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74" r:id="rId1"/>
  </p:sldMasterIdLst>
  <p:notesMasterIdLst>
    <p:notesMasterId r:id="rId24"/>
  </p:notesMasterIdLst>
  <p:sldIdLst>
    <p:sldId id="311" r:id="rId2"/>
    <p:sldId id="312" r:id="rId3"/>
    <p:sldId id="328" r:id="rId4"/>
    <p:sldId id="329" r:id="rId5"/>
    <p:sldId id="266" r:id="rId6"/>
    <p:sldId id="325" r:id="rId7"/>
    <p:sldId id="260" r:id="rId8"/>
    <p:sldId id="313" r:id="rId9"/>
    <p:sldId id="271" r:id="rId10"/>
    <p:sldId id="314" r:id="rId11"/>
    <p:sldId id="315" r:id="rId12"/>
    <p:sldId id="316" r:id="rId13"/>
    <p:sldId id="317" r:id="rId14"/>
    <p:sldId id="318" r:id="rId15"/>
    <p:sldId id="323" r:id="rId16"/>
    <p:sldId id="319" r:id="rId17"/>
    <p:sldId id="278" r:id="rId18"/>
    <p:sldId id="320" r:id="rId19"/>
    <p:sldId id="321" r:id="rId20"/>
    <p:sldId id="261" r:id="rId21"/>
    <p:sldId id="265" r:id="rId22"/>
    <p:sldId id="322"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DM Sans" panose="020B0604020202020204" charset="0"/>
      <p:regular r:id="rId29"/>
      <p:bold r:id="rId30"/>
      <p:italic r:id="rId31"/>
      <p:boldItalic r:id="rId32"/>
    </p:embeddedFont>
    <p:embeddedFont>
      <p:font typeface="Fira Sans Extra Condensed SemiBold" panose="020B0604020202020204" charset="0"/>
      <p:regular r:id="rId33"/>
      <p:bold r:id="rId34"/>
      <p:italic r:id="rId35"/>
      <p:boldItalic r:id="rId36"/>
    </p:embeddedFont>
    <p:embeddedFont>
      <p:font typeface="Montserrat" panose="00000500000000000000" pitchFamily="2" charset="0"/>
      <p:regular r:id="rId37"/>
      <p:bold r:id="rId38"/>
      <p:italic r:id="rId39"/>
      <p:boldItalic r:id="rId40"/>
    </p:embeddedFont>
    <p:embeddedFont>
      <p:font typeface="Roboto" panose="02000000000000000000" pitchFamily="2" charset="0"/>
      <p:regular r:id="rId41"/>
      <p:bold r:id="rId42"/>
      <p:italic r:id="rId43"/>
      <p:boldItalic r:id="rId44"/>
    </p:embeddedFont>
    <p:embeddedFont>
      <p:font typeface="Viga"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61">
          <p15:clr>
            <a:srgbClr val="9AA0A6"/>
          </p15:clr>
        </p15:guide>
        <p15:guide id="2" pos="2880">
          <p15:clr>
            <a:srgbClr val="9AA0A6"/>
          </p15:clr>
        </p15:guide>
        <p15:guide id="3" pos="456">
          <p15:clr>
            <a:srgbClr val="9AA0A6"/>
          </p15:clr>
        </p15:guide>
        <p15:guide id="4" orient="horz" pos="1732">
          <p15:clr>
            <a:srgbClr val="9AA0A6"/>
          </p15:clr>
        </p15:guide>
        <p15:guide id="5" orient="horz" pos="26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D6F69E-D726-454E-9253-D0454D4AE764}">
  <a:tblStyle styleId="{3CD6F69E-D726-454E-9253-D0454D4AE76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29" autoAdjust="0"/>
    <p:restoredTop sz="82680" autoAdjust="0"/>
  </p:normalViewPr>
  <p:slideViewPr>
    <p:cSldViewPr snapToGrid="0">
      <p:cViewPr varScale="1">
        <p:scale>
          <a:sx n="93" d="100"/>
          <a:sy n="93" d="100"/>
        </p:scale>
        <p:origin x="1147" y="53"/>
      </p:cViewPr>
      <p:guideLst>
        <p:guide orient="horz" pos="461"/>
        <p:guide pos="2880"/>
        <p:guide pos="456"/>
        <p:guide orient="horz" pos="1732"/>
        <p:guide orient="horz" pos="2664"/>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fr-FR" dirty="0"/>
              <a:t>Bonjour à tous, je suis [haider bannouri], étudiant en [technologie de l informatique]. Aujourd'hui, je suis heureux de vous présenter une analyse que j'ai réalisée sur [</a:t>
            </a:r>
            <a:r>
              <a:rPr lang="fr-FR" dirty="0" err="1"/>
              <a:t>coficab</a:t>
            </a:r>
            <a:r>
              <a:rPr lang="fr-FR" dirty="0"/>
              <a:t>]. Je tiens à exprimer ma profonde gratitude à mon encadreur [</a:t>
            </a:r>
            <a:r>
              <a:rPr lang="fr-FR" dirty="0" err="1"/>
              <a:t>amr</a:t>
            </a:r>
            <a:r>
              <a:rPr lang="fr-FR" dirty="0"/>
              <a:t> </a:t>
            </a:r>
            <a:r>
              <a:rPr lang="fr-FR" dirty="0" err="1"/>
              <a:t>abidi</a:t>
            </a:r>
            <a:r>
              <a:rPr lang="fr-FR" dirty="0"/>
              <a:t>] pour son soutien inestimable, ses conseils</a:t>
            </a:r>
          </a:p>
          <a:p>
            <a:pPr marL="158750" indent="0" rtl="0">
              <a:spcBef>
                <a:spcPts val="0"/>
              </a:spcBef>
              <a:spcAft>
                <a:spcPts val="0"/>
              </a:spcAft>
              <a:buNone/>
            </a:pPr>
            <a:r>
              <a:rPr lang="fr-FR" dirty="0"/>
              <a:t> J'espère que cette présentation sera informative et intéressante pour vous tous.</a:t>
            </a:r>
            <a:endParaRPr dirty="0"/>
          </a:p>
        </p:txBody>
      </p:sp>
    </p:spTree>
    <p:extLst>
      <p:ext uri="{BB962C8B-B14F-4D97-AF65-F5344CB8AC3E}">
        <p14:creationId xmlns:p14="http://schemas.microsoft.com/office/powerpoint/2010/main" val="2215597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b="1" dirty="0"/>
          </a:p>
        </p:txBody>
      </p:sp>
    </p:spTree>
    <p:extLst>
      <p:ext uri="{BB962C8B-B14F-4D97-AF65-F5344CB8AC3E}">
        <p14:creationId xmlns:p14="http://schemas.microsoft.com/office/powerpoint/2010/main" val="53620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a:solidFill>
                  <a:srgbClr val="000000"/>
                </a:solidFill>
                <a:latin typeface="Arial"/>
                <a:ea typeface="Arial"/>
                <a:cs typeface="Arial"/>
                <a:sym typeface="Arial"/>
              </a:rPr>
              <a:t>chaque équipement dans un LAN doit un avoir une adresse IP unique comme exemple de protocole, qui permet de l'identifier sur le réseau. </a:t>
            </a:r>
            <a:endParaRPr b="1" dirty="0"/>
          </a:p>
        </p:txBody>
      </p:sp>
    </p:spTree>
    <p:extLst>
      <p:ext uri="{BB962C8B-B14F-4D97-AF65-F5344CB8AC3E}">
        <p14:creationId xmlns:p14="http://schemas.microsoft.com/office/powerpoint/2010/main" val="2930772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1" dirty="0">
                <a:effectLst/>
                <a:latin typeface="Times New Roman" panose="02020603050405020304" pitchFamily="18" charset="0"/>
                <a:ea typeface="Calibri" panose="020F0502020204030204" pitchFamily="34" charset="0"/>
              </a:rPr>
              <a:t>j'ai effectué une variété de tâches pour assurer le bon fonctionnement des équipements informatiques pour les employés tel que ,,,,,,,,,,,,,,,,,,,,</a:t>
            </a:r>
            <a:endParaRPr b="1" dirty="0"/>
          </a:p>
        </p:txBody>
      </p:sp>
    </p:spTree>
    <p:extLst>
      <p:ext uri="{BB962C8B-B14F-4D97-AF65-F5344CB8AC3E}">
        <p14:creationId xmlns:p14="http://schemas.microsoft.com/office/powerpoint/2010/main" val="1301849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800" b="1" dirty="0">
                <a:effectLst/>
                <a:latin typeface="Times New Roman" panose="02020603050405020304" pitchFamily="18" charset="0"/>
                <a:ea typeface="Calibri" panose="020F0502020204030204" pitchFamily="34" charset="0"/>
              </a:rPr>
              <a:t> j'ai effectué une variété de tâches pour assurer le bon fonctionnement des équipements informatiques pour les employés tel que ,,,,,,,,,,,,,,,,,,,,</a:t>
            </a:r>
            <a:endParaRPr b="1" dirty="0"/>
          </a:p>
        </p:txBody>
      </p:sp>
    </p:spTree>
    <p:extLst>
      <p:ext uri="{BB962C8B-B14F-4D97-AF65-F5344CB8AC3E}">
        <p14:creationId xmlns:p14="http://schemas.microsoft.com/office/powerpoint/2010/main" val="3254685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indent="0">
              <a:lnSpc>
                <a:spcPct val="150000"/>
              </a:lnSpc>
              <a:spcAft>
                <a:spcPts val="1000"/>
              </a:spcAft>
              <a:buNone/>
            </a:pPr>
            <a:r>
              <a:rPr lang="fr-FR" sz="1800" b="1" dirty="0">
                <a:effectLst/>
                <a:latin typeface="Times New Roman" panose="02020603050405020304" pitchFamily="18" charset="0"/>
                <a:ea typeface="Calibri" panose="020F0502020204030204" pitchFamily="34" charset="0"/>
              </a:rPr>
              <a:t>j'ai eu l'opportunité de travailler sur la résolution de problèmes techniques avec Outlook  dans l'atelier de l'entreprise </a:t>
            </a:r>
            <a:r>
              <a:rPr lang="fr-FR" sz="1800" b="1" dirty="0">
                <a:effectLst/>
                <a:latin typeface="Times New Roman" panose="02020603050405020304" pitchFamily="18" charset="0"/>
                <a:ea typeface="Calibri" panose="020F0502020204030204" pitchFamily="34" charset="0"/>
                <a:cs typeface="Arial" panose="020B0604020202020204" pitchFamily="34" charset="0"/>
              </a:rPr>
              <a:t>, j'ai suivi les étapes suivantes qui consistent à ……</a:t>
            </a:r>
            <a:endParaRPr lang="fr-FR" sz="1800" b="1" dirty="0">
              <a:effectLst/>
              <a:latin typeface="Calibri" panose="020F0502020204030204" pitchFamily="34" charset="0"/>
              <a:ea typeface="Calibri" panose="020F0502020204030204" pitchFamily="34" charset="0"/>
              <a:cs typeface="Arial" panose="020B0604020202020204" pitchFamily="34" charset="0"/>
            </a:endParaRPr>
          </a:p>
          <a:p>
            <a:pPr marL="228600" indent="0">
              <a:lnSpc>
                <a:spcPct val="150000"/>
              </a:lnSpc>
              <a:spcAft>
                <a:spcPts val="1000"/>
              </a:spcAft>
              <a:buNone/>
            </a:pP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b="1" dirty="0"/>
          </a:p>
        </p:txBody>
      </p:sp>
    </p:spTree>
    <p:extLst>
      <p:ext uri="{BB962C8B-B14F-4D97-AF65-F5344CB8AC3E}">
        <p14:creationId xmlns:p14="http://schemas.microsoft.com/office/powerpoint/2010/main" val="198756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6bdca54fc3_0_26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6bdca54fc3_0_26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951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dirty="0"/>
              <a:t>J’ai pu découvrir le matériel informatique de l’entreprise tel que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dirty="0"/>
              <a:t>*</a:t>
            </a:r>
            <a:r>
              <a:rPr lang="fr-FR" sz="1100" b="1" i="0" u="none" strike="noStrike" cap="none" dirty="0">
                <a:solidFill>
                  <a:srgbClr val="000000"/>
                </a:solidFill>
                <a:latin typeface="Arial"/>
                <a:cs typeface="Arial"/>
                <a:sym typeface="Arial"/>
              </a:rPr>
              <a:t>Un switch permet de connecter plusieurs appareils au sein d'un réseau local (LAN) pour faciliter la communication entre eux.</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1" i="0" u="none" strike="noStrike" cap="none" dirty="0">
                <a:solidFill>
                  <a:srgbClr val="000000"/>
                </a:solidFill>
                <a:latin typeface="Arial"/>
                <a:cs typeface="Arial"/>
                <a:sym typeface="Arial"/>
              </a:rPr>
              <a:t> *Un serveur stocke et partage des informations ou des services avec d'autres appareils sur un réseau.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1" i="0" u="none" strike="noStrike" cap="none" dirty="0">
                <a:solidFill>
                  <a:srgbClr val="000000"/>
                </a:solidFill>
                <a:latin typeface="Arial"/>
                <a:cs typeface="Arial"/>
                <a:sym typeface="Arial"/>
              </a:rPr>
              <a:t>*Un routeur relie des réseaux informatiques et dirige le trafic entre eux pour que les appareils puissent communiquer sur Internet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1" i="0" u="none" strike="noStrike" cap="none" dirty="0">
                <a:solidFill>
                  <a:srgbClr val="000000"/>
                </a:solidFill>
                <a:latin typeface="Arial"/>
                <a:cs typeface="Arial"/>
                <a:sym typeface="Arial"/>
              </a:rPr>
              <a:t>*Un onduleur protège vos appareils en leur fournissant de l'électricité de secours en cas de coupure de courant.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1" i="0" u="none" strike="noStrike" cap="none" dirty="0">
                <a:solidFill>
                  <a:srgbClr val="000000"/>
                </a:solidFill>
                <a:latin typeface="Arial"/>
                <a:cs typeface="Arial"/>
                <a:sym typeface="Arial"/>
              </a:rPr>
              <a:t>*Le point d’accès sans fil est un dispositif électronique qui permet de créer un réseau sans fil dans l’entreprise. Il fonctionne en émettant un signal radio qui permet aux ordinateurs de se connecter à Internet ou à notre réseau LAN,</a:t>
            </a:r>
            <a:endParaRPr lang="x-none" sz="1100" b="1" i="0" u="none" strike="noStrike" cap="none" dirty="0">
              <a:solidFill>
                <a:srgbClr val="000000"/>
              </a:solidFill>
              <a:latin typeface="Arial"/>
              <a:cs typeface="Arial"/>
              <a:sym typeface="Arial"/>
            </a:endParaRPr>
          </a:p>
          <a:p>
            <a:pPr marL="0" lvl="0" indent="0" algn="l" rtl="0">
              <a:spcBef>
                <a:spcPts val="0"/>
              </a:spcBef>
              <a:spcAft>
                <a:spcPts val="0"/>
              </a:spcAft>
              <a:buNone/>
            </a:pPr>
            <a:endParaRPr sz="1100" b="1" i="0" u="none" strike="noStrike" cap="none" dirty="0">
              <a:solidFill>
                <a:srgbClr val="000000"/>
              </a:solidFill>
              <a:latin typeface="Arial"/>
              <a:cs typeface="Arial"/>
              <a:sym typeface="Arial"/>
            </a:endParaRPr>
          </a:p>
        </p:txBody>
      </p:sp>
    </p:spTree>
    <p:extLst>
      <p:ext uri="{BB962C8B-B14F-4D97-AF65-F5344CB8AC3E}">
        <p14:creationId xmlns:p14="http://schemas.microsoft.com/office/powerpoint/2010/main" val="2018463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p>
        </p:txBody>
      </p:sp>
    </p:spTree>
    <p:extLst>
      <p:ext uri="{BB962C8B-B14F-4D97-AF65-F5344CB8AC3E}">
        <p14:creationId xmlns:p14="http://schemas.microsoft.com/office/powerpoint/2010/main" val="2575456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6bdca54fc3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6bdca54fc3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1" i="0" u="none" strike="noStrike" dirty="0">
                <a:solidFill>
                  <a:srgbClr val="202124"/>
                </a:solidFill>
                <a:effectLst/>
                <a:latin typeface="Arial" panose="020B0604020202020204" pitchFamily="34" charset="0"/>
              </a:rPr>
              <a:t>on a réussi à enrichir notre expérience professionnelle. En effet, on acquis de nouvelles compétences dans le domaine d’informatique qui sont,,,,,,,,,,,…. </a:t>
            </a:r>
            <a:r>
              <a:rPr lang="fr-FR" sz="1800" b="1" i="0" u="none" strike="noStrike" dirty="0">
                <a:solidFill>
                  <a:srgbClr val="202124"/>
                </a:solidFill>
                <a:effectLst/>
                <a:latin typeface="Arial" panose="020B0604020202020204" pitchFamily="34" charset="0"/>
              </a:rPr>
              <a:t>En plus, on pu avoir de bonnes discussions avec les administrateurs durant notre stage qui nous ont fait bénéficier de leurs expériences.</a:t>
            </a:r>
            <a:br>
              <a:rPr lang="fr-FR" sz="1800" b="1" i="0" u="none" strike="noStrike" dirty="0">
                <a:solidFill>
                  <a:srgbClr val="202124"/>
                </a:solidFill>
                <a:effectLst/>
                <a:latin typeface="Arial" panose="020B0604020202020204" pitchFamily="34" charset="0"/>
              </a:rPr>
            </a:b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1" i="0" u="none" strike="noStrike" dirty="0">
                <a:solidFill>
                  <a:srgbClr val="202124"/>
                </a:solidFill>
                <a:effectLst/>
                <a:latin typeface="Arial" panose="020B0604020202020204" pitchFamily="34" charset="0"/>
              </a:rPr>
              <a:t>Le plan de notre présentation sera le suivant : Nous commençons par une présentation de l’entreprise, ensuite on va présenter les taches effectuées qui sera suivie de l’infrastructure informatique. Enfin, on clôturera cette présentation avec une conclusion qui synthétise ce travail</a:t>
            </a:r>
            <a:endParaRPr dirty="0"/>
          </a:p>
        </p:txBody>
      </p:sp>
    </p:spTree>
    <p:extLst>
      <p:ext uri="{BB962C8B-B14F-4D97-AF65-F5344CB8AC3E}">
        <p14:creationId xmlns:p14="http://schemas.microsoft.com/office/powerpoint/2010/main" val="2269032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p:cNvGrpSpPr/>
        <p:nvPr/>
      </p:nvGrpSpPr>
      <p:grpSpPr>
        <a:xfrm>
          <a:off x="0" y="0"/>
          <a:ext cx="0" cy="0"/>
          <a:chOff x="0" y="0"/>
          <a:chExt cx="0" cy="0"/>
        </a:xfrm>
      </p:grpSpPr>
      <p:sp>
        <p:nvSpPr>
          <p:cNvPr id="2813" name="Google Shape;2813;g6bdca54fc3_0_27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6bdca54fc3_0_27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TN" dirty="0"/>
          </a:p>
        </p:txBody>
      </p:sp>
    </p:spTree>
    <p:extLst>
      <p:ext uri="{BB962C8B-B14F-4D97-AF65-F5344CB8AC3E}">
        <p14:creationId xmlns:p14="http://schemas.microsoft.com/office/powerpoint/2010/main" val="97296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6bdca54fc3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6bdca54fc3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normAutofit/>
          </a:bodyPr>
          <a:lstStyle/>
          <a:p>
            <a:pPr indent="180340" algn="just">
              <a:lnSpc>
                <a:spcPct val="150000"/>
              </a:lnSpc>
              <a:spcAft>
                <a:spcPts val="1000"/>
              </a:spcAft>
            </a:pPr>
            <a:r>
              <a:rPr lang="fr-FR"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COFICAB a été fondée en 1992 par M. Hichem </a:t>
            </a:r>
            <a:r>
              <a:rPr lang="fr-FR"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Elloumi</a:t>
            </a:r>
            <a:r>
              <a:rPr lang="fr-FR"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Elle a connu un formidable essor tant à l’échelle nationale qu’internationale, et une croissance organique rapide et inégalée, depuis ses débuts en tant que petite entreprise tunisienne.  </a:t>
            </a:r>
            <a:endParaRPr lang="fr-FR" sz="1800" b="0" i="0" u="none" strike="noStrike" cap="none"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endParaRPr>
          </a:p>
          <a:p>
            <a:pPr indent="180340" algn="just">
              <a:lnSpc>
                <a:spcPct val="150000"/>
              </a:lnSpc>
              <a:spcAft>
                <a:spcPts val="1000"/>
              </a:spcAft>
            </a:pPr>
            <a:r>
              <a:rPr lang="fr-FR" sz="1100" b="0" i="0" u="none" strike="noStrike" cap="none" dirty="0">
                <a:solidFill>
                  <a:srgbClr val="000000"/>
                </a:solidFill>
                <a:latin typeface="Arial"/>
                <a:ea typeface="Arial"/>
                <a:cs typeface="Arial"/>
                <a:sym typeface="Arial"/>
              </a:rPr>
              <a:t>Actuellement, </a:t>
            </a:r>
            <a:r>
              <a:rPr lang="fr-FR" sz="1100" b="0" i="0" u="none" strike="noStrike" cap="none" dirty="0" err="1">
                <a:solidFill>
                  <a:srgbClr val="000000"/>
                </a:solidFill>
                <a:latin typeface="Arial"/>
                <a:ea typeface="Arial"/>
                <a:cs typeface="Arial"/>
                <a:sym typeface="Arial"/>
              </a:rPr>
              <a:t>coficab</a:t>
            </a:r>
            <a:r>
              <a:rPr lang="fr-FR" sz="1100" b="0" i="0" u="none" strike="noStrike" cap="none" dirty="0">
                <a:solidFill>
                  <a:srgbClr val="000000"/>
                </a:solidFill>
                <a:latin typeface="Arial"/>
                <a:ea typeface="Arial"/>
                <a:cs typeface="Arial"/>
                <a:sym typeface="Arial"/>
              </a:rPr>
              <a:t> comporte un effectif de 1,756 salariés </a:t>
            </a:r>
            <a:endParaRPr lang="fr-F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1" dirty="0"/>
              <a:t>J’ai effectué mon stage au sein de la société </a:t>
            </a:r>
            <a:r>
              <a:rPr lang="fr-FR" b="1" dirty="0" err="1"/>
              <a:t>coficab</a:t>
            </a:r>
            <a:r>
              <a:rPr lang="fr-FR" b="1" dirty="0"/>
              <a:t> </a:t>
            </a:r>
            <a:r>
              <a:rPr lang="fr-FR" b="1" dirty="0" err="1"/>
              <a:t>med</a:t>
            </a:r>
            <a:r>
              <a:rPr lang="fr-FR" b="1" dirty="0"/>
              <a:t> qui est  spécialisée dans les fabrications </a:t>
            </a:r>
            <a:r>
              <a:rPr lang="fr-FR" b="1" dirty="0">
                <a:solidFill>
                  <a:schemeClr val="tx1"/>
                </a:solidFill>
                <a:latin typeface="Montserrat" panose="00000500000000000000" pitchFamily="2" charset="0"/>
              </a:rPr>
              <a:t>câbles automobiles</a:t>
            </a:r>
            <a:r>
              <a:rPr lang="fr-FR" b="1" dirty="0"/>
              <a:t> </a:t>
            </a:r>
            <a:r>
              <a:rPr lang="fr-FR" b="1" dirty="0">
                <a:solidFill>
                  <a:schemeClr val="tx1"/>
                </a:solidFill>
                <a:latin typeface="Montserrat" panose="00000500000000000000" pitchFamily="2" charset="0"/>
              </a:rPr>
              <a:t>pour les circuits électriques des véhicules utilitaires légers</a:t>
            </a:r>
            <a:endParaRPr b="1"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0" algn="just">
              <a:lnSpc>
                <a:spcPct val="150000"/>
              </a:lnSpc>
              <a:spcAft>
                <a:spcPts val="1000"/>
              </a:spcAft>
              <a:buNone/>
            </a:pPr>
            <a:r>
              <a:rPr lang="fr-FR" sz="1800" dirty="0">
                <a:effectLst/>
                <a:latin typeface="Times New Roman" panose="02020603050405020304" pitchFamily="18" charset="0"/>
                <a:ea typeface="Calibri" panose="020F0502020204030204" pitchFamily="34" charset="0"/>
                <a:cs typeface="Arial" panose="020B0604020202020204" pitchFamily="34" charset="0"/>
              </a:rPr>
              <a:t>COFICAB MED est organisée suivant plusieurs départements, chacun d’eux a des taches spécifiques à accomplir. </a:t>
            </a:r>
            <a:endParaRPr lang="fr-TN" sz="1800" dirty="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7742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g6bdca54fc3_0_1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 name="Google Shape;1647;g6bdca54fc3_0_1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D1D5DB"/>
                </a:solidFill>
                <a:effectLst/>
                <a:latin typeface="Söhne"/>
              </a:rPr>
              <a:t>En tant que stagiaire au sein de l'entreprise, j'ai eu la chance de participer à une expérience enrichissante qui m'a permis de découvrir l'utilité essentielle d'Acronis </a:t>
            </a:r>
            <a:r>
              <a:rPr lang="fr-FR" b="0" i="0" dirty="0" err="1">
                <a:solidFill>
                  <a:srgbClr val="D1D5DB"/>
                </a:solidFill>
                <a:effectLst/>
                <a:latin typeface="Söhne"/>
              </a:rPr>
              <a:t>True</a:t>
            </a:r>
            <a:r>
              <a:rPr lang="fr-FR" b="0" i="0" dirty="0">
                <a:solidFill>
                  <a:srgbClr val="D1D5DB"/>
                </a:solidFill>
                <a:effectLst/>
                <a:latin typeface="Söhne"/>
              </a:rPr>
              <a:t> Image.</a:t>
            </a:r>
            <a:endParaRPr b="1" dirty="0"/>
          </a:p>
        </p:txBody>
      </p:sp>
    </p:spTree>
    <p:extLst>
      <p:ext uri="{BB962C8B-B14F-4D97-AF65-F5344CB8AC3E}">
        <p14:creationId xmlns:p14="http://schemas.microsoft.com/office/powerpoint/2010/main" val="2993858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74350" y="527325"/>
            <a:ext cx="3769500" cy="2915100"/>
          </a:xfrm>
          <a:prstGeom prst="rect">
            <a:avLst/>
          </a:prstGeom>
        </p:spPr>
        <p:txBody>
          <a:bodyPr spcFirstLastPara="1" wrap="square" lIns="91425" tIns="91425" rIns="91425" bIns="91425" anchor="b" anchorCtr="0">
            <a:noAutofit/>
          </a:bodyPr>
          <a:lstStyle>
            <a:lvl1pPr lvl="0">
              <a:spcBef>
                <a:spcPts val="0"/>
              </a:spcBef>
              <a:spcAft>
                <a:spcPts val="0"/>
              </a:spcAft>
              <a:buClr>
                <a:srgbClr val="1F1C51"/>
              </a:buClr>
              <a:buSzPts val="4800"/>
              <a:buNone/>
              <a:defRPr sz="4800">
                <a:solidFill>
                  <a:srgbClr val="1F1C51"/>
                </a:solidFill>
              </a:defRPr>
            </a:lvl1pPr>
            <a:lvl2pPr lvl="1">
              <a:spcBef>
                <a:spcPts val="0"/>
              </a:spcBef>
              <a:spcAft>
                <a:spcPts val="0"/>
              </a:spcAft>
              <a:buClr>
                <a:srgbClr val="1F1C51"/>
              </a:buClr>
              <a:buSzPts val="6000"/>
              <a:buNone/>
              <a:defRPr sz="6000">
                <a:solidFill>
                  <a:srgbClr val="1F1C51"/>
                </a:solidFill>
              </a:defRPr>
            </a:lvl2pPr>
            <a:lvl3pPr lvl="2">
              <a:spcBef>
                <a:spcPts val="0"/>
              </a:spcBef>
              <a:spcAft>
                <a:spcPts val="0"/>
              </a:spcAft>
              <a:buClr>
                <a:srgbClr val="1F1C51"/>
              </a:buClr>
              <a:buSzPts val="6000"/>
              <a:buNone/>
              <a:defRPr sz="6000">
                <a:solidFill>
                  <a:srgbClr val="1F1C51"/>
                </a:solidFill>
              </a:defRPr>
            </a:lvl3pPr>
            <a:lvl4pPr lvl="3">
              <a:spcBef>
                <a:spcPts val="0"/>
              </a:spcBef>
              <a:spcAft>
                <a:spcPts val="0"/>
              </a:spcAft>
              <a:buClr>
                <a:srgbClr val="1F1C51"/>
              </a:buClr>
              <a:buSzPts val="6000"/>
              <a:buNone/>
              <a:defRPr sz="6000">
                <a:solidFill>
                  <a:srgbClr val="1F1C51"/>
                </a:solidFill>
              </a:defRPr>
            </a:lvl4pPr>
            <a:lvl5pPr lvl="4">
              <a:spcBef>
                <a:spcPts val="0"/>
              </a:spcBef>
              <a:spcAft>
                <a:spcPts val="0"/>
              </a:spcAft>
              <a:buClr>
                <a:srgbClr val="1F1C51"/>
              </a:buClr>
              <a:buSzPts val="6000"/>
              <a:buNone/>
              <a:defRPr sz="6000">
                <a:solidFill>
                  <a:srgbClr val="1F1C51"/>
                </a:solidFill>
              </a:defRPr>
            </a:lvl5pPr>
            <a:lvl6pPr lvl="5">
              <a:spcBef>
                <a:spcPts val="0"/>
              </a:spcBef>
              <a:spcAft>
                <a:spcPts val="0"/>
              </a:spcAft>
              <a:buClr>
                <a:srgbClr val="1F1C51"/>
              </a:buClr>
              <a:buSzPts val="6000"/>
              <a:buNone/>
              <a:defRPr sz="6000">
                <a:solidFill>
                  <a:srgbClr val="1F1C51"/>
                </a:solidFill>
              </a:defRPr>
            </a:lvl6pPr>
            <a:lvl7pPr lvl="6">
              <a:spcBef>
                <a:spcPts val="0"/>
              </a:spcBef>
              <a:spcAft>
                <a:spcPts val="0"/>
              </a:spcAft>
              <a:buClr>
                <a:srgbClr val="1F1C51"/>
              </a:buClr>
              <a:buSzPts val="6000"/>
              <a:buNone/>
              <a:defRPr sz="6000">
                <a:solidFill>
                  <a:srgbClr val="1F1C51"/>
                </a:solidFill>
              </a:defRPr>
            </a:lvl7pPr>
            <a:lvl8pPr lvl="7">
              <a:spcBef>
                <a:spcPts val="0"/>
              </a:spcBef>
              <a:spcAft>
                <a:spcPts val="0"/>
              </a:spcAft>
              <a:buClr>
                <a:srgbClr val="1F1C51"/>
              </a:buClr>
              <a:buSzPts val="6000"/>
              <a:buNone/>
              <a:defRPr sz="6000">
                <a:solidFill>
                  <a:srgbClr val="1F1C51"/>
                </a:solidFill>
              </a:defRPr>
            </a:lvl8pPr>
            <a:lvl9pPr lvl="8">
              <a:spcBef>
                <a:spcPts val="0"/>
              </a:spcBef>
              <a:spcAft>
                <a:spcPts val="0"/>
              </a:spcAft>
              <a:buClr>
                <a:srgbClr val="1F1C51"/>
              </a:buClr>
              <a:buSzPts val="6000"/>
              <a:buNone/>
              <a:defRPr sz="6000">
                <a:solidFill>
                  <a:srgbClr val="1F1C51"/>
                </a:solidFill>
              </a:defRPr>
            </a:lvl9pPr>
          </a:lstStyle>
          <a:p>
            <a:endParaRPr/>
          </a:p>
        </p:txBody>
      </p:sp>
      <p:sp>
        <p:nvSpPr>
          <p:cNvPr id="10" name="Google Shape;10;p2"/>
          <p:cNvSpPr txBox="1">
            <a:spLocks noGrp="1"/>
          </p:cNvSpPr>
          <p:nvPr>
            <p:ph type="subTitle" idx="1"/>
          </p:nvPr>
        </p:nvSpPr>
        <p:spPr>
          <a:xfrm>
            <a:off x="4974350" y="3518775"/>
            <a:ext cx="3876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1F1C51"/>
              </a:buClr>
              <a:buSzPts val="1800"/>
              <a:buNone/>
              <a:defRPr>
                <a:solidFill>
                  <a:srgbClr val="1F1C51"/>
                </a:solidFill>
              </a:defRPr>
            </a:lvl1pPr>
            <a:lvl2pPr lvl="1">
              <a:lnSpc>
                <a:spcPct val="100000"/>
              </a:lnSpc>
              <a:spcBef>
                <a:spcPts val="0"/>
              </a:spcBef>
              <a:spcAft>
                <a:spcPts val="0"/>
              </a:spcAft>
              <a:buClr>
                <a:srgbClr val="1F1C51"/>
              </a:buClr>
              <a:buSzPts val="2800"/>
              <a:buNone/>
              <a:defRPr sz="2800">
                <a:solidFill>
                  <a:srgbClr val="1F1C51"/>
                </a:solidFill>
              </a:defRPr>
            </a:lvl2pPr>
            <a:lvl3pPr lvl="2">
              <a:lnSpc>
                <a:spcPct val="100000"/>
              </a:lnSpc>
              <a:spcBef>
                <a:spcPts val="0"/>
              </a:spcBef>
              <a:spcAft>
                <a:spcPts val="0"/>
              </a:spcAft>
              <a:buClr>
                <a:srgbClr val="1F1C51"/>
              </a:buClr>
              <a:buSzPts val="2800"/>
              <a:buNone/>
              <a:defRPr sz="2800">
                <a:solidFill>
                  <a:srgbClr val="1F1C51"/>
                </a:solidFill>
              </a:defRPr>
            </a:lvl3pPr>
            <a:lvl4pPr lvl="3">
              <a:lnSpc>
                <a:spcPct val="100000"/>
              </a:lnSpc>
              <a:spcBef>
                <a:spcPts val="0"/>
              </a:spcBef>
              <a:spcAft>
                <a:spcPts val="0"/>
              </a:spcAft>
              <a:buClr>
                <a:srgbClr val="1F1C51"/>
              </a:buClr>
              <a:buSzPts val="2800"/>
              <a:buNone/>
              <a:defRPr sz="2800">
                <a:solidFill>
                  <a:srgbClr val="1F1C51"/>
                </a:solidFill>
              </a:defRPr>
            </a:lvl4pPr>
            <a:lvl5pPr lvl="4">
              <a:lnSpc>
                <a:spcPct val="100000"/>
              </a:lnSpc>
              <a:spcBef>
                <a:spcPts val="0"/>
              </a:spcBef>
              <a:spcAft>
                <a:spcPts val="0"/>
              </a:spcAft>
              <a:buClr>
                <a:srgbClr val="1F1C51"/>
              </a:buClr>
              <a:buSzPts val="2800"/>
              <a:buNone/>
              <a:defRPr sz="2800">
                <a:solidFill>
                  <a:srgbClr val="1F1C51"/>
                </a:solidFill>
              </a:defRPr>
            </a:lvl5pPr>
            <a:lvl6pPr lvl="5">
              <a:lnSpc>
                <a:spcPct val="100000"/>
              </a:lnSpc>
              <a:spcBef>
                <a:spcPts val="0"/>
              </a:spcBef>
              <a:spcAft>
                <a:spcPts val="0"/>
              </a:spcAft>
              <a:buClr>
                <a:srgbClr val="1F1C51"/>
              </a:buClr>
              <a:buSzPts val="2800"/>
              <a:buNone/>
              <a:defRPr sz="2800">
                <a:solidFill>
                  <a:srgbClr val="1F1C51"/>
                </a:solidFill>
              </a:defRPr>
            </a:lvl6pPr>
            <a:lvl7pPr lvl="6">
              <a:lnSpc>
                <a:spcPct val="100000"/>
              </a:lnSpc>
              <a:spcBef>
                <a:spcPts val="0"/>
              </a:spcBef>
              <a:spcAft>
                <a:spcPts val="0"/>
              </a:spcAft>
              <a:buClr>
                <a:srgbClr val="1F1C51"/>
              </a:buClr>
              <a:buSzPts val="2800"/>
              <a:buNone/>
              <a:defRPr sz="2800">
                <a:solidFill>
                  <a:srgbClr val="1F1C51"/>
                </a:solidFill>
              </a:defRPr>
            </a:lvl7pPr>
            <a:lvl8pPr lvl="7">
              <a:lnSpc>
                <a:spcPct val="100000"/>
              </a:lnSpc>
              <a:spcBef>
                <a:spcPts val="0"/>
              </a:spcBef>
              <a:spcAft>
                <a:spcPts val="0"/>
              </a:spcAft>
              <a:buClr>
                <a:srgbClr val="1F1C51"/>
              </a:buClr>
              <a:buSzPts val="2800"/>
              <a:buNone/>
              <a:defRPr sz="2800">
                <a:solidFill>
                  <a:srgbClr val="1F1C51"/>
                </a:solidFill>
              </a:defRPr>
            </a:lvl8pPr>
            <a:lvl9pPr lvl="8">
              <a:lnSpc>
                <a:spcPct val="100000"/>
              </a:lnSpc>
              <a:spcBef>
                <a:spcPts val="0"/>
              </a:spcBef>
              <a:spcAft>
                <a:spcPts val="0"/>
              </a:spcAft>
              <a:buClr>
                <a:srgbClr val="1F1C51"/>
              </a:buClr>
              <a:buSzPts val="2800"/>
              <a:buNone/>
              <a:defRPr sz="2800">
                <a:solidFill>
                  <a:srgbClr val="1F1C5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8BE3FF"/>
            </a:gs>
            <a:gs pos="100000">
              <a:srgbClr val="ACFFD9"/>
            </a:gs>
          </a:gsLst>
          <a:lin ang="5400012" scaled="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3"/>
          <p:cNvSpPr txBox="1">
            <a:spLocks noGrp="1"/>
          </p:cNvSpPr>
          <p:nvPr>
            <p:ph type="subTitle" idx="1"/>
          </p:nvPr>
        </p:nvSpPr>
        <p:spPr>
          <a:xfrm>
            <a:off x="876325" y="3087550"/>
            <a:ext cx="29778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800"/>
              <a:buNone/>
              <a:defRPr>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4" name="Google Shape;14;p3"/>
          <p:cNvSpPr txBox="1">
            <a:spLocks noGrp="1"/>
          </p:cNvSpPr>
          <p:nvPr>
            <p:ph type="title" idx="2" hasCustomPrompt="1"/>
          </p:nvPr>
        </p:nvSpPr>
        <p:spPr>
          <a:xfrm>
            <a:off x="876325" y="792425"/>
            <a:ext cx="2657700" cy="792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ONE_COLUMN_TEXT_1">
    <p:spTree>
      <p:nvGrpSpPr>
        <p:cNvPr id="1" name="Shape 64"/>
        <p:cNvGrpSpPr/>
        <p:nvPr/>
      </p:nvGrpSpPr>
      <p:grpSpPr>
        <a:xfrm>
          <a:off x="0" y="0"/>
          <a:ext cx="0" cy="0"/>
          <a:chOff x="0" y="0"/>
          <a:chExt cx="0" cy="0"/>
        </a:xfrm>
      </p:grpSpPr>
      <p:cxnSp>
        <p:nvCxnSpPr>
          <p:cNvPr id="65" name="Google Shape;65;p14"/>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66" name="Google Shape;66;p1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 name="Google Shape;67;p14"/>
          <p:cNvSpPr txBox="1">
            <a:spLocks noGrp="1"/>
          </p:cNvSpPr>
          <p:nvPr>
            <p:ph type="body" idx="1"/>
          </p:nvPr>
        </p:nvSpPr>
        <p:spPr>
          <a:xfrm>
            <a:off x="5267775" y="2040625"/>
            <a:ext cx="2785200" cy="1789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wo Columns 1">
  <p:cSld name="ONE_COLUMN_TEXT_1_1_1_2">
    <p:spTree>
      <p:nvGrpSpPr>
        <p:cNvPr id="1" name="Shape 89"/>
        <p:cNvGrpSpPr/>
        <p:nvPr/>
      </p:nvGrpSpPr>
      <p:grpSpPr>
        <a:xfrm>
          <a:off x="0" y="0"/>
          <a:ext cx="0" cy="0"/>
          <a:chOff x="0" y="0"/>
          <a:chExt cx="0" cy="0"/>
        </a:xfrm>
      </p:grpSpPr>
      <p:cxnSp>
        <p:nvCxnSpPr>
          <p:cNvPr id="90" name="Google Shape;90;p18"/>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91" name="Google Shape;91;p1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2" name="Google Shape;92;p18"/>
          <p:cNvSpPr txBox="1">
            <a:spLocks noGrp="1"/>
          </p:cNvSpPr>
          <p:nvPr>
            <p:ph type="body" idx="1"/>
          </p:nvPr>
        </p:nvSpPr>
        <p:spPr>
          <a:xfrm>
            <a:off x="4933300" y="1879975"/>
            <a:ext cx="2510400" cy="7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3" name="Google Shape;93;p18"/>
          <p:cNvSpPr txBox="1">
            <a:spLocks noGrp="1"/>
          </p:cNvSpPr>
          <p:nvPr>
            <p:ph type="title" idx="2"/>
          </p:nvPr>
        </p:nvSpPr>
        <p:spPr>
          <a:xfrm>
            <a:off x="4933300" y="1508575"/>
            <a:ext cx="2510400" cy="413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4" name="Google Shape;94;p18"/>
          <p:cNvSpPr txBox="1">
            <a:spLocks noGrp="1"/>
          </p:cNvSpPr>
          <p:nvPr>
            <p:ph type="body" idx="3"/>
          </p:nvPr>
        </p:nvSpPr>
        <p:spPr>
          <a:xfrm>
            <a:off x="4933300" y="3595175"/>
            <a:ext cx="2510400" cy="7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5" name="Google Shape;95;p18"/>
          <p:cNvSpPr txBox="1">
            <a:spLocks noGrp="1"/>
          </p:cNvSpPr>
          <p:nvPr>
            <p:ph type="title" idx="4"/>
          </p:nvPr>
        </p:nvSpPr>
        <p:spPr>
          <a:xfrm>
            <a:off x="4933300" y="3223775"/>
            <a:ext cx="2510400" cy="413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1">
  <p:cSld name="SECTION_HEADER_1">
    <p:bg>
      <p:bgPr>
        <a:gradFill>
          <a:gsLst>
            <a:gs pos="0">
              <a:srgbClr val="8BE3FF"/>
            </a:gs>
            <a:gs pos="100000">
              <a:srgbClr val="ACFFD9"/>
            </a:gs>
          </a:gsLst>
          <a:lin ang="5400012" scaled="0"/>
        </a:gradFill>
        <a:effectLst/>
      </p:bgPr>
    </p:bg>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4288151" y="1458975"/>
            <a:ext cx="3967500" cy="167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sp>
        <p:nvSpPr>
          <p:cNvPr id="98" name="Google Shape;98;p19"/>
          <p:cNvSpPr txBox="1">
            <a:spLocks noGrp="1"/>
          </p:cNvSpPr>
          <p:nvPr>
            <p:ph type="subTitle" idx="1"/>
          </p:nvPr>
        </p:nvSpPr>
        <p:spPr>
          <a:xfrm>
            <a:off x="5277851" y="3087550"/>
            <a:ext cx="2977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800"/>
              <a:buNone/>
              <a:defRPr>
                <a:solidFill>
                  <a:srgbClr val="1F1C51"/>
                </a:solidFill>
              </a:defRPr>
            </a:lvl1pPr>
            <a:lvl2pPr lvl="1" algn="r" rtl="0">
              <a:lnSpc>
                <a:spcPct val="100000"/>
              </a:lnSpc>
              <a:spcBef>
                <a:spcPts val="0"/>
              </a:spcBef>
              <a:spcAft>
                <a:spcPts val="0"/>
              </a:spcAft>
              <a:buClr>
                <a:srgbClr val="1F1C51"/>
              </a:buClr>
              <a:buSzPts val="2800"/>
              <a:buNone/>
              <a:defRPr sz="2800">
                <a:solidFill>
                  <a:srgbClr val="1F1C51"/>
                </a:solidFill>
              </a:defRPr>
            </a:lvl2pPr>
            <a:lvl3pPr lvl="2" algn="r" rtl="0">
              <a:lnSpc>
                <a:spcPct val="100000"/>
              </a:lnSpc>
              <a:spcBef>
                <a:spcPts val="0"/>
              </a:spcBef>
              <a:spcAft>
                <a:spcPts val="0"/>
              </a:spcAft>
              <a:buClr>
                <a:srgbClr val="1F1C51"/>
              </a:buClr>
              <a:buSzPts val="2800"/>
              <a:buNone/>
              <a:defRPr sz="2800">
                <a:solidFill>
                  <a:srgbClr val="1F1C51"/>
                </a:solidFill>
              </a:defRPr>
            </a:lvl3pPr>
            <a:lvl4pPr lvl="3" algn="r" rtl="0">
              <a:lnSpc>
                <a:spcPct val="100000"/>
              </a:lnSpc>
              <a:spcBef>
                <a:spcPts val="0"/>
              </a:spcBef>
              <a:spcAft>
                <a:spcPts val="0"/>
              </a:spcAft>
              <a:buClr>
                <a:srgbClr val="1F1C51"/>
              </a:buClr>
              <a:buSzPts val="2800"/>
              <a:buNone/>
              <a:defRPr sz="2800">
                <a:solidFill>
                  <a:srgbClr val="1F1C51"/>
                </a:solidFill>
              </a:defRPr>
            </a:lvl4pPr>
            <a:lvl5pPr lvl="4" algn="r" rtl="0">
              <a:lnSpc>
                <a:spcPct val="100000"/>
              </a:lnSpc>
              <a:spcBef>
                <a:spcPts val="0"/>
              </a:spcBef>
              <a:spcAft>
                <a:spcPts val="0"/>
              </a:spcAft>
              <a:buClr>
                <a:srgbClr val="1F1C51"/>
              </a:buClr>
              <a:buSzPts val="2800"/>
              <a:buNone/>
              <a:defRPr sz="2800">
                <a:solidFill>
                  <a:srgbClr val="1F1C51"/>
                </a:solidFill>
              </a:defRPr>
            </a:lvl5pPr>
            <a:lvl6pPr lvl="5" algn="r" rtl="0">
              <a:lnSpc>
                <a:spcPct val="100000"/>
              </a:lnSpc>
              <a:spcBef>
                <a:spcPts val="0"/>
              </a:spcBef>
              <a:spcAft>
                <a:spcPts val="0"/>
              </a:spcAft>
              <a:buClr>
                <a:srgbClr val="1F1C51"/>
              </a:buClr>
              <a:buSzPts val="2800"/>
              <a:buNone/>
              <a:defRPr sz="2800">
                <a:solidFill>
                  <a:srgbClr val="1F1C51"/>
                </a:solidFill>
              </a:defRPr>
            </a:lvl6pPr>
            <a:lvl7pPr lvl="6" algn="r" rtl="0">
              <a:lnSpc>
                <a:spcPct val="100000"/>
              </a:lnSpc>
              <a:spcBef>
                <a:spcPts val="0"/>
              </a:spcBef>
              <a:spcAft>
                <a:spcPts val="0"/>
              </a:spcAft>
              <a:buClr>
                <a:srgbClr val="1F1C51"/>
              </a:buClr>
              <a:buSzPts val="2800"/>
              <a:buNone/>
              <a:defRPr sz="2800">
                <a:solidFill>
                  <a:srgbClr val="1F1C51"/>
                </a:solidFill>
              </a:defRPr>
            </a:lvl7pPr>
            <a:lvl8pPr lvl="7" algn="r" rtl="0">
              <a:lnSpc>
                <a:spcPct val="100000"/>
              </a:lnSpc>
              <a:spcBef>
                <a:spcPts val="0"/>
              </a:spcBef>
              <a:spcAft>
                <a:spcPts val="0"/>
              </a:spcAft>
              <a:buClr>
                <a:srgbClr val="1F1C51"/>
              </a:buClr>
              <a:buSzPts val="2800"/>
              <a:buNone/>
              <a:defRPr sz="2800">
                <a:solidFill>
                  <a:srgbClr val="1F1C51"/>
                </a:solidFill>
              </a:defRPr>
            </a:lvl8pPr>
            <a:lvl9pPr lvl="8" algn="r"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99" name="Google Shape;99;p19"/>
          <p:cNvSpPr txBox="1">
            <a:spLocks noGrp="1"/>
          </p:cNvSpPr>
          <p:nvPr>
            <p:ph type="title" idx="2" hasCustomPrompt="1"/>
          </p:nvPr>
        </p:nvSpPr>
        <p:spPr>
          <a:xfrm>
            <a:off x="5597951" y="792425"/>
            <a:ext cx="2657700" cy="792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2">
  <p:cSld name="SECTION_HEADER_1_1">
    <p:bg>
      <p:bgPr>
        <a:gradFill>
          <a:gsLst>
            <a:gs pos="0">
              <a:srgbClr val="8BE3FF"/>
            </a:gs>
            <a:gs pos="100000">
              <a:srgbClr val="ACFFD9"/>
            </a:gs>
          </a:gsLst>
          <a:lin ang="5400012" scaled="0"/>
        </a:gradFill>
        <a:effectLst/>
      </p:bgPr>
    </p:bg>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2588250" y="1458975"/>
            <a:ext cx="3967500" cy="167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16" name="Google Shape;116;p22"/>
          <p:cNvSpPr txBox="1">
            <a:spLocks noGrp="1"/>
          </p:cNvSpPr>
          <p:nvPr>
            <p:ph type="subTitle" idx="1"/>
          </p:nvPr>
        </p:nvSpPr>
        <p:spPr>
          <a:xfrm>
            <a:off x="3083100" y="3087550"/>
            <a:ext cx="2977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1F1C51"/>
              </a:buClr>
              <a:buSzPts val="1800"/>
              <a:buNone/>
              <a:defRPr>
                <a:solidFill>
                  <a:srgbClr val="1F1C51"/>
                </a:solidFill>
              </a:defRPr>
            </a:lvl1pPr>
            <a:lvl2pPr lvl="1" algn="ctr" rtl="0">
              <a:lnSpc>
                <a:spcPct val="100000"/>
              </a:lnSpc>
              <a:spcBef>
                <a:spcPts val="0"/>
              </a:spcBef>
              <a:spcAft>
                <a:spcPts val="0"/>
              </a:spcAft>
              <a:buClr>
                <a:srgbClr val="1F1C51"/>
              </a:buClr>
              <a:buSzPts val="2800"/>
              <a:buNone/>
              <a:defRPr sz="2800">
                <a:solidFill>
                  <a:srgbClr val="1F1C51"/>
                </a:solidFill>
              </a:defRPr>
            </a:lvl2pPr>
            <a:lvl3pPr lvl="2" algn="ctr" rtl="0">
              <a:lnSpc>
                <a:spcPct val="100000"/>
              </a:lnSpc>
              <a:spcBef>
                <a:spcPts val="0"/>
              </a:spcBef>
              <a:spcAft>
                <a:spcPts val="0"/>
              </a:spcAft>
              <a:buClr>
                <a:srgbClr val="1F1C51"/>
              </a:buClr>
              <a:buSzPts val="2800"/>
              <a:buNone/>
              <a:defRPr sz="2800">
                <a:solidFill>
                  <a:srgbClr val="1F1C51"/>
                </a:solidFill>
              </a:defRPr>
            </a:lvl3pPr>
            <a:lvl4pPr lvl="3" algn="ctr" rtl="0">
              <a:lnSpc>
                <a:spcPct val="100000"/>
              </a:lnSpc>
              <a:spcBef>
                <a:spcPts val="0"/>
              </a:spcBef>
              <a:spcAft>
                <a:spcPts val="0"/>
              </a:spcAft>
              <a:buClr>
                <a:srgbClr val="1F1C51"/>
              </a:buClr>
              <a:buSzPts val="2800"/>
              <a:buNone/>
              <a:defRPr sz="2800">
                <a:solidFill>
                  <a:srgbClr val="1F1C51"/>
                </a:solidFill>
              </a:defRPr>
            </a:lvl4pPr>
            <a:lvl5pPr lvl="4" algn="ctr" rtl="0">
              <a:lnSpc>
                <a:spcPct val="100000"/>
              </a:lnSpc>
              <a:spcBef>
                <a:spcPts val="0"/>
              </a:spcBef>
              <a:spcAft>
                <a:spcPts val="0"/>
              </a:spcAft>
              <a:buClr>
                <a:srgbClr val="1F1C51"/>
              </a:buClr>
              <a:buSzPts val="2800"/>
              <a:buNone/>
              <a:defRPr sz="2800">
                <a:solidFill>
                  <a:srgbClr val="1F1C51"/>
                </a:solidFill>
              </a:defRPr>
            </a:lvl5pPr>
            <a:lvl6pPr lvl="5" algn="ctr" rtl="0">
              <a:lnSpc>
                <a:spcPct val="100000"/>
              </a:lnSpc>
              <a:spcBef>
                <a:spcPts val="0"/>
              </a:spcBef>
              <a:spcAft>
                <a:spcPts val="0"/>
              </a:spcAft>
              <a:buClr>
                <a:srgbClr val="1F1C51"/>
              </a:buClr>
              <a:buSzPts val="2800"/>
              <a:buNone/>
              <a:defRPr sz="2800">
                <a:solidFill>
                  <a:srgbClr val="1F1C51"/>
                </a:solidFill>
              </a:defRPr>
            </a:lvl6pPr>
            <a:lvl7pPr lvl="6" algn="ctr" rtl="0">
              <a:lnSpc>
                <a:spcPct val="100000"/>
              </a:lnSpc>
              <a:spcBef>
                <a:spcPts val="0"/>
              </a:spcBef>
              <a:spcAft>
                <a:spcPts val="0"/>
              </a:spcAft>
              <a:buClr>
                <a:srgbClr val="1F1C51"/>
              </a:buClr>
              <a:buSzPts val="2800"/>
              <a:buNone/>
              <a:defRPr sz="2800">
                <a:solidFill>
                  <a:srgbClr val="1F1C51"/>
                </a:solidFill>
              </a:defRPr>
            </a:lvl7pPr>
            <a:lvl8pPr lvl="7" algn="ctr" rtl="0">
              <a:lnSpc>
                <a:spcPct val="100000"/>
              </a:lnSpc>
              <a:spcBef>
                <a:spcPts val="0"/>
              </a:spcBef>
              <a:spcAft>
                <a:spcPts val="0"/>
              </a:spcAft>
              <a:buClr>
                <a:srgbClr val="1F1C51"/>
              </a:buClr>
              <a:buSzPts val="2800"/>
              <a:buNone/>
              <a:defRPr sz="2800">
                <a:solidFill>
                  <a:srgbClr val="1F1C51"/>
                </a:solidFill>
              </a:defRPr>
            </a:lvl8pPr>
            <a:lvl9pPr lvl="8" algn="ctr"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17" name="Google Shape;117;p22"/>
          <p:cNvSpPr txBox="1">
            <a:spLocks noGrp="1"/>
          </p:cNvSpPr>
          <p:nvPr>
            <p:ph type="title" idx="2" hasCustomPrompt="1"/>
          </p:nvPr>
        </p:nvSpPr>
        <p:spPr>
          <a:xfrm>
            <a:off x="3243150" y="792425"/>
            <a:ext cx="2657700" cy="7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5554975" y="526350"/>
            <a:ext cx="2730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2"/>
              </a:buClr>
              <a:buSzPts val="3600"/>
              <a:buNone/>
              <a:defRPr sz="3600">
                <a:solidFill>
                  <a:schemeClr val="accent2"/>
                </a:solidFill>
              </a:defRPr>
            </a:lvl1pPr>
            <a:lvl2pPr lvl="1">
              <a:spcBef>
                <a:spcPts val="0"/>
              </a:spcBef>
              <a:spcAft>
                <a:spcPts val="0"/>
              </a:spcAft>
              <a:buClr>
                <a:schemeClr val="accent2"/>
              </a:buClr>
              <a:buSzPts val="4800"/>
              <a:buNone/>
              <a:defRPr sz="4800">
                <a:solidFill>
                  <a:schemeClr val="accent2"/>
                </a:solidFill>
              </a:defRPr>
            </a:lvl2pPr>
            <a:lvl3pPr lvl="2">
              <a:spcBef>
                <a:spcPts val="0"/>
              </a:spcBef>
              <a:spcAft>
                <a:spcPts val="0"/>
              </a:spcAft>
              <a:buClr>
                <a:schemeClr val="accent2"/>
              </a:buClr>
              <a:buSzPts val="4800"/>
              <a:buNone/>
              <a:defRPr sz="4800">
                <a:solidFill>
                  <a:schemeClr val="accent2"/>
                </a:solidFill>
              </a:defRPr>
            </a:lvl3pPr>
            <a:lvl4pPr lvl="3">
              <a:spcBef>
                <a:spcPts val="0"/>
              </a:spcBef>
              <a:spcAft>
                <a:spcPts val="0"/>
              </a:spcAft>
              <a:buClr>
                <a:schemeClr val="accent2"/>
              </a:buClr>
              <a:buSzPts val="4800"/>
              <a:buNone/>
              <a:defRPr sz="4800">
                <a:solidFill>
                  <a:schemeClr val="accent2"/>
                </a:solidFill>
              </a:defRPr>
            </a:lvl4pPr>
            <a:lvl5pPr lvl="4">
              <a:spcBef>
                <a:spcPts val="0"/>
              </a:spcBef>
              <a:spcAft>
                <a:spcPts val="0"/>
              </a:spcAft>
              <a:buClr>
                <a:schemeClr val="accent2"/>
              </a:buClr>
              <a:buSzPts val="4800"/>
              <a:buNone/>
              <a:defRPr sz="4800">
                <a:solidFill>
                  <a:schemeClr val="accent2"/>
                </a:solidFill>
              </a:defRPr>
            </a:lvl5pPr>
            <a:lvl6pPr lvl="5">
              <a:spcBef>
                <a:spcPts val="0"/>
              </a:spcBef>
              <a:spcAft>
                <a:spcPts val="0"/>
              </a:spcAft>
              <a:buClr>
                <a:schemeClr val="accent2"/>
              </a:buClr>
              <a:buSzPts val="4800"/>
              <a:buNone/>
              <a:defRPr sz="4800">
                <a:solidFill>
                  <a:schemeClr val="accent2"/>
                </a:solidFill>
              </a:defRPr>
            </a:lvl6pPr>
            <a:lvl7pPr lvl="6">
              <a:spcBef>
                <a:spcPts val="0"/>
              </a:spcBef>
              <a:spcAft>
                <a:spcPts val="0"/>
              </a:spcAft>
              <a:buClr>
                <a:schemeClr val="accent2"/>
              </a:buClr>
              <a:buSzPts val="4800"/>
              <a:buNone/>
              <a:defRPr sz="4800">
                <a:solidFill>
                  <a:schemeClr val="accent2"/>
                </a:solidFill>
              </a:defRPr>
            </a:lvl7pPr>
            <a:lvl8pPr lvl="7">
              <a:spcBef>
                <a:spcPts val="0"/>
              </a:spcBef>
              <a:spcAft>
                <a:spcPts val="0"/>
              </a:spcAft>
              <a:buClr>
                <a:schemeClr val="accent2"/>
              </a:buClr>
              <a:buSzPts val="4800"/>
              <a:buNone/>
              <a:defRPr sz="4800">
                <a:solidFill>
                  <a:schemeClr val="accent2"/>
                </a:solidFill>
              </a:defRPr>
            </a:lvl8pPr>
            <a:lvl9pPr lvl="8">
              <a:spcBef>
                <a:spcPts val="0"/>
              </a:spcBef>
              <a:spcAft>
                <a:spcPts val="0"/>
              </a:spcAft>
              <a:buClr>
                <a:schemeClr val="accent2"/>
              </a:buClr>
              <a:buSzPts val="4800"/>
              <a:buNone/>
              <a:defRPr sz="4800">
                <a:solidFill>
                  <a:schemeClr val="accent2"/>
                </a:solidFill>
              </a:defRPr>
            </a:lvl9pPr>
          </a:lstStyle>
          <a:p>
            <a:endParaRPr/>
          </a:p>
        </p:txBody>
      </p:sp>
    </p:spTree>
    <p:extLst>
      <p:ext uri="{BB962C8B-B14F-4D97-AF65-F5344CB8AC3E}">
        <p14:creationId xmlns:p14="http://schemas.microsoft.com/office/powerpoint/2010/main" val="27621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Viga"/>
              <a:buNone/>
              <a:defRPr sz="2800">
                <a:solidFill>
                  <a:schemeClr val="lt2"/>
                </a:solidFill>
                <a:latin typeface="Viga"/>
                <a:ea typeface="Viga"/>
                <a:cs typeface="Viga"/>
                <a:sym typeface="Vi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rtl="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60" r:id="rId4"/>
    <p:sldLayoutId id="2147483664" r:id="rId5"/>
    <p:sldLayoutId id="2147483665" r:id="rId6"/>
    <p:sldLayoutId id="2147483668" r:id="rId7"/>
    <p:sldLayoutId id="214748367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13.gif"/><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5.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NULL"/><Relationship Id="rId7"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 Id="rId9"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827390" y="207622"/>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1059639" y="1035579"/>
            <a:ext cx="5222908" cy="17605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solidFill>
                  <a:schemeClr val="lt2"/>
                </a:solidFill>
              </a:rPr>
              <a:t>Présentation du stage d’initiation</a:t>
            </a:r>
            <a:endParaRPr dirty="0">
              <a:solidFill>
                <a:schemeClr val="lt2"/>
              </a:solidFill>
            </a:endParaRPr>
          </a:p>
        </p:txBody>
      </p:sp>
      <p:sp>
        <p:nvSpPr>
          <p:cNvPr id="160" name="Google Shape;160;p29"/>
          <p:cNvSpPr txBox="1">
            <a:spLocks noGrp="1"/>
          </p:cNvSpPr>
          <p:nvPr>
            <p:ph type="subTitle" idx="1"/>
          </p:nvPr>
        </p:nvSpPr>
        <p:spPr>
          <a:xfrm>
            <a:off x="990684" y="4705349"/>
            <a:ext cx="3876300" cy="4168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Année universitaire : 2023/2024</a:t>
            </a:r>
            <a:endParaRPr dirty="0">
              <a:solidFill>
                <a:schemeClr val="lt2"/>
              </a:solidFill>
            </a:endParaRPr>
          </a:p>
        </p:txBody>
      </p:sp>
      <p:sp>
        <p:nvSpPr>
          <p:cNvPr id="136" name="Google Shape;60;p15">
            <a:extLst>
              <a:ext uri="{FF2B5EF4-FFF2-40B4-BE49-F238E27FC236}">
                <a16:creationId xmlns:a16="http://schemas.microsoft.com/office/drawing/2014/main" id="{246BE3A1-B413-40CE-8580-080476EF3D6B}"/>
              </a:ext>
            </a:extLst>
          </p:cNvPr>
          <p:cNvSpPr/>
          <p:nvPr/>
        </p:nvSpPr>
        <p:spPr>
          <a:xfrm>
            <a:off x="7289204" y="3468024"/>
            <a:ext cx="1738972" cy="1021672"/>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29;p15">
            <a:extLst>
              <a:ext uri="{FF2B5EF4-FFF2-40B4-BE49-F238E27FC236}">
                <a16:creationId xmlns:a16="http://schemas.microsoft.com/office/drawing/2014/main" id="{F76DBFB6-72BE-42FA-BFDC-8EEC5D5B1025}"/>
              </a:ext>
            </a:extLst>
          </p:cNvPr>
          <p:cNvSpPr/>
          <p:nvPr/>
        </p:nvSpPr>
        <p:spPr>
          <a:xfrm>
            <a:off x="7534766" y="2652713"/>
            <a:ext cx="1236307" cy="1672149"/>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0;p15">
            <a:extLst>
              <a:ext uri="{FF2B5EF4-FFF2-40B4-BE49-F238E27FC236}">
                <a16:creationId xmlns:a16="http://schemas.microsoft.com/office/drawing/2014/main" id="{9568AA3D-5053-419A-8DB0-0B1A1296A726}"/>
              </a:ext>
            </a:extLst>
          </p:cNvPr>
          <p:cNvSpPr/>
          <p:nvPr/>
        </p:nvSpPr>
        <p:spPr>
          <a:xfrm>
            <a:off x="7528341" y="2281922"/>
            <a:ext cx="1249158" cy="741583"/>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1;p15">
            <a:extLst>
              <a:ext uri="{FF2B5EF4-FFF2-40B4-BE49-F238E27FC236}">
                <a16:creationId xmlns:a16="http://schemas.microsoft.com/office/drawing/2014/main" id="{DAFB6F15-9AF1-490E-88C6-DBB67046AA85}"/>
              </a:ext>
            </a:extLst>
          </p:cNvPr>
          <p:cNvSpPr/>
          <p:nvPr/>
        </p:nvSpPr>
        <p:spPr>
          <a:xfrm>
            <a:off x="7554863" y="2766047"/>
            <a:ext cx="567349" cy="364108"/>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32;p15">
            <a:extLst>
              <a:ext uri="{FF2B5EF4-FFF2-40B4-BE49-F238E27FC236}">
                <a16:creationId xmlns:a16="http://schemas.microsoft.com/office/drawing/2014/main" id="{6FC65D10-9D42-4853-AC63-933B6B8BF216}"/>
              </a:ext>
            </a:extLst>
          </p:cNvPr>
          <p:cNvSpPr/>
          <p:nvPr/>
        </p:nvSpPr>
        <p:spPr>
          <a:xfrm>
            <a:off x="7554863" y="2817144"/>
            <a:ext cx="567349" cy="364390"/>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33;p15">
            <a:extLst>
              <a:ext uri="{FF2B5EF4-FFF2-40B4-BE49-F238E27FC236}">
                <a16:creationId xmlns:a16="http://schemas.microsoft.com/office/drawing/2014/main" id="{9951A2C4-1AD7-4B6B-B327-5E5ADDE6ED11}"/>
              </a:ext>
            </a:extLst>
          </p:cNvPr>
          <p:cNvSpPr/>
          <p:nvPr/>
        </p:nvSpPr>
        <p:spPr>
          <a:xfrm>
            <a:off x="7554863" y="2868523"/>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34;p15">
            <a:extLst>
              <a:ext uri="{FF2B5EF4-FFF2-40B4-BE49-F238E27FC236}">
                <a16:creationId xmlns:a16="http://schemas.microsoft.com/office/drawing/2014/main" id="{410FF385-129E-414A-8D03-77AE5AF2AB6D}"/>
              </a:ext>
            </a:extLst>
          </p:cNvPr>
          <p:cNvSpPr/>
          <p:nvPr/>
        </p:nvSpPr>
        <p:spPr>
          <a:xfrm>
            <a:off x="7554863" y="2919902"/>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35;p15">
            <a:extLst>
              <a:ext uri="{FF2B5EF4-FFF2-40B4-BE49-F238E27FC236}">
                <a16:creationId xmlns:a16="http://schemas.microsoft.com/office/drawing/2014/main" id="{C9E0C53B-2EC9-42D2-967F-88CB771AB5B8}"/>
              </a:ext>
            </a:extLst>
          </p:cNvPr>
          <p:cNvSpPr/>
          <p:nvPr/>
        </p:nvSpPr>
        <p:spPr>
          <a:xfrm>
            <a:off x="7554863" y="2971281"/>
            <a:ext cx="567349" cy="364085"/>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36;p15">
            <a:extLst>
              <a:ext uri="{FF2B5EF4-FFF2-40B4-BE49-F238E27FC236}">
                <a16:creationId xmlns:a16="http://schemas.microsoft.com/office/drawing/2014/main" id="{6596F200-A1A8-4564-9A8D-C5F640A1226B}"/>
              </a:ext>
            </a:extLst>
          </p:cNvPr>
          <p:cNvSpPr/>
          <p:nvPr/>
        </p:nvSpPr>
        <p:spPr>
          <a:xfrm>
            <a:off x="7554863" y="3062854"/>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37;p15">
            <a:extLst>
              <a:ext uri="{FF2B5EF4-FFF2-40B4-BE49-F238E27FC236}">
                <a16:creationId xmlns:a16="http://schemas.microsoft.com/office/drawing/2014/main" id="{89EB4EB0-5D43-4988-B5B9-2E991A6463E1}"/>
              </a:ext>
            </a:extLst>
          </p:cNvPr>
          <p:cNvSpPr/>
          <p:nvPr/>
        </p:nvSpPr>
        <p:spPr>
          <a:xfrm>
            <a:off x="7554863" y="3114233"/>
            <a:ext cx="567349" cy="364085"/>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38;p15">
            <a:extLst>
              <a:ext uri="{FF2B5EF4-FFF2-40B4-BE49-F238E27FC236}">
                <a16:creationId xmlns:a16="http://schemas.microsoft.com/office/drawing/2014/main" id="{70BFC64B-E39A-4B46-9DB8-8F9CBB0D948A}"/>
              </a:ext>
            </a:extLst>
          </p:cNvPr>
          <p:cNvSpPr/>
          <p:nvPr/>
        </p:nvSpPr>
        <p:spPr>
          <a:xfrm>
            <a:off x="7554863" y="3165307"/>
            <a:ext cx="567349" cy="364390"/>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39;p15">
            <a:extLst>
              <a:ext uri="{FF2B5EF4-FFF2-40B4-BE49-F238E27FC236}">
                <a16:creationId xmlns:a16="http://schemas.microsoft.com/office/drawing/2014/main" id="{54F67D32-6C74-4650-8D82-6BA0D9EB3387}"/>
              </a:ext>
            </a:extLst>
          </p:cNvPr>
          <p:cNvSpPr/>
          <p:nvPr/>
        </p:nvSpPr>
        <p:spPr>
          <a:xfrm>
            <a:off x="7554863" y="3216686"/>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0;p15">
            <a:extLst>
              <a:ext uri="{FF2B5EF4-FFF2-40B4-BE49-F238E27FC236}">
                <a16:creationId xmlns:a16="http://schemas.microsoft.com/office/drawing/2014/main" id="{AA86DE86-A33E-4B44-B4D5-97977854B0F7}"/>
              </a:ext>
            </a:extLst>
          </p:cNvPr>
          <p:cNvSpPr/>
          <p:nvPr/>
        </p:nvSpPr>
        <p:spPr>
          <a:xfrm>
            <a:off x="7554863" y="3268065"/>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1;p15">
            <a:extLst>
              <a:ext uri="{FF2B5EF4-FFF2-40B4-BE49-F238E27FC236}">
                <a16:creationId xmlns:a16="http://schemas.microsoft.com/office/drawing/2014/main" id="{9AD2DEE7-39CC-4F6F-A680-F16503E4BB1F}"/>
              </a:ext>
            </a:extLst>
          </p:cNvPr>
          <p:cNvSpPr/>
          <p:nvPr/>
        </p:nvSpPr>
        <p:spPr>
          <a:xfrm>
            <a:off x="7554863" y="3359637"/>
            <a:ext cx="567349" cy="364108"/>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42;p15">
            <a:extLst>
              <a:ext uri="{FF2B5EF4-FFF2-40B4-BE49-F238E27FC236}">
                <a16:creationId xmlns:a16="http://schemas.microsoft.com/office/drawing/2014/main" id="{0A59FA1C-537D-4F2E-BAB0-A6BCF1B6AC98}"/>
              </a:ext>
            </a:extLst>
          </p:cNvPr>
          <p:cNvSpPr/>
          <p:nvPr/>
        </p:nvSpPr>
        <p:spPr>
          <a:xfrm>
            <a:off x="7554863" y="3411016"/>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43;p15">
            <a:extLst>
              <a:ext uri="{FF2B5EF4-FFF2-40B4-BE49-F238E27FC236}">
                <a16:creationId xmlns:a16="http://schemas.microsoft.com/office/drawing/2014/main" id="{B3CF71F7-3240-4321-9F7F-3ED987D84281}"/>
              </a:ext>
            </a:extLst>
          </p:cNvPr>
          <p:cNvSpPr/>
          <p:nvPr/>
        </p:nvSpPr>
        <p:spPr>
          <a:xfrm>
            <a:off x="7554863" y="3462395"/>
            <a:ext cx="567349" cy="364085"/>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44;p15">
            <a:extLst>
              <a:ext uri="{FF2B5EF4-FFF2-40B4-BE49-F238E27FC236}">
                <a16:creationId xmlns:a16="http://schemas.microsoft.com/office/drawing/2014/main" id="{CB034817-ADBB-4DC5-8928-3E1B3D5B4F91}"/>
              </a:ext>
            </a:extLst>
          </p:cNvPr>
          <p:cNvSpPr/>
          <p:nvPr/>
        </p:nvSpPr>
        <p:spPr>
          <a:xfrm>
            <a:off x="7554863" y="3513469"/>
            <a:ext cx="567349" cy="364390"/>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45;p15">
            <a:extLst>
              <a:ext uri="{FF2B5EF4-FFF2-40B4-BE49-F238E27FC236}">
                <a16:creationId xmlns:a16="http://schemas.microsoft.com/office/drawing/2014/main" id="{0B8E1746-815E-4F29-8487-55C3E5677885}"/>
              </a:ext>
            </a:extLst>
          </p:cNvPr>
          <p:cNvSpPr/>
          <p:nvPr/>
        </p:nvSpPr>
        <p:spPr>
          <a:xfrm>
            <a:off x="7554863" y="3564848"/>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46;p15">
            <a:extLst>
              <a:ext uri="{FF2B5EF4-FFF2-40B4-BE49-F238E27FC236}">
                <a16:creationId xmlns:a16="http://schemas.microsoft.com/office/drawing/2014/main" id="{F06B8E2B-CC0A-4339-AB8B-C0CFE2EFB8FC}"/>
              </a:ext>
            </a:extLst>
          </p:cNvPr>
          <p:cNvSpPr/>
          <p:nvPr/>
        </p:nvSpPr>
        <p:spPr>
          <a:xfrm>
            <a:off x="7554863" y="3656420"/>
            <a:ext cx="567349" cy="364108"/>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47;p15">
            <a:extLst>
              <a:ext uri="{FF2B5EF4-FFF2-40B4-BE49-F238E27FC236}">
                <a16:creationId xmlns:a16="http://schemas.microsoft.com/office/drawing/2014/main" id="{7C858043-CFBB-4380-96B0-79E447D6FA9F}"/>
              </a:ext>
            </a:extLst>
          </p:cNvPr>
          <p:cNvSpPr/>
          <p:nvPr/>
        </p:nvSpPr>
        <p:spPr>
          <a:xfrm>
            <a:off x="7554863" y="3707799"/>
            <a:ext cx="567349" cy="364108"/>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48;p15">
            <a:extLst>
              <a:ext uri="{FF2B5EF4-FFF2-40B4-BE49-F238E27FC236}">
                <a16:creationId xmlns:a16="http://schemas.microsoft.com/office/drawing/2014/main" id="{4173F2C2-D4D6-4C0E-A681-7B2313ACE16B}"/>
              </a:ext>
            </a:extLst>
          </p:cNvPr>
          <p:cNvSpPr/>
          <p:nvPr/>
        </p:nvSpPr>
        <p:spPr>
          <a:xfrm>
            <a:off x="7554863" y="3759178"/>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49;p15">
            <a:extLst>
              <a:ext uri="{FF2B5EF4-FFF2-40B4-BE49-F238E27FC236}">
                <a16:creationId xmlns:a16="http://schemas.microsoft.com/office/drawing/2014/main" id="{AEC6E9FD-CFF7-4342-9BF2-AE2172FC10D3}"/>
              </a:ext>
            </a:extLst>
          </p:cNvPr>
          <p:cNvSpPr/>
          <p:nvPr/>
        </p:nvSpPr>
        <p:spPr>
          <a:xfrm>
            <a:off x="7554863" y="3810557"/>
            <a:ext cx="567349" cy="364085"/>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50;p15">
            <a:extLst>
              <a:ext uri="{FF2B5EF4-FFF2-40B4-BE49-F238E27FC236}">
                <a16:creationId xmlns:a16="http://schemas.microsoft.com/office/drawing/2014/main" id="{BB60AC17-D4EA-46C6-96CE-B444E09B036D}"/>
              </a:ext>
            </a:extLst>
          </p:cNvPr>
          <p:cNvSpPr/>
          <p:nvPr/>
        </p:nvSpPr>
        <p:spPr>
          <a:xfrm>
            <a:off x="7554863" y="3861654"/>
            <a:ext cx="567349" cy="36436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51;p15">
            <a:extLst>
              <a:ext uri="{FF2B5EF4-FFF2-40B4-BE49-F238E27FC236}">
                <a16:creationId xmlns:a16="http://schemas.microsoft.com/office/drawing/2014/main" id="{498D8935-64EF-4BF7-8973-B81EB6607FC4}"/>
              </a:ext>
            </a:extLst>
          </p:cNvPr>
          <p:cNvSpPr/>
          <p:nvPr/>
        </p:nvSpPr>
        <p:spPr>
          <a:xfrm>
            <a:off x="8183628" y="2766047"/>
            <a:ext cx="567068" cy="364108"/>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52;p15">
            <a:extLst>
              <a:ext uri="{FF2B5EF4-FFF2-40B4-BE49-F238E27FC236}">
                <a16:creationId xmlns:a16="http://schemas.microsoft.com/office/drawing/2014/main" id="{88B8A130-5B06-4C82-BB7F-9AC083D870C7}"/>
              </a:ext>
            </a:extLst>
          </p:cNvPr>
          <p:cNvSpPr/>
          <p:nvPr/>
        </p:nvSpPr>
        <p:spPr>
          <a:xfrm>
            <a:off x="8183628" y="2817144"/>
            <a:ext cx="567068" cy="364390"/>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53;p15">
            <a:extLst>
              <a:ext uri="{FF2B5EF4-FFF2-40B4-BE49-F238E27FC236}">
                <a16:creationId xmlns:a16="http://schemas.microsoft.com/office/drawing/2014/main" id="{8D1FCFAC-38B0-485C-AC30-B5B000B93277}"/>
              </a:ext>
            </a:extLst>
          </p:cNvPr>
          <p:cNvSpPr/>
          <p:nvPr/>
        </p:nvSpPr>
        <p:spPr>
          <a:xfrm>
            <a:off x="8183628" y="2868523"/>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54;p15">
            <a:extLst>
              <a:ext uri="{FF2B5EF4-FFF2-40B4-BE49-F238E27FC236}">
                <a16:creationId xmlns:a16="http://schemas.microsoft.com/office/drawing/2014/main" id="{928C24DC-11D0-4E19-BABA-6E2763DAC37A}"/>
              </a:ext>
            </a:extLst>
          </p:cNvPr>
          <p:cNvSpPr/>
          <p:nvPr/>
        </p:nvSpPr>
        <p:spPr>
          <a:xfrm>
            <a:off x="8183628" y="2919902"/>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55;p15">
            <a:extLst>
              <a:ext uri="{FF2B5EF4-FFF2-40B4-BE49-F238E27FC236}">
                <a16:creationId xmlns:a16="http://schemas.microsoft.com/office/drawing/2014/main" id="{E15CD19B-449D-4439-BFAA-E42740A7B30A}"/>
              </a:ext>
            </a:extLst>
          </p:cNvPr>
          <p:cNvSpPr/>
          <p:nvPr/>
        </p:nvSpPr>
        <p:spPr>
          <a:xfrm>
            <a:off x="8183628" y="2971281"/>
            <a:ext cx="567068" cy="364085"/>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56;p15">
            <a:extLst>
              <a:ext uri="{FF2B5EF4-FFF2-40B4-BE49-F238E27FC236}">
                <a16:creationId xmlns:a16="http://schemas.microsoft.com/office/drawing/2014/main" id="{C5546213-4ABA-4549-97EE-5D7BC272FEFB}"/>
              </a:ext>
            </a:extLst>
          </p:cNvPr>
          <p:cNvSpPr/>
          <p:nvPr/>
        </p:nvSpPr>
        <p:spPr>
          <a:xfrm>
            <a:off x="8183628" y="3062854"/>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57;p15">
            <a:extLst>
              <a:ext uri="{FF2B5EF4-FFF2-40B4-BE49-F238E27FC236}">
                <a16:creationId xmlns:a16="http://schemas.microsoft.com/office/drawing/2014/main" id="{84D22D00-43E1-47B6-AF39-67D033F28C86}"/>
              </a:ext>
            </a:extLst>
          </p:cNvPr>
          <p:cNvSpPr/>
          <p:nvPr/>
        </p:nvSpPr>
        <p:spPr>
          <a:xfrm>
            <a:off x="8183628" y="3114233"/>
            <a:ext cx="567068" cy="364085"/>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58;p15">
            <a:extLst>
              <a:ext uri="{FF2B5EF4-FFF2-40B4-BE49-F238E27FC236}">
                <a16:creationId xmlns:a16="http://schemas.microsoft.com/office/drawing/2014/main" id="{0EA3810C-402D-4ADC-A1E4-704CC41B98CB}"/>
              </a:ext>
            </a:extLst>
          </p:cNvPr>
          <p:cNvSpPr/>
          <p:nvPr/>
        </p:nvSpPr>
        <p:spPr>
          <a:xfrm>
            <a:off x="8183628" y="3165307"/>
            <a:ext cx="567068" cy="364390"/>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59;p15">
            <a:extLst>
              <a:ext uri="{FF2B5EF4-FFF2-40B4-BE49-F238E27FC236}">
                <a16:creationId xmlns:a16="http://schemas.microsoft.com/office/drawing/2014/main" id="{DBB4E87F-4AF4-4414-9656-19FB3E1E92BF}"/>
              </a:ext>
            </a:extLst>
          </p:cNvPr>
          <p:cNvSpPr/>
          <p:nvPr/>
        </p:nvSpPr>
        <p:spPr>
          <a:xfrm>
            <a:off x="8183628" y="3216686"/>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60;p15">
            <a:extLst>
              <a:ext uri="{FF2B5EF4-FFF2-40B4-BE49-F238E27FC236}">
                <a16:creationId xmlns:a16="http://schemas.microsoft.com/office/drawing/2014/main" id="{BF0E5F9F-691F-4EC9-8185-5BA59DC3F290}"/>
              </a:ext>
            </a:extLst>
          </p:cNvPr>
          <p:cNvSpPr/>
          <p:nvPr/>
        </p:nvSpPr>
        <p:spPr>
          <a:xfrm>
            <a:off x="8183628" y="3268065"/>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61;p15">
            <a:extLst>
              <a:ext uri="{FF2B5EF4-FFF2-40B4-BE49-F238E27FC236}">
                <a16:creationId xmlns:a16="http://schemas.microsoft.com/office/drawing/2014/main" id="{F91D2707-422D-46A2-B67A-400EE4B7F79F}"/>
              </a:ext>
            </a:extLst>
          </p:cNvPr>
          <p:cNvSpPr/>
          <p:nvPr/>
        </p:nvSpPr>
        <p:spPr>
          <a:xfrm>
            <a:off x="8183628" y="3359637"/>
            <a:ext cx="567068" cy="364108"/>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62;p15">
            <a:extLst>
              <a:ext uri="{FF2B5EF4-FFF2-40B4-BE49-F238E27FC236}">
                <a16:creationId xmlns:a16="http://schemas.microsoft.com/office/drawing/2014/main" id="{EB2FBABC-F1B0-4807-A298-1603B1097900}"/>
              </a:ext>
            </a:extLst>
          </p:cNvPr>
          <p:cNvSpPr/>
          <p:nvPr/>
        </p:nvSpPr>
        <p:spPr>
          <a:xfrm>
            <a:off x="8183628" y="3411016"/>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63;p15">
            <a:extLst>
              <a:ext uri="{FF2B5EF4-FFF2-40B4-BE49-F238E27FC236}">
                <a16:creationId xmlns:a16="http://schemas.microsoft.com/office/drawing/2014/main" id="{40A058D6-31BF-45BB-8D1F-6426B06BAEC7}"/>
              </a:ext>
            </a:extLst>
          </p:cNvPr>
          <p:cNvSpPr/>
          <p:nvPr/>
        </p:nvSpPr>
        <p:spPr>
          <a:xfrm>
            <a:off x="8183628" y="3462395"/>
            <a:ext cx="567068" cy="364085"/>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64;p15">
            <a:extLst>
              <a:ext uri="{FF2B5EF4-FFF2-40B4-BE49-F238E27FC236}">
                <a16:creationId xmlns:a16="http://schemas.microsoft.com/office/drawing/2014/main" id="{440E80E3-58DC-45D4-B6C0-ADEF32A018BD}"/>
              </a:ext>
            </a:extLst>
          </p:cNvPr>
          <p:cNvSpPr/>
          <p:nvPr/>
        </p:nvSpPr>
        <p:spPr>
          <a:xfrm>
            <a:off x="8183628" y="3513469"/>
            <a:ext cx="567068" cy="364390"/>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65;p15">
            <a:extLst>
              <a:ext uri="{FF2B5EF4-FFF2-40B4-BE49-F238E27FC236}">
                <a16:creationId xmlns:a16="http://schemas.microsoft.com/office/drawing/2014/main" id="{C5FFC097-C410-45A3-B889-99608EC56723}"/>
              </a:ext>
            </a:extLst>
          </p:cNvPr>
          <p:cNvSpPr/>
          <p:nvPr/>
        </p:nvSpPr>
        <p:spPr>
          <a:xfrm>
            <a:off x="8183628" y="3564848"/>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66;p15">
            <a:extLst>
              <a:ext uri="{FF2B5EF4-FFF2-40B4-BE49-F238E27FC236}">
                <a16:creationId xmlns:a16="http://schemas.microsoft.com/office/drawing/2014/main" id="{2A4D8F77-1B1E-4032-9575-A54C22CEC64D}"/>
              </a:ext>
            </a:extLst>
          </p:cNvPr>
          <p:cNvSpPr/>
          <p:nvPr/>
        </p:nvSpPr>
        <p:spPr>
          <a:xfrm>
            <a:off x="8183628" y="3656420"/>
            <a:ext cx="567068" cy="364108"/>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67;p15">
            <a:extLst>
              <a:ext uri="{FF2B5EF4-FFF2-40B4-BE49-F238E27FC236}">
                <a16:creationId xmlns:a16="http://schemas.microsoft.com/office/drawing/2014/main" id="{ACCE0106-30FA-4ABC-975A-C496589AC4D0}"/>
              </a:ext>
            </a:extLst>
          </p:cNvPr>
          <p:cNvSpPr/>
          <p:nvPr/>
        </p:nvSpPr>
        <p:spPr>
          <a:xfrm>
            <a:off x="8183628" y="3707799"/>
            <a:ext cx="567068" cy="364108"/>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68;p15">
            <a:extLst>
              <a:ext uri="{FF2B5EF4-FFF2-40B4-BE49-F238E27FC236}">
                <a16:creationId xmlns:a16="http://schemas.microsoft.com/office/drawing/2014/main" id="{6C2148D4-E8BB-45DD-A6EB-AC2D7867AD60}"/>
              </a:ext>
            </a:extLst>
          </p:cNvPr>
          <p:cNvSpPr/>
          <p:nvPr/>
        </p:nvSpPr>
        <p:spPr>
          <a:xfrm>
            <a:off x="8183628" y="3759178"/>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69;p15">
            <a:extLst>
              <a:ext uri="{FF2B5EF4-FFF2-40B4-BE49-F238E27FC236}">
                <a16:creationId xmlns:a16="http://schemas.microsoft.com/office/drawing/2014/main" id="{81393444-2D64-4972-995A-EEB70195FA93}"/>
              </a:ext>
            </a:extLst>
          </p:cNvPr>
          <p:cNvSpPr/>
          <p:nvPr/>
        </p:nvSpPr>
        <p:spPr>
          <a:xfrm>
            <a:off x="8183628" y="3810557"/>
            <a:ext cx="567068" cy="364085"/>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70;p15">
            <a:extLst>
              <a:ext uri="{FF2B5EF4-FFF2-40B4-BE49-F238E27FC236}">
                <a16:creationId xmlns:a16="http://schemas.microsoft.com/office/drawing/2014/main" id="{A5F0BFBF-D294-40C3-85D2-CBED39BE7BD9}"/>
              </a:ext>
            </a:extLst>
          </p:cNvPr>
          <p:cNvSpPr/>
          <p:nvPr/>
        </p:nvSpPr>
        <p:spPr>
          <a:xfrm>
            <a:off x="8183628" y="3861654"/>
            <a:ext cx="567068" cy="36436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 name="Google Shape;171;p15">
            <a:extLst>
              <a:ext uri="{FF2B5EF4-FFF2-40B4-BE49-F238E27FC236}">
                <a16:creationId xmlns:a16="http://schemas.microsoft.com/office/drawing/2014/main" id="{E64742B6-5068-40AF-9F35-37282065951C}"/>
              </a:ext>
            </a:extLst>
          </p:cNvPr>
          <p:cNvGrpSpPr/>
          <p:nvPr/>
        </p:nvGrpSpPr>
        <p:grpSpPr>
          <a:xfrm>
            <a:off x="7283830" y="2142942"/>
            <a:ext cx="1738972" cy="1497957"/>
            <a:chOff x="5553063" y="1487604"/>
            <a:chExt cx="1981525" cy="1707075"/>
          </a:xfrm>
        </p:grpSpPr>
        <p:sp>
          <p:nvSpPr>
            <p:cNvPr id="314" name="Google Shape;172;p15">
              <a:extLst>
                <a:ext uri="{FF2B5EF4-FFF2-40B4-BE49-F238E27FC236}">
                  <a16:creationId xmlns:a16="http://schemas.microsoft.com/office/drawing/2014/main" id="{70473CC7-D9F1-4343-B9F7-C8B9BDABB8BF}"/>
                </a:ext>
              </a:extLst>
            </p:cNvPr>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73;p15">
              <a:extLst>
                <a:ext uri="{FF2B5EF4-FFF2-40B4-BE49-F238E27FC236}">
                  <a16:creationId xmlns:a16="http://schemas.microsoft.com/office/drawing/2014/main" id="{4B05B108-D81E-40E4-AA1B-04308E2A9AAE}"/>
                </a:ext>
              </a:extLst>
            </p:cNvPr>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 name="Google Shape;174;p15">
            <a:extLst>
              <a:ext uri="{FF2B5EF4-FFF2-40B4-BE49-F238E27FC236}">
                <a16:creationId xmlns:a16="http://schemas.microsoft.com/office/drawing/2014/main" id="{90EB585D-DC86-4A99-9363-95E4D9D22540}"/>
              </a:ext>
            </a:extLst>
          </p:cNvPr>
          <p:cNvSpPr/>
          <p:nvPr/>
        </p:nvSpPr>
        <p:spPr>
          <a:xfrm>
            <a:off x="6102303" y="2269216"/>
            <a:ext cx="216600" cy="216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75;p15">
            <a:extLst>
              <a:ext uri="{FF2B5EF4-FFF2-40B4-BE49-F238E27FC236}">
                <a16:creationId xmlns:a16="http://schemas.microsoft.com/office/drawing/2014/main" id="{EEF12C31-BBF2-4ADA-92A3-021CB581C41F}"/>
              </a:ext>
            </a:extLst>
          </p:cNvPr>
          <p:cNvSpPr/>
          <p:nvPr/>
        </p:nvSpPr>
        <p:spPr>
          <a:xfrm>
            <a:off x="6240378" y="1992166"/>
            <a:ext cx="162600" cy="162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76;p15">
            <a:extLst>
              <a:ext uri="{FF2B5EF4-FFF2-40B4-BE49-F238E27FC236}">
                <a16:creationId xmlns:a16="http://schemas.microsoft.com/office/drawing/2014/main" id="{F683CA36-8EAE-47A0-B772-4798C9B74863}"/>
              </a:ext>
            </a:extLst>
          </p:cNvPr>
          <p:cNvSpPr/>
          <p:nvPr/>
        </p:nvSpPr>
        <p:spPr>
          <a:xfrm>
            <a:off x="6490878" y="2059216"/>
            <a:ext cx="183600" cy="183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77;p15">
            <a:extLst>
              <a:ext uri="{FF2B5EF4-FFF2-40B4-BE49-F238E27FC236}">
                <a16:creationId xmlns:a16="http://schemas.microsoft.com/office/drawing/2014/main" id="{C863C7EE-9830-426D-8ED4-EAA4DDA1CD72}"/>
              </a:ext>
            </a:extLst>
          </p:cNvPr>
          <p:cNvSpPr/>
          <p:nvPr/>
        </p:nvSpPr>
        <p:spPr>
          <a:xfrm>
            <a:off x="6536303" y="1783841"/>
            <a:ext cx="148500" cy="148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78;p15">
            <a:extLst>
              <a:ext uri="{FF2B5EF4-FFF2-40B4-BE49-F238E27FC236}">
                <a16:creationId xmlns:a16="http://schemas.microsoft.com/office/drawing/2014/main" id="{C2CBA3FD-3CDC-47F9-A132-1248B16305A6}"/>
              </a:ext>
            </a:extLst>
          </p:cNvPr>
          <p:cNvSpPr/>
          <p:nvPr/>
        </p:nvSpPr>
        <p:spPr>
          <a:xfrm>
            <a:off x="6770803" y="1881166"/>
            <a:ext cx="125100" cy="125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79;p15">
            <a:extLst>
              <a:ext uri="{FF2B5EF4-FFF2-40B4-BE49-F238E27FC236}">
                <a16:creationId xmlns:a16="http://schemas.microsoft.com/office/drawing/2014/main" id="{6682354C-AE91-4B2C-B9B7-5C7017CF00BE}"/>
              </a:ext>
            </a:extLst>
          </p:cNvPr>
          <p:cNvSpPr/>
          <p:nvPr/>
        </p:nvSpPr>
        <p:spPr>
          <a:xfrm>
            <a:off x="7029328" y="2041841"/>
            <a:ext cx="100800" cy="100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80;p15">
            <a:extLst>
              <a:ext uri="{FF2B5EF4-FFF2-40B4-BE49-F238E27FC236}">
                <a16:creationId xmlns:a16="http://schemas.microsoft.com/office/drawing/2014/main" id="{0E07C063-37C7-4AD7-845D-AEB0CB86F85C}"/>
              </a:ext>
            </a:extLst>
          </p:cNvPr>
          <p:cNvSpPr/>
          <p:nvPr/>
        </p:nvSpPr>
        <p:spPr>
          <a:xfrm>
            <a:off x="7029328" y="1821166"/>
            <a:ext cx="100800" cy="100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81;p15">
            <a:extLst>
              <a:ext uri="{FF2B5EF4-FFF2-40B4-BE49-F238E27FC236}">
                <a16:creationId xmlns:a16="http://schemas.microsoft.com/office/drawing/2014/main" id="{1EE1066F-6A3C-462A-A328-71ACB30A0EE1}"/>
              </a:ext>
            </a:extLst>
          </p:cNvPr>
          <p:cNvSpPr/>
          <p:nvPr/>
        </p:nvSpPr>
        <p:spPr>
          <a:xfrm>
            <a:off x="7263728" y="1992166"/>
            <a:ext cx="82200" cy="822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82;p15">
            <a:extLst>
              <a:ext uri="{FF2B5EF4-FFF2-40B4-BE49-F238E27FC236}">
                <a16:creationId xmlns:a16="http://schemas.microsoft.com/office/drawing/2014/main" id="{3CF317C8-B0B8-4F07-AA6C-3ADD405626C8}"/>
              </a:ext>
            </a:extLst>
          </p:cNvPr>
          <p:cNvSpPr/>
          <p:nvPr/>
        </p:nvSpPr>
        <p:spPr>
          <a:xfrm>
            <a:off x="7383853" y="2154766"/>
            <a:ext cx="70500" cy="70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83;p15">
            <a:extLst>
              <a:ext uri="{FF2B5EF4-FFF2-40B4-BE49-F238E27FC236}">
                <a16:creationId xmlns:a16="http://schemas.microsoft.com/office/drawing/2014/main" id="{07614065-DBF8-41E3-8CD7-2BB2A8FD8378}"/>
              </a:ext>
            </a:extLst>
          </p:cNvPr>
          <p:cNvSpPr/>
          <p:nvPr/>
        </p:nvSpPr>
        <p:spPr>
          <a:xfrm>
            <a:off x="7570978" y="2172066"/>
            <a:ext cx="53100" cy="53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84;p15">
            <a:extLst>
              <a:ext uri="{FF2B5EF4-FFF2-40B4-BE49-F238E27FC236}">
                <a16:creationId xmlns:a16="http://schemas.microsoft.com/office/drawing/2014/main" id="{03C8A156-A499-401E-8DED-E4E8080F1785}"/>
              </a:ext>
            </a:extLst>
          </p:cNvPr>
          <p:cNvSpPr/>
          <p:nvPr/>
        </p:nvSpPr>
        <p:spPr>
          <a:xfrm>
            <a:off x="7651528" y="2329641"/>
            <a:ext cx="53100" cy="53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85;p15">
            <a:extLst>
              <a:ext uri="{FF2B5EF4-FFF2-40B4-BE49-F238E27FC236}">
                <a16:creationId xmlns:a16="http://schemas.microsoft.com/office/drawing/2014/main" id="{C42C45B4-F2B1-4801-91AD-04BCA97AEA2C}"/>
              </a:ext>
            </a:extLst>
          </p:cNvPr>
          <p:cNvSpPr/>
          <p:nvPr/>
        </p:nvSpPr>
        <p:spPr>
          <a:xfrm>
            <a:off x="7779453" y="2350966"/>
            <a:ext cx="53100" cy="53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61;p15">
            <a:extLst>
              <a:ext uri="{FF2B5EF4-FFF2-40B4-BE49-F238E27FC236}">
                <a16:creationId xmlns:a16="http://schemas.microsoft.com/office/drawing/2014/main" id="{2A9DA199-A8E2-4AE5-BC0A-671FD7A975A4}"/>
              </a:ext>
            </a:extLst>
          </p:cNvPr>
          <p:cNvGrpSpPr/>
          <p:nvPr/>
        </p:nvGrpSpPr>
        <p:grpSpPr>
          <a:xfrm>
            <a:off x="5523437" y="2279603"/>
            <a:ext cx="1801298" cy="2313940"/>
            <a:chOff x="2616388" y="1504175"/>
            <a:chExt cx="2082425" cy="2675075"/>
          </a:xfrm>
        </p:grpSpPr>
        <p:sp>
          <p:nvSpPr>
            <p:cNvPr id="329" name="Google Shape;62;p15">
              <a:extLst>
                <a:ext uri="{FF2B5EF4-FFF2-40B4-BE49-F238E27FC236}">
                  <a16:creationId xmlns:a16="http://schemas.microsoft.com/office/drawing/2014/main" id="{C1F7E0A9-7B92-4A4D-BA7C-42DA9537B471}"/>
                </a:ext>
              </a:extLst>
            </p:cNvPr>
            <p:cNvSpPr/>
            <p:nvPr/>
          </p:nvSpPr>
          <p:spPr>
            <a:xfrm>
              <a:off x="2616688" y="3345475"/>
              <a:ext cx="1897575" cy="833775"/>
            </a:xfrm>
            <a:custGeom>
              <a:avLst/>
              <a:gdLst/>
              <a:ahLst/>
              <a:cxnLst/>
              <a:rect l="l" t="t" r="r" b="b"/>
              <a:pathLst>
                <a:path w="75903" h="33351" extrusionOk="0">
                  <a:moveTo>
                    <a:pt x="0" y="1"/>
                  </a:moveTo>
                  <a:lnTo>
                    <a:pt x="0" y="989"/>
                  </a:lnTo>
                  <a:cubicBezTo>
                    <a:pt x="0" y="1108"/>
                    <a:pt x="72" y="1215"/>
                    <a:pt x="191" y="1275"/>
                  </a:cubicBezTo>
                  <a:lnTo>
                    <a:pt x="55472" y="33195"/>
                  </a:lnTo>
                  <a:cubicBezTo>
                    <a:pt x="55829" y="33350"/>
                    <a:pt x="56246" y="33338"/>
                    <a:pt x="56591" y="33148"/>
                  </a:cubicBezTo>
                  <a:lnTo>
                    <a:pt x="75629" y="22158"/>
                  </a:lnTo>
                  <a:cubicBezTo>
                    <a:pt x="75784" y="22087"/>
                    <a:pt x="75879" y="21944"/>
                    <a:pt x="75903" y="21789"/>
                  </a:cubicBezTo>
                  <a:lnTo>
                    <a:pt x="75903" y="2080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63;p15">
              <a:extLst>
                <a:ext uri="{FF2B5EF4-FFF2-40B4-BE49-F238E27FC236}">
                  <a16:creationId xmlns:a16="http://schemas.microsoft.com/office/drawing/2014/main" id="{5275087B-D5AD-4FA0-BC76-0D341D4E1B0D}"/>
                </a:ext>
              </a:extLst>
            </p:cNvPr>
            <p:cNvSpPr/>
            <p:nvPr/>
          </p:nvSpPr>
          <p:spPr>
            <a:xfrm>
              <a:off x="2616388" y="3057550"/>
              <a:ext cx="1897875" cy="1095775"/>
            </a:xfrm>
            <a:custGeom>
              <a:avLst/>
              <a:gdLst/>
              <a:ahLst/>
              <a:cxnLst/>
              <a:rect l="l" t="t" r="r" b="b"/>
              <a:pathLst>
                <a:path w="75915" h="43831" extrusionOk="0">
                  <a:moveTo>
                    <a:pt x="19950" y="0"/>
                  </a:moveTo>
                  <a:cubicBezTo>
                    <a:pt x="19729" y="0"/>
                    <a:pt x="19496" y="55"/>
                    <a:pt x="19312" y="159"/>
                  </a:cubicBezTo>
                  <a:lnTo>
                    <a:pt x="274" y="11149"/>
                  </a:lnTo>
                  <a:cubicBezTo>
                    <a:pt x="120" y="11220"/>
                    <a:pt x="24" y="11351"/>
                    <a:pt x="0" y="11518"/>
                  </a:cubicBezTo>
                  <a:cubicBezTo>
                    <a:pt x="12" y="11637"/>
                    <a:pt x="84" y="11744"/>
                    <a:pt x="191" y="11804"/>
                  </a:cubicBezTo>
                  <a:lnTo>
                    <a:pt x="55484" y="43724"/>
                  </a:lnTo>
                  <a:cubicBezTo>
                    <a:pt x="55647" y="43795"/>
                    <a:pt x="55822" y="43831"/>
                    <a:pt x="55998" y="43831"/>
                  </a:cubicBezTo>
                  <a:cubicBezTo>
                    <a:pt x="56207" y="43831"/>
                    <a:pt x="56415" y="43780"/>
                    <a:pt x="56603" y="43677"/>
                  </a:cubicBezTo>
                  <a:lnTo>
                    <a:pt x="75641" y="32687"/>
                  </a:lnTo>
                  <a:cubicBezTo>
                    <a:pt x="75796" y="32616"/>
                    <a:pt x="75891" y="32485"/>
                    <a:pt x="75915" y="32318"/>
                  </a:cubicBezTo>
                  <a:cubicBezTo>
                    <a:pt x="75903" y="32199"/>
                    <a:pt x="75831" y="32080"/>
                    <a:pt x="75724" y="32032"/>
                  </a:cubicBezTo>
                  <a:lnTo>
                    <a:pt x="20432" y="112"/>
                  </a:lnTo>
                  <a:cubicBezTo>
                    <a:pt x="20303" y="37"/>
                    <a:pt x="20131" y="0"/>
                    <a:pt x="1995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64;p15">
              <a:extLst>
                <a:ext uri="{FF2B5EF4-FFF2-40B4-BE49-F238E27FC236}">
                  <a16:creationId xmlns:a16="http://schemas.microsoft.com/office/drawing/2014/main" id="{043597E3-784D-4DD9-8806-62727B480823}"/>
                </a:ext>
              </a:extLst>
            </p:cNvPr>
            <p:cNvSpPr/>
            <p:nvPr/>
          </p:nvSpPr>
          <p:spPr>
            <a:xfrm>
              <a:off x="2643763" y="3070150"/>
              <a:ext cx="1853825" cy="1070400"/>
            </a:xfrm>
            <a:custGeom>
              <a:avLst/>
              <a:gdLst/>
              <a:ahLst/>
              <a:cxnLst/>
              <a:rect l="l" t="t" r="r" b="b"/>
              <a:pathLst>
                <a:path w="74153" h="42816" extrusionOk="0">
                  <a:moveTo>
                    <a:pt x="54841" y="42732"/>
                  </a:moveTo>
                  <a:lnTo>
                    <a:pt x="156" y="11157"/>
                  </a:lnTo>
                  <a:cubicBezTo>
                    <a:pt x="1" y="11073"/>
                    <a:pt x="25" y="10931"/>
                    <a:pt x="191" y="10823"/>
                  </a:cubicBezTo>
                  <a:lnTo>
                    <a:pt x="18741" y="108"/>
                  </a:lnTo>
                  <a:cubicBezTo>
                    <a:pt x="18920" y="13"/>
                    <a:pt x="19134" y="1"/>
                    <a:pt x="19313" y="84"/>
                  </a:cubicBezTo>
                  <a:lnTo>
                    <a:pt x="74010" y="31671"/>
                  </a:lnTo>
                  <a:cubicBezTo>
                    <a:pt x="74153" y="31755"/>
                    <a:pt x="74129" y="31897"/>
                    <a:pt x="73962" y="31993"/>
                  </a:cubicBezTo>
                  <a:lnTo>
                    <a:pt x="55413" y="42708"/>
                  </a:lnTo>
                  <a:cubicBezTo>
                    <a:pt x="55234" y="42815"/>
                    <a:pt x="55020" y="42815"/>
                    <a:pt x="54841" y="4273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65;p15">
              <a:extLst>
                <a:ext uri="{FF2B5EF4-FFF2-40B4-BE49-F238E27FC236}">
                  <a16:creationId xmlns:a16="http://schemas.microsoft.com/office/drawing/2014/main" id="{E09B59D0-D08B-4EA7-8085-80B53E9B7A20}"/>
                </a:ext>
              </a:extLst>
            </p:cNvPr>
            <p:cNvGrpSpPr/>
            <p:nvPr/>
          </p:nvGrpSpPr>
          <p:grpSpPr>
            <a:xfrm>
              <a:off x="2723238" y="3123575"/>
              <a:ext cx="1675550" cy="965475"/>
              <a:chOff x="2723238" y="3123575"/>
              <a:chExt cx="1675550" cy="965475"/>
            </a:xfrm>
          </p:grpSpPr>
          <p:sp>
            <p:nvSpPr>
              <p:cNvPr id="340" name="Google Shape;66;p15">
                <a:extLst>
                  <a:ext uri="{FF2B5EF4-FFF2-40B4-BE49-F238E27FC236}">
                    <a16:creationId xmlns:a16="http://schemas.microsoft.com/office/drawing/2014/main" id="{4C9D99C1-D38E-43AD-AC52-C706D194971B}"/>
                  </a:ext>
                </a:extLst>
              </p:cNvPr>
              <p:cNvSpPr/>
              <p:nvPr/>
            </p:nvSpPr>
            <p:spPr>
              <a:xfrm>
                <a:off x="3065263" y="3123575"/>
                <a:ext cx="141100" cy="79225"/>
              </a:xfrm>
              <a:custGeom>
                <a:avLst/>
                <a:gdLst/>
                <a:ahLst/>
                <a:cxnLst/>
                <a:rect l="l" t="t" r="r" b="b"/>
                <a:pathLst>
                  <a:path w="5644" h="3169" extrusionOk="0">
                    <a:moveTo>
                      <a:pt x="2190" y="0"/>
                    </a:moveTo>
                    <a:cubicBezTo>
                      <a:pt x="2018" y="0"/>
                      <a:pt x="1846" y="42"/>
                      <a:pt x="1691" y="126"/>
                    </a:cubicBezTo>
                    <a:lnTo>
                      <a:pt x="310" y="924"/>
                    </a:lnTo>
                    <a:cubicBezTo>
                      <a:pt x="36" y="1090"/>
                      <a:pt x="0" y="1328"/>
                      <a:pt x="238" y="1459"/>
                    </a:cubicBezTo>
                    <a:lnTo>
                      <a:pt x="3036" y="3079"/>
                    </a:lnTo>
                    <a:cubicBezTo>
                      <a:pt x="3173" y="3139"/>
                      <a:pt x="3317" y="3169"/>
                      <a:pt x="3460" y="3169"/>
                    </a:cubicBezTo>
                    <a:cubicBezTo>
                      <a:pt x="3629" y="3169"/>
                      <a:pt x="3798" y="3127"/>
                      <a:pt x="3953" y="3043"/>
                    </a:cubicBezTo>
                    <a:lnTo>
                      <a:pt x="5346" y="2233"/>
                    </a:lnTo>
                    <a:cubicBezTo>
                      <a:pt x="5620" y="2067"/>
                      <a:pt x="5644" y="1828"/>
                      <a:pt x="5406" y="1697"/>
                    </a:cubicBezTo>
                    <a:lnTo>
                      <a:pt x="2619" y="90"/>
                    </a:lnTo>
                    <a:cubicBezTo>
                      <a:pt x="2483" y="30"/>
                      <a:pt x="2337" y="0"/>
                      <a:pt x="2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67;p15">
                <a:extLst>
                  <a:ext uri="{FF2B5EF4-FFF2-40B4-BE49-F238E27FC236}">
                    <a16:creationId xmlns:a16="http://schemas.microsoft.com/office/drawing/2014/main" id="{138C385A-9B2E-4A3D-8AC4-AEEE2650483D}"/>
                  </a:ext>
                </a:extLst>
              </p:cNvPr>
              <p:cNvSpPr/>
              <p:nvPr/>
            </p:nvSpPr>
            <p:spPr>
              <a:xfrm>
                <a:off x="3197713" y="3200100"/>
                <a:ext cx="141100" cy="79200"/>
              </a:xfrm>
              <a:custGeom>
                <a:avLst/>
                <a:gdLst/>
                <a:ahLst/>
                <a:cxnLst/>
                <a:rect l="l" t="t" r="r" b="b"/>
                <a:pathLst>
                  <a:path w="5644" h="3168" extrusionOk="0">
                    <a:moveTo>
                      <a:pt x="2199" y="0"/>
                    </a:moveTo>
                    <a:cubicBezTo>
                      <a:pt x="2023" y="0"/>
                      <a:pt x="1848" y="45"/>
                      <a:pt x="1691" y="137"/>
                    </a:cubicBezTo>
                    <a:lnTo>
                      <a:pt x="310" y="934"/>
                    </a:lnTo>
                    <a:cubicBezTo>
                      <a:pt x="36" y="1089"/>
                      <a:pt x="0" y="1327"/>
                      <a:pt x="239" y="1470"/>
                    </a:cubicBezTo>
                    <a:lnTo>
                      <a:pt x="3036" y="3077"/>
                    </a:lnTo>
                    <a:cubicBezTo>
                      <a:pt x="3173" y="3137"/>
                      <a:pt x="3317" y="3167"/>
                      <a:pt x="3460" y="3167"/>
                    </a:cubicBezTo>
                    <a:cubicBezTo>
                      <a:pt x="3630" y="3167"/>
                      <a:pt x="3798" y="3126"/>
                      <a:pt x="3953" y="3042"/>
                    </a:cubicBezTo>
                    <a:lnTo>
                      <a:pt x="5346" y="2244"/>
                    </a:lnTo>
                    <a:cubicBezTo>
                      <a:pt x="5620" y="2077"/>
                      <a:pt x="5644" y="1839"/>
                      <a:pt x="5406" y="1708"/>
                    </a:cubicBezTo>
                    <a:lnTo>
                      <a:pt x="2620" y="89"/>
                    </a:lnTo>
                    <a:cubicBezTo>
                      <a:pt x="2486" y="30"/>
                      <a:pt x="2342" y="0"/>
                      <a:pt x="2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68;p15">
                <a:extLst>
                  <a:ext uri="{FF2B5EF4-FFF2-40B4-BE49-F238E27FC236}">
                    <a16:creationId xmlns:a16="http://schemas.microsoft.com/office/drawing/2014/main" id="{80090146-292B-4A85-938C-76810F08EBEB}"/>
                  </a:ext>
                </a:extLst>
              </p:cNvPr>
              <p:cNvSpPr/>
              <p:nvPr/>
            </p:nvSpPr>
            <p:spPr>
              <a:xfrm>
                <a:off x="3330463" y="3276550"/>
                <a:ext cx="140825" cy="79075"/>
              </a:xfrm>
              <a:custGeom>
                <a:avLst/>
                <a:gdLst/>
                <a:ahLst/>
                <a:cxnLst/>
                <a:rect l="l" t="t" r="r" b="b"/>
                <a:pathLst>
                  <a:path w="5633" h="3163" extrusionOk="0">
                    <a:moveTo>
                      <a:pt x="2179" y="1"/>
                    </a:moveTo>
                    <a:cubicBezTo>
                      <a:pt x="2006" y="1"/>
                      <a:pt x="1834" y="43"/>
                      <a:pt x="1679" y="127"/>
                    </a:cubicBezTo>
                    <a:lnTo>
                      <a:pt x="298" y="924"/>
                    </a:lnTo>
                    <a:cubicBezTo>
                      <a:pt x="24" y="1091"/>
                      <a:pt x="1" y="1329"/>
                      <a:pt x="227" y="1460"/>
                    </a:cubicBezTo>
                    <a:lnTo>
                      <a:pt x="3025" y="3067"/>
                    </a:lnTo>
                    <a:cubicBezTo>
                      <a:pt x="3159" y="3132"/>
                      <a:pt x="3300" y="3162"/>
                      <a:pt x="3441" y="3162"/>
                    </a:cubicBezTo>
                    <a:cubicBezTo>
                      <a:pt x="3613" y="3162"/>
                      <a:pt x="3784" y="3117"/>
                      <a:pt x="3942" y="3032"/>
                    </a:cubicBezTo>
                    <a:lnTo>
                      <a:pt x="5335" y="2234"/>
                    </a:lnTo>
                    <a:cubicBezTo>
                      <a:pt x="5608" y="2079"/>
                      <a:pt x="5632" y="1841"/>
                      <a:pt x="5394" y="1698"/>
                    </a:cubicBezTo>
                    <a:lnTo>
                      <a:pt x="2608" y="91"/>
                    </a:lnTo>
                    <a:cubicBezTo>
                      <a:pt x="2472" y="31"/>
                      <a:pt x="2325" y="1"/>
                      <a:pt x="2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69;p15">
                <a:extLst>
                  <a:ext uri="{FF2B5EF4-FFF2-40B4-BE49-F238E27FC236}">
                    <a16:creationId xmlns:a16="http://schemas.microsoft.com/office/drawing/2014/main" id="{07A31162-78E3-4EA9-AE60-8FBBAF5772EC}"/>
                  </a:ext>
                </a:extLst>
              </p:cNvPr>
              <p:cNvSpPr/>
              <p:nvPr/>
            </p:nvSpPr>
            <p:spPr>
              <a:xfrm>
                <a:off x="3462613" y="3353050"/>
                <a:ext cx="141125" cy="79075"/>
              </a:xfrm>
              <a:custGeom>
                <a:avLst/>
                <a:gdLst/>
                <a:ahLst/>
                <a:cxnLst/>
                <a:rect l="l" t="t" r="r" b="b"/>
                <a:pathLst>
                  <a:path w="5645" h="3163" extrusionOk="0">
                    <a:moveTo>
                      <a:pt x="2191" y="1"/>
                    </a:moveTo>
                    <a:cubicBezTo>
                      <a:pt x="2019" y="1"/>
                      <a:pt x="1846" y="43"/>
                      <a:pt x="1692" y="127"/>
                    </a:cubicBezTo>
                    <a:lnTo>
                      <a:pt x="311" y="924"/>
                    </a:lnTo>
                    <a:cubicBezTo>
                      <a:pt x="37" y="1091"/>
                      <a:pt x="1" y="1329"/>
                      <a:pt x="239" y="1460"/>
                    </a:cubicBezTo>
                    <a:lnTo>
                      <a:pt x="3037" y="3067"/>
                    </a:lnTo>
                    <a:cubicBezTo>
                      <a:pt x="3171" y="3132"/>
                      <a:pt x="3315" y="3162"/>
                      <a:pt x="3458" y="3162"/>
                    </a:cubicBezTo>
                    <a:cubicBezTo>
                      <a:pt x="3634" y="3162"/>
                      <a:pt x="3809" y="3117"/>
                      <a:pt x="3966" y="3032"/>
                    </a:cubicBezTo>
                    <a:lnTo>
                      <a:pt x="5347" y="2234"/>
                    </a:lnTo>
                    <a:cubicBezTo>
                      <a:pt x="5609" y="2079"/>
                      <a:pt x="5645" y="1841"/>
                      <a:pt x="5406" y="1698"/>
                    </a:cubicBezTo>
                    <a:lnTo>
                      <a:pt x="2620" y="91"/>
                    </a:lnTo>
                    <a:cubicBezTo>
                      <a:pt x="2484" y="31"/>
                      <a:pt x="2337" y="1"/>
                      <a:pt x="2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70;p15">
                <a:extLst>
                  <a:ext uri="{FF2B5EF4-FFF2-40B4-BE49-F238E27FC236}">
                    <a16:creationId xmlns:a16="http://schemas.microsoft.com/office/drawing/2014/main" id="{BE789B9D-FF52-4D63-8136-C3BC52E4A1AE}"/>
                  </a:ext>
                </a:extLst>
              </p:cNvPr>
              <p:cNvSpPr/>
              <p:nvPr/>
            </p:nvSpPr>
            <p:spPr>
              <a:xfrm>
                <a:off x="3595388" y="3429425"/>
                <a:ext cx="140800" cy="79200"/>
              </a:xfrm>
              <a:custGeom>
                <a:avLst/>
                <a:gdLst/>
                <a:ahLst/>
                <a:cxnLst/>
                <a:rect l="l" t="t" r="r" b="b"/>
                <a:pathLst>
                  <a:path w="5632" h="3168" extrusionOk="0">
                    <a:moveTo>
                      <a:pt x="2187" y="1"/>
                    </a:moveTo>
                    <a:cubicBezTo>
                      <a:pt x="2013" y="1"/>
                      <a:pt x="1841" y="46"/>
                      <a:pt x="1691" y="131"/>
                    </a:cubicBezTo>
                    <a:lnTo>
                      <a:pt x="298" y="929"/>
                    </a:lnTo>
                    <a:cubicBezTo>
                      <a:pt x="24" y="1096"/>
                      <a:pt x="0" y="1334"/>
                      <a:pt x="238" y="1465"/>
                    </a:cubicBezTo>
                    <a:lnTo>
                      <a:pt x="3024" y="3072"/>
                    </a:lnTo>
                    <a:cubicBezTo>
                      <a:pt x="3158" y="3137"/>
                      <a:pt x="3302" y="3167"/>
                      <a:pt x="3446" y="3167"/>
                    </a:cubicBezTo>
                    <a:cubicBezTo>
                      <a:pt x="3621" y="3167"/>
                      <a:pt x="3796" y="3122"/>
                      <a:pt x="3953" y="3037"/>
                    </a:cubicBezTo>
                    <a:lnTo>
                      <a:pt x="5334" y="2239"/>
                    </a:lnTo>
                    <a:cubicBezTo>
                      <a:pt x="5608" y="2084"/>
                      <a:pt x="5632" y="1846"/>
                      <a:pt x="5406" y="1703"/>
                    </a:cubicBezTo>
                    <a:lnTo>
                      <a:pt x="2608" y="96"/>
                    </a:lnTo>
                    <a:cubicBezTo>
                      <a:pt x="2474" y="31"/>
                      <a:pt x="2330" y="1"/>
                      <a:pt x="21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71;p15">
                <a:extLst>
                  <a:ext uri="{FF2B5EF4-FFF2-40B4-BE49-F238E27FC236}">
                    <a16:creationId xmlns:a16="http://schemas.microsoft.com/office/drawing/2014/main" id="{F8E0D8B8-BD99-430A-A066-D276CD9F8D16}"/>
                  </a:ext>
                </a:extLst>
              </p:cNvPr>
              <p:cNvSpPr/>
              <p:nvPr/>
            </p:nvSpPr>
            <p:spPr>
              <a:xfrm>
                <a:off x="3727838" y="3505775"/>
                <a:ext cx="141100" cy="79325"/>
              </a:xfrm>
              <a:custGeom>
                <a:avLst/>
                <a:gdLst/>
                <a:ahLst/>
                <a:cxnLst/>
                <a:rect l="l" t="t" r="r" b="b"/>
                <a:pathLst>
                  <a:path w="5644" h="3173" extrusionOk="0">
                    <a:moveTo>
                      <a:pt x="2188" y="1"/>
                    </a:moveTo>
                    <a:cubicBezTo>
                      <a:pt x="2014" y="1"/>
                      <a:pt x="1842" y="46"/>
                      <a:pt x="1691" y="137"/>
                    </a:cubicBezTo>
                    <a:lnTo>
                      <a:pt x="298" y="935"/>
                    </a:lnTo>
                    <a:cubicBezTo>
                      <a:pt x="24" y="1090"/>
                      <a:pt x="0" y="1328"/>
                      <a:pt x="239" y="1471"/>
                    </a:cubicBezTo>
                    <a:lnTo>
                      <a:pt x="3025" y="3078"/>
                    </a:lnTo>
                    <a:cubicBezTo>
                      <a:pt x="3159" y="3142"/>
                      <a:pt x="3302" y="3173"/>
                      <a:pt x="3446" y="3173"/>
                    </a:cubicBezTo>
                    <a:cubicBezTo>
                      <a:pt x="3621" y="3173"/>
                      <a:pt x="3796" y="3128"/>
                      <a:pt x="3953" y="3042"/>
                    </a:cubicBezTo>
                    <a:lnTo>
                      <a:pt x="5334" y="2245"/>
                    </a:lnTo>
                    <a:cubicBezTo>
                      <a:pt x="5608" y="2090"/>
                      <a:pt x="5644" y="1852"/>
                      <a:pt x="5406" y="1709"/>
                    </a:cubicBezTo>
                    <a:lnTo>
                      <a:pt x="2608" y="90"/>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72;p15">
                <a:extLst>
                  <a:ext uri="{FF2B5EF4-FFF2-40B4-BE49-F238E27FC236}">
                    <a16:creationId xmlns:a16="http://schemas.microsoft.com/office/drawing/2014/main" id="{D97119CD-B726-4188-B27A-0A3290778E3C}"/>
                  </a:ext>
                </a:extLst>
              </p:cNvPr>
              <p:cNvSpPr/>
              <p:nvPr/>
            </p:nvSpPr>
            <p:spPr>
              <a:xfrm>
                <a:off x="3860288" y="3582425"/>
                <a:ext cx="141125" cy="79175"/>
              </a:xfrm>
              <a:custGeom>
                <a:avLst/>
                <a:gdLst/>
                <a:ahLst/>
                <a:cxnLst/>
                <a:rect l="l" t="t" r="r" b="b"/>
                <a:pathLst>
                  <a:path w="5645" h="3167" extrusionOk="0">
                    <a:moveTo>
                      <a:pt x="2188" y="1"/>
                    </a:moveTo>
                    <a:cubicBezTo>
                      <a:pt x="2014" y="1"/>
                      <a:pt x="1842" y="46"/>
                      <a:pt x="1691" y="131"/>
                    </a:cubicBezTo>
                    <a:lnTo>
                      <a:pt x="298" y="929"/>
                    </a:lnTo>
                    <a:cubicBezTo>
                      <a:pt x="25" y="1084"/>
                      <a:pt x="1" y="1322"/>
                      <a:pt x="239" y="1465"/>
                    </a:cubicBezTo>
                    <a:lnTo>
                      <a:pt x="3025" y="3072"/>
                    </a:lnTo>
                    <a:cubicBezTo>
                      <a:pt x="3159" y="3136"/>
                      <a:pt x="3303" y="3167"/>
                      <a:pt x="3446" y="3167"/>
                    </a:cubicBezTo>
                    <a:cubicBezTo>
                      <a:pt x="3621" y="3167"/>
                      <a:pt x="3796" y="3121"/>
                      <a:pt x="3954" y="3036"/>
                    </a:cubicBezTo>
                    <a:lnTo>
                      <a:pt x="5335" y="2239"/>
                    </a:lnTo>
                    <a:cubicBezTo>
                      <a:pt x="5609" y="2084"/>
                      <a:pt x="5644" y="1846"/>
                      <a:pt x="5406" y="1703"/>
                    </a:cubicBezTo>
                    <a:lnTo>
                      <a:pt x="2608" y="95"/>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73;p15">
                <a:extLst>
                  <a:ext uri="{FF2B5EF4-FFF2-40B4-BE49-F238E27FC236}">
                    <a16:creationId xmlns:a16="http://schemas.microsoft.com/office/drawing/2014/main" id="{59C42641-3C38-4E40-9565-45D6597D57FD}"/>
                  </a:ext>
                </a:extLst>
              </p:cNvPr>
              <p:cNvSpPr/>
              <p:nvPr/>
            </p:nvSpPr>
            <p:spPr>
              <a:xfrm>
                <a:off x="3992738" y="3658925"/>
                <a:ext cx="141125" cy="79175"/>
              </a:xfrm>
              <a:custGeom>
                <a:avLst/>
                <a:gdLst/>
                <a:ahLst/>
                <a:cxnLst/>
                <a:rect l="l" t="t" r="r" b="b"/>
                <a:pathLst>
                  <a:path w="5645" h="3167" extrusionOk="0">
                    <a:moveTo>
                      <a:pt x="2192" y="1"/>
                    </a:moveTo>
                    <a:cubicBezTo>
                      <a:pt x="2020" y="1"/>
                      <a:pt x="1849" y="46"/>
                      <a:pt x="1692" y="131"/>
                    </a:cubicBezTo>
                    <a:lnTo>
                      <a:pt x="299" y="929"/>
                    </a:lnTo>
                    <a:cubicBezTo>
                      <a:pt x="25" y="1084"/>
                      <a:pt x="1" y="1322"/>
                      <a:pt x="239" y="1465"/>
                    </a:cubicBezTo>
                    <a:lnTo>
                      <a:pt x="3025" y="3072"/>
                    </a:lnTo>
                    <a:cubicBezTo>
                      <a:pt x="3159" y="3136"/>
                      <a:pt x="3303" y="3167"/>
                      <a:pt x="3446" y="3167"/>
                    </a:cubicBezTo>
                    <a:cubicBezTo>
                      <a:pt x="3622" y="3167"/>
                      <a:pt x="3797" y="3121"/>
                      <a:pt x="3954" y="3036"/>
                    </a:cubicBezTo>
                    <a:lnTo>
                      <a:pt x="5335" y="2239"/>
                    </a:lnTo>
                    <a:cubicBezTo>
                      <a:pt x="5609" y="2084"/>
                      <a:pt x="5645" y="1834"/>
                      <a:pt x="5406" y="1703"/>
                    </a:cubicBezTo>
                    <a:lnTo>
                      <a:pt x="2608" y="95"/>
                    </a:lnTo>
                    <a:cubicBezTo>
                      <a:pt x="2474" y="31"/>
                      <a:pt x="2333" y="1"/>
                      <a:pt x="2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74;p15">
                <a:extLst>
                  <a:ext uri="{FF2B5EF4-FFF2-40B4-BE49-F238E27FC236}">
                    <a16:creationId xmlns:a16="http://schemas.microsoft.com/office/drawing/2014/main" id="{C4CEC4B4-7577-4B8A-8E0B-2F567B384961}"/>
                  </a:ext>
                </a:extLst>
              </p:cNvPr>
              <p:cNvSpPr/>
              <p:nvPr/>
            </p:nvSpPr>
            <p:spPr>
              <a:xfrm>
                <a:off x="4125213" y="3735425"/>
                <a:ext cx="141100" cy="79050"/>
              </a:xfrm>
              <a:custGeom>
                <a:avLst/>
                <a:gdLst/>
                <a:ahLst/>
                <a:cxnLst/>
                <a:rect l="l" t="t" r="r" b="b"/>
                <a:pathLst>
                  <a:path w="5644" h="3162" extrusionOk="0">
                    <a:moveTo>
                      <a:pt x="2192" y="0"/>
                    </a:moveTo>
                    <a:cubicBezTo>
                      <a:pt x="2019" y="0"/>
                      <a:pt x="1848" y="46"/>
                      <a:pt x="1691" y="131"/>
                    </a:cubicBezTo>
                    <a:lnTo>
                      <a:pt x="298" y="929"/>
                    </a:lnTo>
                    <a:cubicBezTo>
                      <a:pt x="36" y="1084"/>
                      <a:pt x="0" y="1322"/>
                      <a:pt x="238" y="1464"/>
                    </a:cubicBezTo>
                    <a:lnTo>
                      <a:pt x="3024" y="3072"/>
                    </a:lnTo>
                    <a:cubicBezTo>
                      <a:pt x="3161" y="3132"/>
                      <a:pt x="3307" y="3162"/>
                      <a:pt x="3453" y="3162"/>
                    </a:cubicBezTo>
                    <a:cubicBezTo>
                      <a:pt x="3626" y="3162"/>
                      <a:pt x="3798" y="3120"/>
                      <a:pt x="3953" y="3036"/>
                    </a:cubicBezTo>
                    <a:lnTo>
                      <a:pt x="5334" y="2238"/>
                    </a:lnTo>
                    <a:cubicBezTo>
                      <a:pt x="5608" y="2084"/>
                      <a:pt x="5644" y="1845"/>
                      <a:pt x="5406" y="1703"/>
                    </a:cubicBezTo>
                    <a:lnTo>
                      <a:pt x="2608" y="95"/>
                    </a:lnTo>
                    <a:cubicBezTo>
                      <a:pt x="2474" y="31"/>
                      <a:pt x="2332"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75;p15">
                <a:extLst>
                  <a:ext uri="{FF2B5EF4-FFF2-40B4-BE49-F238E27FC236}">
                    <a16:creationId xmlns:a16="http://schemas.microsoft.com/office/drawing/2014/main" id="{1E6CAF4A-F892-4716-AE5D-9A23F6358DB0}"/>
                  </a:ext>
                </a:extLst>
              </p:cNvPr>
              <p:cNvSpPr/>
              <p:nvPr/>
            </p:nvSpPr>
            <p:spPr>
              <a:xfrm>
                <a:off x="4257663" y="3811925"/>
                <a:ext cx="141125" cy="79050"/>
              </a:xfrm>
              <a:custGeom>
                <a:avLst/>
                <a:gdLst/>
                <a:ahLst/>
                <a:cxnLst/>
                <a:rect l="l" t="t" r="r" b="b"/>
                <a:pathLst>
                  <a:path w="5645" h="3162" extrusionOk="0">
                    <a:moveTo>
                      <a:pt x="2192" y="0"/>
                    </a:moveTo>
                    <a:cubicBezTo>
                      <a:pt x="2020" y="0"/>
                      <a:pt x="1848" y="46"/>
                      <a:pt x="1691" y="131"/>
                    </a:cubicBezTo>
                    <a:lnTo>
                      <a:pt x="310" y="929"/>
                    </a:lnTo>
                    <a:cubicBezTo>
                      <a:pt x="36" y="1083"/>
                      <a:pt x="1" y="1322"/>
                      <a:pt x="239" y="1464"/>
                    </a:cubicBezTo>
                    <a:lnTo>
                      <a:pt x="3037" y="3072"/>
                    </a:lnTo>
                    <a:cubicBezTo>
                      <a:pt x="3168" y="3132"/>
                      <a:pt x="3311" y="3162"/>
                      <a:pt x="3456" y="3162"/>
                    </a:cubicBezTo>
                    <a:cubicBezTo>
                      <a:pt x="3626" y="3162"/>
                      <a:pt x="3799" y="3120"/>
                      <a:pt x="3953" y="3036"/>
                    </a:cubicBezTo>
                    <a:lnTo>
                      <a:pt x="5335" y="2226"/>
                    </a:lnTo>
                    <a:cubicBezTo>
                      <a:pt x="5608" y="2072"/>
                      <a:pt x="5644" y="1833"/>
                      <a:pt x="5406" y="1703"/>
                    </a:cubicBezTo>
                    <a:lnTo>
                      <a:pt x="2608" y="95"/>
                    </a:lnTo>
                    <a:cubicBezTo>
                      <a:pt x="2474" y="31"/>
                      <a:pt x="2333"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76;p15">
                <a:extLst>
                  <a:ext uri="{FF2B5EF4-FFF2-40B4-BE49-F238E27FC236}">
                    <a16:creationId xmlns:a16="http://schemas.microsoft.com/office/drawing/2014/main" id="{A782E73D-09FD-4E02-8FB9-18C3C17EB1A5}"/>
                  </a:ext>
                </a:extLst>
              </p:cNvPr>
              <p:cNvSpPr/>
              <p:nvPr/>
            </p:nvSpPr>
            <p:spPr>
              <a:xfrm>
                <a:off x="2968213" y="3176425"/>
                <a:ext cx="145575" cy="82925"/>
              </a:xfrm>
              <a:custGeom>
                <a:avLst/>
                <a:gdLst/>
                <a:ahLst/>
                <a:cxnLst/>
                <a:rect l="l" t="t" r="r" b="b"/>
                <a:pathLst>
                  <a:path w="5823" h="3317" extrusionOk="0">
                    <a:moveTo>
                      <a:pt x="2286" y="1"/>
                    </a:moveTo>
                    <a:cubicBezTo>
                      <a:pt x="2193" y="1"/>
                      <a:pt x="2099" y="25"/>
                      <a:pt x="2013" y="72"/>
                    </a:cubicBezTo>
                    <a:lnTo>
                      <a:pt x="155" y="1143"/>
                    </a:lnTo>
                    <a:cubicBezTo>
                      <a:pt x="13" y="1226"/>
                      <a:pt x="1" y="1346"/>
                      <a:pt x="120" y="1417"/>
                    </a:cubicBezTo>
                    <a:lnTo>
                      <a:pt x="3323" y="3274"/>
                    </a:lnTo>
                    <a:cubicBezTo>
                      <a:pt x="3393" y="3302"/>
                      <a:pt x="3469" y="3316"/>
                      <a:pt x="3546" y="3316"/>
                    </a:cubicBezTo>
                    <a:cubicBezTo>
                      <a:pt x="3636" y="3316"/>
                      <a:pt x="3727" y="3296"/>
                      <a:pt x="3811" y="3251"/>
                    </a:cubicBezTo>
                    <a:lnTo>
                      <a:pt x="5668" y="2179"/>
                    </a:lnTo>
                    <a:cubicBezTo>
                      <a:pt x="5811" y="2096"/>
                      <a:pt x="5823" y="1965"/>
                      <a:pt x="5704" y="1893"/>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77;p15">
                <a:extLst>
                  <a:ext uri="{FF2B5EF4-FFF2-40B4-BE49-F238E27FC236}">
                    <a16:creationId xmlns:a16="http://schemas.microsoft.com/office/drawing/2014/main" id="{C8A4C927-FEBC-476B-B199-835897FF53DF}"/>
                  </a:ext>
                </a:extLst>
              </p:cNvPr>
              <p:cNvSpPr/>
              <p:nvPr/>
            </p:nvSpPr>
            <p:spPr>
              <a:xfrm>
                <a:off x="2886963" y="3223950"/>
                <a:ext cx="201225" cy="114625"/>
              </a:xfrm>
              <a:custGeom>
                <a:avLst/>
                <a:gdLst/>
                <a:ahLst/>
                <a:cxnLst/>
                <a:rect l="l" t="t" r="r" b="b"/>
                <a:pathLst>
                  <a:path w="8049" h="4585" extrusionOk="0">
                    <a:moveTo>
                      <a:pt x="2260" y="1"/>
                    </a:moveTo>
                    <a:cubicBezTo>
                      <a:pt x="2155" y="1"/>
                      <a:pt x="2049" y="25"/>
                      <a:pt x="1953" y="76"/>
                    </a:cubicBezTo>
                    <a:lnTo>
                      <a:pt x="191" y="1100"/>
                    </a:lnTo>
                    <a:cubicBezTo>
                      <a:pt x="24" y="1195"/>
                      <a:pt x="0" y="1338"/>
                      <a:pt x="155" y="1433"/>
                    </a:cubicBezTo>
                    <a:lnTo>
                      <a:pt x="5525" y="4529"/>
                    </a:lnTo>
                    <a:cubicBezTo>
                      <a:pt x="5605" y="4566"/>
                      <a:pt x="5693" y="4584"/>
                      <a:pt x="5780" y="4584"/>
                    </a:cubicBezTo>
                    <a:cubicBezTo>
                      <a:pt x="5887" y="4584"/>
                      <a:pt x="5993" y="4557"/>
                      <a:pt x="6084" y="4505"/>
                    </a:cubicBezTo>
                    <a:lnTo>
                      <a:pt x="7858" y="3481"/>
                    </a:lnTo>
                    <a:cubicBezTo>
                      <a:pt x="8025" y="3386"/>
                      <a:pt x="8049" y="3243"/>
                      <a:pt x="7894" y="3159"/>
                    </a:cubicBezTo>
                    <a:lnTo>
                      <a:pt x="2524" y="52"/>
                    </a:lnTo>
                    <a:cubicBezTo>
                      <a:pt x="2441" y="19"/>
                      <a:pt x="2351"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78;p15">
                <a:extLst>
                  <a:ext uri="{FF2B5EF4-FFF2-40B4-BE49-F238E27FC236}">
                    <a16:creationId xmlns:a16="http://schemas.microsoft.com/office/drawing/2014/main" id="{D40D2FB5-144A-4924-B4AC-8EB549C10869}"/>
                  </a:ext>
                </a:extLst>
              </p:cNvPr>
              <p:cNvSpPr/>
              <p:nvPr/>
            </p:nvSpPr>
            <p:spPr>
              <a:xfrm>
                <a:off x="2805688" y="3271075"/>
                <a:ext cx="217325" cy="124050"/>
              </a:xfrm>
              <a:custGeom>
                <a:avLst/>
                <a:gdLst/>
                <a:ahLst/>
                <a:cxnLst/>
                <a:rect l="l" t="t" r="r" b="b"/>
                <a:pathLst>
                  <a:path w="8693" h="4962" extrusionOk="0">
                    <a:moveTo>
                      <a:pt x="2248" y="0"/>
                    </a:moveTo>
                    <a:cubicBezTo>
                      <a:pt x="2141" y="0"/>
                      <a:pt x="2036" y="27"/>
                      <a:pt x="1942" y="84"/>
                    </a:cubicBezTo>
                    <a:lnTo>
                      <a:pt x="191" y="1096"/>
                    </a:lnTo>
                    <a:cubicBezTo>
                      <a:pt x="13" y="1191"/>
                      <a:pt x="1" y="1346"/>
                      <a:pt x="144" y="1429"/>
                    </a:cubicBezTo>
                    <a:lnTo>
                      <a:pt x="6168" y="4906"/>
                    </a:lnTo>
                    <a:cubicBezTo>
                      <a:pt x="6254" y="4943"/>
                      <a:pt x="6345" y="4961"/>
                      <a:pt x="6435" y="4961"/>
                    </a:cubicBezTo>
                    <a:cubicBezTo>
                      <a:pt x="6544" y="4961"/>
                      <a:pt x="6653" y="4934"/>
                      <a:pt x="6752" y="4882"/>
                    </a:cubicBezTo>
                    <a:lnTo>
                      <a:pt x="8502" y="3882"/>
                    </a:lnTo>
                    <a:cubicBezTo>
                      <a:pt x="8669" y="3775"/>
                      <a:pt x="8692" y="3620"/>
                      <a:pt x="8538" y="3536"/>
                    </a:cubicBezTo>
                    <a:lnTo>
                      <a:pt x="2525" y="60"/>
                    </a:lnTo>
                    <a:cubicBezTo>
                      <a:pt x="2436" y="21"/>
                      <a:pt x="2341" y="0"/>
                      <a:pt x="2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79;p15">
                <a:extLst>
                  <a:ext uri="{FF2B5EF4-FFF2-40B4-BE49-F238E27FC236}">
                    <a16:creationId xmlns:a16="http://schemas.microsoft.com/office/drawing/2014/main" id="{7F756E2D-AEFE-4E49-97F2-EF921F514EDB}"/>
                  </a:ext>
                </a:extLst>
              </p:cNvPr>
              <p:cNvSpPr/>
              <p:nvPr/>
            </p:nvSpPr>
            <p:spPr>
              <a:xfrm>
                <a:off x="4160638" y="3864775"/>
                <a:ext cx="145575" cy="82900"/>
              </a:xfrm>
              <a:custGeom>
                <a:avLst/>
                <a:gdLst/>
                <a:ahLst/>
                <a:cxnLst/>
                <a:rect l="l" t="t" r="r" b="b"/>
                <a:pathLst>
                  <a:path w="5823" h="3316" extrusionOk="0">
                    <a:moveTo>
                      <a:pt x="2255" y="1"/>
                    </a:moveTo>
                    <a:cubicBezTo>
                      <a:pt x="2170" y="1"/>
                      <a:pt x="2086" y="21"/>
                      <a:pt x="2012" y="65"/>
                    </a:cubicBezTo>
                    <a:lnTo>
                      <a:pt x="155" y="1148"/>
                    </a:lnTo>
                    <a:cubicBezTo>
                      <a:pt x="12" y="1220"/>
                      <a:pt x="0" y="1351"/>
                      <a:pt x="119" y="1422"/>
                    </a:cubicBezTo>
                    <a:lnTo>
                      <a:pt x="3322" y="3268"/>
                    </a:lnTo>
                    <a:cubicBezTo>
                      <a:pt x="3393" y="3300"/>
                      <a:pt x="3469" y="3316"/>
                      <a:pt x="3544" y="3316"/>
                    </a:cubicBezTo>
                    <a:cubicBezTo>
                      <a:pt x="3633" y="3316"/>
                      <a:pt x="3721" y="3294"/>
                      <a:pt x="3798" y="3256"/>
                    </a:cubicBezTo>
                    <a:lnTo>
                      <a:pt x="5667" y="2172"/>
                    </a:lnTo>
                    <a:cubicBezTo>
                      <a:pt x="5810" y="2089"/>
                      <a:pt x="5822" y="1970"/>
                      <a:pt x="5691" y="1898"/>
                    </a:cubicBezTo>
                    <a:lnTo>
                      <a:pt x="2489" y="53"/>
                    </a:lnTo>
                    <a:cubicBezTo>
                      <a:pt x="2414" y="19"/>
                      <a:pt x="2334" y="1"/>
                      <a:pt x="2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80;p15">
                <a:extLst>
                  <a:ext uri="{FF2B5EF4-FFF2-40B4-BE49-F238E27FC236}">
                    <a16:creationId xmlns:a16="http://schemas.microsoft.com/office/drawing/2014/main" id="{AD0B17AA-B582-4E9B-A9EA-829DC3B0608C}"/>
                  </a:ext>
                </a:extLst>
              </p:cNvPr>
              <p:cNvSpPr/>
              <p:nvPr/>
            </p:nvSpPr>
            <p:spPr>
              <a:xfrm>
                <a:off x="4023113" y="3879875"/>
                <a:ext cx="200950" cy="114525"/>
              </a:xfrm>
              <a:custGeom>
                <a:avLst/>
                <a:gdLst/>
                <a:ahLst/>
                <a:cxnLst/>
                <a:rect l="l" t="t" r="r" b="b"/>
                <a:pathLst>
                  <a:path w="8038" h="4581" extrusionOk="0">
                    <a:moveTo>
                      <a:pt x="2268" y="0"/>
                    </a:moveTo>
                    <a:cubicBezTo>
                      <a:pt x="2160" y="0"/>
                      <a:pt x="2051" y="28"/>
                      <a:pt x="1953" y="80"/>
                    </a:cubicBezTo>
                    <a:lnTo>
                      <a:pt x="191" y="1092"/>
                    </a:lnTo>
                    <a:cubicBezTo>
                      <a:pt x="24" y="1199"/>
                      <a:pt x="0" y="1342"/>
                      <a:pt x="143" y="1425"/>
                    </a:cubicBezTo>
                    <a:lnTo>
                      <a:pt x="5513" y="4521"/>
                    </a:lnTo>
                    <a:cubicBezTo>
                      <a:pt x="5597" y="4560"/>
                      <a:pt x="5688" y="4581"/>
                      <a:pt x="5780" y="4581"/>
                    </a:cubicBezTo>
                    <a:cubicBezTo>
                      <a:pt x="5885" y="4581"/>
                      <a:pt x="5990" y="4554"/>
                      <a:pt x="6085" y="4497"/>
                    </a:cubicBezTo>
                    <a:lnTo>
                      <a:pt x="7847" y="3485"/>
                    </a:lnTo>
                    <a:cubicBezTo>
                      <a:pt x="8013" y="3390"/>
                      <a:pt x="8037" y="3235"/>
                      <a:pt x="7882" y="3152"/>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81;p15">
                <a:extLst>
                  <a:ext uri="{FF2B5EF4-FFF2-40B4-BE49-F238E27FC236}">
                    <a16:creationId xmlns:a16="http://schemas.microsoft.com/office/drawing/2014/main" id="{91F3B2F0-2416-43CE-BA11-9E14A54CFFDC}"/>
                  </a:ext>
                </a:extLst>
              </p:cNvPr>
              <p:cNvSpPr/>
              <p:nvPr/>
            </p:nvSpPr>
            <p:spPr>
              <a:xfrm>
                <a:off x="3925188" y="3917450"/>
                <a:ext cx="217300" cy="123975"/>
              </a:xfrm>
              <a:custGeom>
                <a:avLst/>
                <a:gdLst/>
                <a:ahLst/>
                <a:cxnLst/>
                <a:rect l="l" t="t" r="r" b="b"/>
                <a:pathLst>
                  <a:path w="8692" h="4959" extrusionOk="0">
                    <a:moveTo>
                      <a:pt x="2253" y="1"/>
                    </a:moveTo>
                    <a:cubicBezTo>
                      <a:pt x="2143" y="1"/>
                      <a:pt x="2033" y="31"/>
                      <a:pt x="1929" y="89"/>
                    </a:cubicBezTo>
                    <a:lnTo>
                      <a:pt x="191" y="1089"/>
                    </a:lnTo>
                    <a:cubicBezTo>
                      <a:pt x="12" y="1184"/>
                      <a:pt x="0" y="1351"/>
                      <a:pt x="143" y="1422"/>
                    </a:cubicBezTo>
                    <a:lnTo>
                      <a:pt x="6168" y="4899"/>
                    </a:lnTo>
                    <a:cubicBezTo>
                      <a:pt x="6257" y="4938"/>
                      <a:pt x="6351" y="4959"/>
                      <a:pt x="6445" y="4959"/>
                    </a:cubicBezTo>
                    <a:cubicBezTo>
                      <a:pt x="6551" y="4959"/>
                      <a:pt x="6656" y="4932"/>
                      <a:pt x="6751" y="4875"/>
                    </a:cubicBezTo>
                    <a:lnTo>
                      <a:pt x="8501" y="3875"/>
                    </a:lnTo>
                    <a:cubicBezTo>
                      <a:pt x="8668" y="3780"/>
                      <a:pt x="8692" y="3625"/>
                      <a:pt x="8537" y="3542"/>
                    </a:cubicBezTo>
                    <a:lnTo>
                      <a:pt x="2524" y="65"/>
                    </a:lnTo>
                    <a:cubicBezTo>
                      <a:pt x="2438" y="22"/>
                      <a:pt x="2346" y="1"/>
                      <a:pt x="2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82;p15">
                <a:extLst>
                  <a:ext uri="{FF2B5EF4-FFF2-40B4-BE49-F238E27FC236}">
                    <a16:creationId xmlns:a16="http://schemas.microsoft.com/office/drawing/2014/main" id="{F5FBE5BC-3718-4553-B623-241DA7017075}"/>
                  </a:ext>
                </a:extLst>
              </p:cNvPr>
              <p:cNvSpPr/>
              <p:nvPr/>
            </p:nvSpPr>
            <p:spPr>
              <a:xfrm>
                <a:off x="2723238" y="3317650"/>
                <a:ext cx="145875" cy="82975"/>
              </a:xfrm>
              <a:custGeom>
                <a:avLst/>
                <a:gdLst/>
                <a:ahLst/>
                <a:cxnLst/>
                <a:rect l="l" t="t" r="r" b="b"/>
                <a:pathLst>
                  <a:path w="5835" h="3319" extrusionOk="0">
                    <a:moveTo>
                      <a:pt x="2284" y="0"/>
                    </a:moveTo>
                    <a:cubicBezTo>
                      <a:pt x="2201" y="0"/>
                      <a:pt x="2120" y="21"/>
                      <a:pt x="2049" y="66"/>
                    </a:cubicBezTo>
                    <a:lnTo>
                      <a:pt x="156" y="1150"/>
                    </a:lnTo>
                    <a:cubicBezTo>
                      <a:pt x="25" y="1233"/>
                      <a:pt x="1" y="1352"/>
                      <a:pt x="120" y="1412"/>
                    </a:cubicBezTo>
                    <a:lnTo>
                      <a:pt x="3346" y="3281"/>
                    </a:lnTo>
                    <a:cubicBezTo>
                      <a:pt x="3408" y="3307"/>
                      <a:pt x="3474" y="3319"/>
                      <a:pt x="3541" y="3319"/>
                    </a:cubicBezTo>
                    <a:cubicBezTo>
                      <a:pt x="3629" y="3319"/>
                      <a:pt x="3718" y="3298"/>
                      <a:pt x="3799" y="3257"/>
                    </a:cubicBezTo>
                    <a:lnTo>
                      <a:pt x="5680" y="2174"/>
                    </a:lnTo>
                    <a:cubicBezTo>
                      <a:pt x="5823" y="2090"/>
                      <a:pt x="5835" y="1971"/>
                      <a:pt x="5716" y="1912"/>
                    </a:cubicBezTo>
                    <a:lnTo>
                      <a:pt x="2489" y="42"/>
                    </a:lnTo>
                    <a:cubicBezTo>
                      <a:pt x="2424" y="15"/>
                      <a:pt x="2353" y="0"/>
                      <a:pt x="2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83;p15">
                <a:extLst>
                  <a:ext uri="{FF2B5EF4-FFF2-40B4-BE49-F238E27FC236}">
                    <a16:creationId xmlns:a16="http://schemas.microsoft.com/office/drawing/2014/main" id="{3EBC6DDF-07A2-48DA-8009-22F53010690C}"/>
                  </a:ext>
                </a:extLst>
              </p:cNvPr>
              <p:cNvSpPr/>
              <p:nvPr/>
            </p:nvSpPr>
            <p:spPr>
              <a:xfrm>
                <a:off x="2829513" y="3378950"/>
                <a:ext cx="145875" cy="83100"/>
              </a:xfrm>
              <a:custGeom>
                <a:avLst/>
                <a:gdLst/>
                <a:ahLst/>
                <a:cxnLst/>
                <a:rect l="l" t="t" r="r" b="b"/>
                <a:pathLst>
                  <a:path w="5835" h="3324" extrusionOk="0">
                    <a:moveTo>
                      <a:pt x="2289" y="1"/>
                    </a:moveTo>
                    <a:cubicBezTo>
                      <a:pt x="2207" y="1"/>
                      <a:pt x="2126" y="22"/>
                      <a:pt x="2048" y="67"/>
                    </a:cubicBezTo>
                    <a:lnTo>
                      <a:pt x="155" y="1150"/>
                    </a:lnTo>
                    <a:cubicBezTo>
                      <a:pt x="24" y="1234"/>
                      <a:pt x="0" y="1353"/>
                      <a:pt x="119" y="1412"/>
                    </a:cubicBezTo>
                    <a:lnTo>
                      <a:pt x="3346" y="3281"/>
                    </a:lnTo>
                    <a:cubicBezTo>
                      <a:pt x="3411" y="3309"/>
                      <a:pt x="3484" y="3324"/>
                      <a:pt x="3557" y="3324"/>
                    </a:cubicBezTo>
                    <a:cubicBezTo>
                      <a:pt x="3642" y="3324"/>
                      <a:pt x="3727" y="3303"/>
                      <a:pt x="3798" y="3258"/>
                    </a:cubicBezTo>
                    <a:lnTo>
                      <a:pt x="5692" y="2174"/>
                    </a:lnTo>
                    <a:cubicBezTo>
                      <a:pt x="5823" y="2091"/>
                      <a:pt x="5834" y="1972"/>
                      <a:pt x="5727" y="1912"/>
                    </a:cubicBezTo>
                    <a:lnTo>
                      <a:pt x="2501" y="43"/>
                    </a:lnTo>
                    <a:cubicBezTo>
                      <a:pt x="2430" y="16"/>
                      <a:pt x="2359" y="1"/>
                      <a:pt x="2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84;p15">
                <a:extLst>
                  <a:ext uri="{FF2B5EF4-FFF2-40B4-BE49-F238E27FC236}">
                    <a16:creationId xmlns:a16="http://schemas.microsoft.com/office/drawing/2014/main" id="{AD3E77B4-7706-4420-857F-2E2231DDCE2C}"/>
                  </a:ext>
                </a:extLst>
              </p:cNvPr>
              <p:cNvSpPr/>
              <p:nvPr/>
            </p:nvSpPr>
            <p:spPr>
              <a:xfrm>
                <a:off x="2935763" y="3440275"/>
                <a:ext cx="145875" cy="83100"/>
              </a:xfrm>
              <a:custGeom>
                <a:avLst/>
                <a:gdLst/>
                <a:ahLst/>
                <a:cxnLst/>
                <a:rect l="l" t="t" r="r" b="b"/>
                <a:pathLst>
                  <a:path w="5835" h="3324" extrusionOk="0">
                    <a:moveTo>
                      <a:pt x="2284" y="1"/>
                    </a:moveTo>
                    <a:cubicBezTo>
                      <a:pt x="2201" y="1"/>
                      <a:pt x="2120" y="21"/>
                      <a:pt x="2049" y="66"/>
                    </a:cubicBezTo>
                    <a:lnTo>
                      <a:pt x="156" y="1150"/>
                    </a:lnTo>
                    <a:cubicBezTo>
                      <a:pt x="25" y="1233"/>
                      <a:pt x="1" y="1352"/>
                      <a:pt x="120" y="1412"/>
                    </a:cubicBezTo>
                    <a:lnTo>
                      <a:pt x="3347" y="3281"/>
                    </a:lnTo>
                    <a:cubicBezTo>
                      <a:pt x="3412" y="3308"/>
                      <a:pt x="3482" y="3323"/>
                      <a:pt x="3553" y="3323"/>
                    </a:cubicBezTo>
                    <a:cubicBezTo>
                      <a:pt x="3637" y="3323"/>
                      <a:pt x="3722" y="3303"/>
                      <a:pt x="3799" y="3257"/>
                    </a:cubicBezTo>
                    <a:lnTo>
                      <a:pt x="5692" y="2174"/>
                    </a:lnTo>
                    <a:cubicBezTo>
                      <a:pt x="5823" y="2091"/>
                      <a:pt x="5835" y="1971"/>
                      <a:pt x="5716" y="1912"/>
                    </a:cubicBezTo>
                    <a:lnTo>
                      <a:pt x="2489" y="43"/>
                    </a:lnTo>
                    <a:cubicBezTo>
                      <a:pt x="2424" y="15"/>
                      <a:pt x="2353" y="1"/>
                      <a:pt x="2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85;p15">
                <a:extLst>
                  <a:ext uri="{FF2B5EF4-FFF2-40B4-BE49-F238E27FC236}">
                    <a16:creationId xmlns:a16="http://schemas.microsoft.com/office/drawing/2014/main" id="{429C95DC-8380-46A1-88D3-10B3424A79C0}"/>
                  </a:ext>
                </a:extLst>
              </p:cNvPr>
              <p:cNvSpPr/>
              <p:nvPr/>
            </p:nvSpPr>
            <p:spPr>
              <a:xfrm>
                <a:off x="2990838" y="3378025"/>
                <a:ext cx="121175" cy="68575"/>
              </a:xfrm>
              <a:custGeom>
                <a:avLst/>
                <a:gdLst/>
                <a:ahLst/>
                <a:cxnLst/>
                <a:rect l="l" t="t" r="r" b="b"/>
                <a:pathLst>
                  <a:path w="4847" h="2743" extrusionOk="0">
                    <a:moveTo>
                      <a:pt x="2257" y="0"/>
                    </a:moveTo>
                    <a:cubicBezTo>
                      <a:pt x="2146" y="0"/>
                      <a:pt x="2034" y="28"/>
                      <a:pt x="1929" y="80"/>
                    </a:cubicBezTo>
                    <a:lnTo>
                      <a:pt x="191" y="1092"/>
                    </a:lnTo>
                    <a:cubicBezTo>
                      <a:pt x="12" y="1199"/>
                      <a:pt x="1" y="1342"/>
                      <a:pt x="143" y="1437"/>
                    </a:cubicBezTo>
                    <a:lnTo>
                      <a:pt x="2310" y="2687"/>
                    </a:lnTo>
                    <a:cubicBezTo>
                      <a:pt x="2394" y="2724"/>
                      <a:pt x="2484" y="2742"/>
                      <a:pt x="2574" y="2742"/>
                    </a:cubicBezTo>
                    <a:cubicBezTo>
                      <a:pt x="2690" y="2742"/>
                      <a:pt x="2805" y="2712"/>
                      <a:pt x="2906" y="2652"/>
                    </a:cubicBezTo>
                    <a:lnTo>
                      <a:pt x="4656" y="1652"/>
                    </a:lnTo>
                    <a:cubicBezTo>
                      <a:pt x="4823" y="1544"/>
                      <a:pt x="4846" y="1402"/>
                      <a:pt x="4692" y="1306"/>
                    </a:cubicBezTo>
                    <a:lnTo>
                      <a:pt x="2525" y="56"/>
                    </a:lnTo>
                    <a:cubicBezTo>
                      <a:pt x="2439" y="19"/>
                      <a:pt x="2348"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86;p15">
                <a:extLst>
                  <a:ext uri="{FF2B5EF4-FFF2-40B4-BE49-F238E27FC236}">
                    <a16:creationId xmlns:a16="http://schemas.microsoft.com/office/drawing/2014/main" id="{35E02A06-1FC8-42CE-ADF3-1AC3C38E6702}"/>
                  </a:ext>
                </a:extLst>
              </p:cNvPr>
              <p:cNvSpPr/>
              <p:nvPr/>
            </p:nvSpPr>
            <p:spPr>
              <a:xfrm>
                <a:off x="3075663" y="3426925"/>
                <a:ext cx="120875" cy="68500"/>
              </a:xfrm>
              <a:custGeom>
                <a:avLst/>
                <a:gdLst/>
                <a:ahLst/>
                <a:cxnLst/>
                <a:rect l="l" t="t" r="r" b="b"/>
                <a:pathLst>
                  <a:path w="4835" h="2740" extrusionOk="0">
                    <a:moveTo>
                      <a:pt x="2255" y="0"/>
                    </a:moveTo>
                    <a:cubicBezTo>
                      <a:pt x="2146" y="0"/>
                      <a:pt x="2039" y="30"/>
                      <a:pt x="1942" y="89"/>
                    </a:cubicBezTo>
                    <a:lnTo>
                      <a:pt x="191" y="1089"/>
                    </a:lnTo>
                    <a:cubicBezTo>
                      <a:pt x="13" y="1196"/>
                      <a:pt x="1" y="1339"/>
                      <a:pt x="156" y="1434"/>
                    </a:cubicBezTo>
                    <a:lnTo>
                      <a:pt x="2311" y="2684"/>
                    </a:lnTo>
                    <a:cubicBezTo>
                      <a:pt x="2396" y="2722"/>
                      <a:pt x="2487" y="2740"/>
                      <a:pt x="2578" y="2740"/>
                    </a:cubicBezTo>
                    <a:cubicBezTo>
                      <a:pt x="2689" y="2740"/>
                      <a:pt x="2801" y="2713"/>
                      <a:pt x="2906" y="2660"/>
                    </a:cubicBezTo>
                    <a:lnTo>
                      <a:pt x="4644" y="1648"/>
                    </a:lnTo>
                    <a:cubicBezTo>
                      <a:pt x="4823" y="1553"/>
                      <a:pt x="4835" y="1398"/>
                      <a:pt x="4692" y="1315"/>
                    </a:cubicBezTo>
                    <a:lnTo>
                      <a:pt x="2525" y="65"/>
                    </a:lnTo>
                    <a:cubicBezTo>
                      <a:pt x="2438" y="21"/>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87;p15">
                <a:extLst>
                  <a:ext uri="{FF2B5EF4-FFF2-40B4-BE49-F238E27FC236}">
                    <a16:creationId xmlns:a16="http://schemas.microsoft.com/office/drawing/2014/main" id="{A13133AF-E2F1-4DFD-A3AF-955320021A7B}"/>
                  </a:ext>
                </a:extLst>
              </p:cNvPr>
              <p:cNvSpPr/>
              <p:nvPr/>
            </p:nvSpPr>
            <p:spPr>
              <a:xfrm>
                <a:off x="3160513" y="3475950"/>
                <a:ext cx="120875" cy="68525"/>
              </a:xfrm>
              <a:custGeom>
                <a:avLst/>
                <a:gdLst/>
                <a:ahLst/>
                <a:cxnLst/>
                <a:rect l="l" t="t" r="r" b="b"/>
                <a:pathLst>
                  <a:path w="4835" h="2741" extrusionOk="0">
                    <a:moveTo>
                      <a:pt x="2258" y="1"/>
                    </a:moveTo>
                    <a:cubicBezTo>
                      <a:pt x="2148" y="1"/>
                      <a:pt x="2039" y="28"/>
                      <a:pt x="1941" y="80"/>
                    </a:cubicBezTo>
                    <a:lnTo>
                      <a:pt x="191" y="1092"/>
                    </a:lnTo>
                    <a:cubicBezTo>
                      <a:pt x="24" y="1187"/>
                      <a:pt x="0" y="1342"/>
                      <a:pt x="155" y="1426"/>
                    </a:cubicBezTo>
                    <a:lnTo>
                      <a:pt x="2322" y="2676"/>
                    </a:lnTo>
                    <a:cubicBezTo>
                      <a:pt x="2403" y="2719"/>
                      <a:pt x="2495" y="2740"/>
                      <a:pt x="2587" y="2740"/>
                    </a:cubicBezTo>
                    <a:cubicBezTo>
                      <a:pt x="2697" y="2740"/>
                      <a:pt x="2808" y="2710"/>
                      <a:pt x="2905" y="2652"/>
                    </a:cubicBezTo>
                    <a:lnTo>
                      <a:pt x="4644" y="1652"/>
                    </a:lnTo>
                    <a:cubicBezTo>
                      <a:pt x="4822" y="1545"/>
                      <a:pt x="4834" y="1402"/>
                      <a:pt x="4691" y="1306"/>
                    </a:cubicBezTo>
                    <a:lnTo>
                      <a:pt x="2524" y="56"/>
                    </a:lnTo>
                    <a:cubicBezTo>
                      <a:pt x="2438" y="19"/>
                      <a:pt x="2348"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88;p15">
                <a:extLst>
                  <a:ext uri="{FF2B5EF4-FFF2-40B4-BE49-F238E27FC236}">
                    <a16:creationId xmlns:a16="http://schemas.microsoft.com/office/drawing/2014/main" id="{0A8EBCB3-7794-4B5E-887F-5B8CC706C493}"/>
                  </a:ext>
                </a:extLst>
              </p:cNvPr>
              <p:cNvSpPr/>
              <p:nvPr/>
            </p:nvSpPr>
            <p:spPr>
              <a:xfrm>
                <a:off x="3245338" y="3524850"/>
                <a:ext cx="121175" cy="68500"/>
              </a:xfrm>
              <a:custGeom>
                <a:avLst/>
                <a:gdLst/>
                <a:ahLst/>
                <a:cxnLst/>
                <a:rect l="l" t="t" r="r" b="b"/>
                <a:pathLst>
                  <a:path w="4847" h="2740" extrusionOk="0">
                    <a:moveTo>
                      <a:pt x="2257" y="0"/>
                    </a:moveTo>
                    <a:cubicBezTo>
                      <a:pt x="2146" y="0"/>
                      <a:pt x="2038" y="30"/>
                      <a:pt x="1941" y="89"/>
                    </a:cubicBezTo>
                    <a:lnTo>
                      <a:pt x="191" y="1101"/>
                    </a:lnTo>
                    <a:cubicBezTo>
                      <a:pt x="24" y="1196"/>
                      <a:pt x="0" y="1351"/>
                      <a:pt x="155" y="1434"/>
                    </a:cubicBezTo>
                    <a:lnTo>
                      <a:pt x="2322" y="2684"/>
                    </a:lnTo>
                    <a:cubicBezTo>
                      <a:pt x="2408" y="2722"/>
                      <a:pt x="2498" y="2740"/>
                      <a:pt x="2588" y="2740"/>
                    </a:cubicBezTo>
                    <a:cubicBezTo>
                      <a:pt x="2698" y="2740"/>
                      <a:pt x="2807" y="2713"/>
                      <a:pt x="2906" y="2660"/>
                    </a:cubicBezTo>
                    <a:lnTo>
                      <a:pt x="4656" y="1648"/>
                    </a:lnTo>
                    <a:cubicBezTo>
                      <a:pt x="4822" y="1553"/>
                      <a:pt x="4846" y="1398"/>
                      <a:pt x="4691" y="1315"/>
                    </a:cubicBezTo>
                    <a:lnTo>
                      <a:pt x="2536" y="65"/>
                    </a:lnTo>
                    <a:cubicBezTo>
                      <a:pt x="2444" y="21"/>
                      <a:pt x="2349"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89;p15">
                <a:extLst>
                  <a:ext uri="{FF2B5EF4-FFF2-40B4-BE49-F238E27FC236}">
                    <a16:creationId xmlns:a16="http://schemas.microsoft.com/office/drawing/2014/main" id="{99B51D49-5C1A-41B6-8DBC-2F000305D7CC}"/>
                  </a:ext>
                </a:extLst>
              </p:cNvPr>
              <p:cNvSpPr/>
              <p:nvPr/>
            </p:nvSpPr>
            <p:spPr>
              <a:xfrm>
                <a:off x="3330463" y="3573950"/>
                <a:ext cx="120875" cy="68525"/>
              </a:xfrm>
              <a:custGeom>
                <a:avLst/>
                <a:gdLst/>
                <a:ahLst/>
                <a:cxnLst/>
                <a:rect l="l" t="t" r="r" b="b"/>
                <a:pathLst>
                  <a:path w="4835" h="2741" extrusionOk="0">
                    <a:moveTo>
                      <a:pt x="2250" y="1"/>
                    </a:moveTo>
                    <a:cubicBezTo>
                      <a:pt x="2138" y="1"/>
                      <a:pt x="2027" y="31"/>
                      <a:pt x="1929" y="89"/>
                    </a:cubicBezTo>
                    <a:lnTo>
                      <a:pt x="191" y="1089"/>
                    </a:lnTo>
                    <a:cubicBezTo>
                      <a:pt x="12" y="1196"/>
                      <a:pt x="1" y="1339"/>
                      <a:pt x="143" y="1435"/>
                    </a:cubicBezTo>
                    <a:lnTo>
                      <a:pt x="2310" y="2685"/>
                    </a:lnTo>
                    <a:cubicBezTo>
                      <a:pt x="2396" y="2722"/>
                      <a:pt x="2487" y="2740"/>
                      <a:pt x="2577" y="2740"/>
                    </a:cubicBezTo>
                    <a:cubicBezTo>
                      <a:pt x="2687" y="2740"/>
                      <a:pt x="2796" y="2713"/>
                      <a:pt x="2894" y="2661"/>
                    </a:cubicBezTo>
                    <a:lnTo>
                      <a:pt x="4644" y="1649"/>
                    </a:lnTo>
                    <a:cubicBezTo>
                      <a:pt x="4811" y="1554"/>
                      <a:pt x="4835" y="1399"/>
                      <a:pt x="4680" y="1316"/>
                    </a:cubicBezTo>
                    <a:lnTo>
                      <a:pt x="2525" y="65"/>
                    </a:lnTo>
                    <a:cubicBezTo>
                      <a:pt x="2438" y="22"/>
                      <a:pt x="2344" y="1"/>
                      <a:pt x="2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90;p15">
                <a:extLst>
                  <a:ext uri="{FF2B5EF4-FFF2-40B4-BE49-F238E27FC236}">
                    <a16:creationId xmlns:a16="http://schemas.microsoft.com/office/drawing/2014/main" id="{4BB82F67-9807-4F7B-BDD9-321640745242}"/>
                  </a:ext>
                </a:extLst>
              </p:cNvPr>
              <p:cNvSpPr/>
              <p:nvPr/>
            </p:nvSpPr>
            <p:spPr>
              <a:xfrm>
                <a:off x="3415288" y="3623000"/>
                <a:ext cx="120875" cy="68500"/>
              </a:xfrm>
              <a:custGeom>
                <a:avLst/>
                <a:gdLst/>
                <a:ahLst/>
                <a:cxnLst/>
                <a:rect l="l" t="t" r="r" b="b"/>
                <a:pathLst>
                  <a:path w="4835" h="2740" extrusionOk="0">
                    <a:moveTo>
                      <a:pt x="2259" y="0"/>
                    </a:moveTo>
                    <a:cubicBezTo>
                      <a:pt x="2149" y="0"/>
                      <a:pt x="2040" y="27"/>
                      <a:pt x="1942" y="80"/>
                    </a:cubicBezTo>
                    <a:lnTo>
                      <a:pt x="191" y="1092"/>
                    </a:lnTo>
                    <a:cubicBezTo>
                      <a:pt x="13" y="1187"/>
                      <a:pt x="1" y="1342"/>
                      <a:pt x="144" y="1425"/>
                    </a:cubicBezTo>
                    <a:lnTo>
                      <a:pt x="2311" y="2675"/>
                    </a:lnTo>
                    <a:cubicBezTo>
                      <a:pt x="2398" y="2719"/>
                      <a:pt x="2489" y="2740"/>
                      <a:pt x="2582" y="2740"/>
                    </a:cubicBezTo>
                    <a:cubicBezTo>
                      <a:pt x="2692" y="2740"/>
                      <a:pt x="2802" y="2710"/>
                      <a:pt x="2906" y="2652"/>
                    </a:cubicBezTo>
                    <a:lnTo>
                      <a:pt x="4644" y="1651"/>
                    </a:lnTo>
                    <a:cubicBezTo>
                      <a:pt x="4823" y="1544"/>
                      <a:pt x="4835" y="1401"/>
                      <a:pt x="4692" y="1306"/>
                    </a:cubicBezTo>
                    <a:lnTo>
                      <a:pt x="2525" y="56"/>
                    </a:lnTo>
                    <a:cubicBezTo>
                      <a:pt x="2439" y="18"/>
                      <a:pt x="2349" y="0"/>
                      <a:pt x="2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91;p15">
                <a:extLst>
                  <a:ext uri="{FF2B5EF4-FFF2-40B4-BE49-F238E27FC236}">
                    <a16:creationId xmlns:a16="http://schemas.microsoft.com/office/drawing/2014/main" id="{FDBC47D1-80D6-4E7F-A717-761E507A7558}"/>
                  </a:ext>
                </a:extLst>
              </p:cNvPr>
              <p:cNvSpPr/>
              <p:nvPr/>
            </p:nvSpPr>
            <p:spPr>
              <a:xfrm>
                <a:off x="3500138" y="3672100"/>
                <a:ext cx="120875" cy="68400"/>
              </a:xfrm>
              <a:custGeom>
                <a:avLst/>
                <a:gdLst/>
                <a:ahLst/>
                <a:cxnLst/>
                <a:rect l="l" t="t" r="r" b="b"/>
                <a:pathLst>
                  <a:path w="4835" h="2736" extrusionOk="0">
                    <a:moveTo>
                      <a:pt x="2257" y="1"/>
                    </a:moveTo>
                    <a:cubicBezTo>
                      <a:pt x="2146" y="1"/>
                      <a:pt x="2034" y="28"/>
                      <a:pt x="1929" y="80"/>
                    </a:cubicBezTo>
                    <a:lnTo>
                      <a:pt x="191" y="1092"/>
                    </a:lnTo>
                    <a:cubicBezTo>
                      <a:pt x="12" y="1188"/>
                      <a:pt x="0" y="1342"/>
                      <a:pt x="143" y="1426"/>
                    </a:cubicBezTo>
                    <a:lnTo>
                      <a:pt x="2310" y="2676"/>
                    </a:lnTo>
                    <a:cubicBezTo>
                      <a:pt x="2399" y="2715"/>
                      <a:pt x="2496" y="2736"/>
                      <a:pt x="2593" y="2736"/>
                    </a:cubicBezTo>
                    <a:cubicBezTo>
                      <a:pt x="2702" y="2736"/>
                      <a:pt x="2810" y="2709"/>
                      <a:pt x="2905" y="2652"/>
                    </a:cubicBezTo>
                    <a:lnTo>
                      <a:pt x="4644" y="1640"/>
                    </a:lnTo>
                    <a:cubicBezTo>
                      <a:pt x="4822" y="1545"/>
                      <a:pt x="4834" y="1390"/>
                      <a:pt x="4691" y="1307"/>
                    </a:cubicBezTo>
                    <a:lnTo>
                      <a:pt x="2524" y="57"/>
                    </a:lnTo>
                    <a:cubicBezTo>
                      <a:pt x="2438" y="19"/>
                      <a:pt x="2348" y="1"/>
                      <a:pt x="2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92;p15">
                <a:extLst>
                  <a:ext uri="{FF2B5EF4-FFF2-40B4-BE49-F238E27FC236}">
                    <a16:creationId xmlns:a16="http://schemas.microsoft.com/office/drawing/2014/main" id="{33CCEEFB-7A4D-4E9D-AC23-324E9A720715}"/>
                  </a:ext>
                </a:extLst>
              </p:cNvPr>
              <p:cNvSpPr/>
              <p:nvPr/>
            </p:nvSpPr>
            <p:spPr>
              <a:xfrm>
                <a:off x="3584963" y="3721000"/>
                <a:ext cx="120875" cy="68525"/>
              </a:xfrm>
              <a:custGeom>
                <a:avLst/>
                <a:gdLst/>
                <a:ahLst/>
                <a:cxnLst/>
                <a:rect l="l" t="t" r="r" b="b"/>
                <a:pathLst>
                  <a:path w="4835" h="2741" extrusionOk="0">
                    <a:moveTo>
                      <a:pt x="2255" y="0"/>
                    </a:moveTo>
                    <a:cubicBezTo>
                      <a:pt x="2146" y="0"/>
                      <a:pt x="2038" y="31"/>
                      <a:pt x="1941" y="89"/>
                    </a:cubicBezTo>
                    <a:lnTo>
                      <a:pt x="191" y="1089"/>
                    </a:lnTo>
                    <a:cubicBezTo>
                      <a:pt x="24" y="1196"/>
                      <a:pt x="0" y="1351"/>
                      <a:pt x="155" y="1434"/>
                    </a:cubicBezTo>
                    <a:lnTo>
                      <a:pt x="2322" y="2684"/>
                    </a:lnTo>
                    <a:cubicBezTo>
                      <a:pt x="2403" y="2722"/>
                      <a:pt x="2493" y="2740"/>
                      <a:pt x="2584" y="2740"/>
                    </a:cubicBezTo>
                    <a:cubicBezTo>
                      <a:pt x="2695" y="2740"/>
                      <a:pt x="2807" y="2713"/>
                      <a:pt x="2906" y="2661"/>
                    </a:cubicBezTo>
                    <a:lnTo>
                      <a:pt x="4656" y="1661"/>
                    </a:lnTo>
                    <a:cubicBezTo>
                      <a:pt x="4822" y="1553"/>
                      <a:pt x="4834" y="1399"/>
                      <a:pt x="4691" y="1315"/>
                    </a:cubicBezTo>
                    <a:lnTo>
                      <a:pt x="2525" y="65"/>
                    </a:lnTo>
                    <a:cubicBezTo>
                      <a:pt x="2438" y="22"/>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93;p15">
                <a:extLst>
                  <a:ext uri="{FF2B5EF4-FFF2-40B4-BE49-F238E27FC236}">
                    <a16:creationId xmlns:a16="http://schemas.microsoft.com/office/drawing/2014/main" id="{62D70508-BF9F-4CC4-817F-4FB2128D3C07}"/>
                  </a:ext>
                </a:extLst>
              </p:cNvPr>
              <p:cNvSpPr/>
              <p:nvPr/>
            </p:nvSpPr>
            <p:spPr>
              <a:xfrm>
                <a:off x="3670088" y="3770225"/>
                <a:ext cx="120875" cy="68350"/>
              </a:xfrm>
              <a:custGeom>
                <a:avLst/>
                <a:gdLst/>
                <a:ahLst/>
                <a:cxnLst/>
                <a:rect l="l" t="t" r="r" b="b"/>
                <a:pathLst>
                  <a:path w="4835" h="2734" extrusionOk="0">
                    <a:moveTo>
                      <a:pt x="2246" y="1"/>
                    </a:moveTo>
                    <a:cubicBezTo>
                      <a:pt x="2139" y="1"/>
                      <a:pt x="2031" y="27"/>
                      <a:pt x="1929" y="84"/>
                    </a:cubicBezTo>
                    <a:lnTo>
                      <a:pt x="191" y="1096"/>
                    </a:lnTo>
                    <a:cubicBezTo>
                      <a:pt x="13" y="1192"/>
                      <a:pt x="1" y="1346"/>
                      <a:pt x="143" y="1430"/>
                    </a:cubicBezTo>
                    <a:lnTo>
                      <a:pt x="2310" y="2668"/>
                    </a:lnTo>
                    <a:cubicBezTo>
                      <a:pt x="2400" y="2713"/>
                      <a:pt x="2494" y="2734"/>
                      <a:pt x="2589" y="2734"/>
                    </a:cubicBezTo>
                    <a:cubicBezTo>
                      <a:pt x="2697" y="2734"/>
                      <a:pt x="2805" y="2707"/>
                      <a:pt x="2906" y="2656"/>
                    </a:cubicBezTo>
                    <a:lnTo>
                      <a:pt x="4644" y="1644"/>
                    </a:lnTo>
                    <a:cubicBezTo>
                      <a:pt x="4823" y="1549"/>
                      <a:pt x="4835" y="1394"/>
                      <a:pt x="4692" y="1311"/>
                    </a:cubicBezTo>
                    <a:lnTo>
                      <a:pt x="2525" y="61"/>
                    </a:lnTo>
                    <a:cubicBezTo>
                      <a:pt x="2435" y="22"/>
                      <a:pt x="2341" y="1"/>
                      <a:pt x="2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94;p15">
                <a:extLst>
                  <a:ext uri="{FF2B5EF4-FFF2-40B4-BE49-F238E27FC236}">
                    <a16:creationId xmlns:a16="http://schemas.microsoft.com/office/drawing/2014/main" id="{64AC6952-5E50-485B-BAE3-A64E098687C2}"/>
                  </a:ext>
                </a:extLst>
              </p:cNvPr>
              <p:cNvSpPr/>
              <p:nvPr/>
            </p:nvSpPr>
            <p:spPr>
              <a:xfrm>
                <a:off x="3754913" y="3819150"/>
                <a:ext cx="121175" cy="68400"/>
              </a:xfrm>
              <a:custGeom>
                <a:avLst/>
                <a:gdLst/>
                <a:ahLst/>
                <a:cxnLst/>
                <a:rect l="l" t="t" r="r" b="b"/>
                <a:pathLst>
                  <a:path w="4847" h="2736" extrusionOk="0">
                    <a:moveTo>
                      <a:pt x="2264" y="0"/>
                    </a:moveTo>
                    <a:cubicBezTo>
                      <a:pt x="2152" y="0"/>
                      <a:pt x="2040" y="28"/>
                      <a:pt x="1942" y="80"/>
                    </a:cubicBezTo>
                    <a:lnTo>
                      <a:pt x="191" y="1092"/>
                    </a:lnTo>
                    <a:cubicBezTo>
                      <a:pt x="13" y="1187"/>
                      <a:pt x="1" y="1342"/>
                      <a:pt x="144" y="1425"/>
                    </a:cubicBezTo>
                    <a:lnTo>
                      <a:pt x="2311" y="2676"/>
                    </a:lnTo>
                    <a:cubicBezTo>
                      <a:pt x="2400" y="2715"/>
                      <a:pt x="2497" y="2735"/>
                      <a:pt x="2593" y="2735"/>
                    </a:cubicBezTo>
                    <a:cubicBezTo>
                      <a:pt x="2703" y="2735"/>
                      <a:pt x="2811" y="2709"/>
                      <a:pt x="2906" y="2652"/>
                    </a:cubicBezTo>
                    <a:lnTo>
                      <a:pt x="4656" y="1640"/>
                    </a:lnTo>
                    <a:cubicBezTo>
                      <a:pt x="4823" y="1544"/>
                      <a:pt x="4847" y="1390"/>
                      <a:pt x="4692" y="1306"/>
                    </a:cubicBezTo>
                    <a:lnTo>
                      <a:pt x="2525" y="56"/>
                    </a:lnTo>
                    <a:cubicBezTo>
                      <a:pt x="2445" y="19"/>
                      <a:pt x="2355"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95;p15">
                <a:extLst>
                  <a:ext uri="{FF2B5EF4-FFF2-40B4-BE49-F238E27FC236}">
                    <a16:creationId xmlns:a16="http://schemas.microsoft.com/office/drawing/2014/main" id="{01A81767-1B2D-4803-8F67-2B43ACF5F27E}"/>
                  </a:ext>
                </a:extLst>
              </p:cNvPr>
              <p:cNvSpPr/>
              <p:nvPr/>
            </p:nvSpPr>
            <p:spPr>
              <a:xfrm>
                <a:off x="3839763" y="3868050"/>
                <a:ext cx="120875" cy="68500"/>
              </a:xfrm>
              <a:custGeom>
                <a:avLst/>
                <a:gdLst/>
                <a:ahLst/>
                <a:cxnLst/>
                <a:rect l="l" t="t" r="r" b="b"/>
                <a:pathLst>
                  <a:path w="4835" h="2740" extrusionOk="0">
                    <a:moveTo>
                      <a:pt x="2254" y="0"/>
                    </a:moveTo>
                    <a:cubicBezTo>
                      <a:pt x="2146" y="0"/>
                      <a:pt x="2038" y="30"/>
                      <a:pt x="1941" y="89"/>
                    </a:cubicBezTo>
                    <a:lnTo>
                      <a:pt x="191" y="1089"/>
                    </a:lnTo>
                    <a:cubicBezTo>
                      <a:pt x="12" y="1196"/>
                      <a:pt x="0" y="1351"/>
                      <a:pt x="155" y="1434"/>
                    </a:cubicBezTo>
                    <a:lnTo>
                      <a:pt x="2310" y="2684"/>
                    </a:lnTo>
                    <a:cubicBezTo>
                      <a:pt x="2396" y="2722"/>
                      <a:pt x="2486" y="2740"/>
                      <a:pt x="2577" y="2740"/>
                    </a:cubicBezTo>
                    <a:cubicBezTo>
                      <a:pt x="2689" y="2740"/>
                      <a:pt x="2801" y="2713"/>
                      <a:pt x="2905" y="2660"/>
                    </a:cubicBezTo>
                    <a:lnTo>
                      <a:pt x="4644" y="1648"/>
                    </a:lnTo>
                    <a:cubicBezTo>
                      <a:pt x="4822" y="1553"/>
                      <a:pt x="4834" y="1398"/>
                      <a:pt x="4691" y="1315"/>
                    </a:cubicBezTo>
                    <a:lnTo>
                      <a:pt x="2524" y="65"/>
                    </a:lnTo>
                    <a:cubicBezTo>
                      <a:pt x="2437" y="21"/>
                      <a:pt x="2346" y="0"/>
                      <a:pt x="2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96;p15">
                <a:extLst>
                  <a:ext uri="{FF2B5EF4-FFF2-40B4-BE49-F238E27FC236}">
                    <a16:creationId xmlns:a16="http://schemas.microsoft.com/office/drawing/2014/main" id="{74966606-06A9-4F7F-9C4C-8B88CF263D9A}"/>
                  </a:ext>
                </a:extLst>
              </p:cNvPr>
              <p:cNvSpPr/>
              <p:nvPr/>
            </p:nvSpPr>
            <p:spPr>
              <a:xfrm>
                <a:off x="3057813" y="3322350"/>
                <a:ext cx="123550" cy="69900"/>
              </a:xfrm>
              <a:custGeom>
                <a:avLst/>
                <a:gdLst/>
                <a:ahLst/>
                <a:cxnLst/>
                <a:rect l="l" t="t" r="r" b="b"/>
                <a:pathLst>
                  <a:path w="4942" h="2796" extrusionOk="0">
                    <a:moveTo>
                      <a:pt x="2263" y="1"/>
                    </a:moveTo>
                    <a:cubicBezTo>
                      <a:pt x="2157" y="1"/>
                      <a:pt x="2051" y="28"/>
                      <a:pt x="1953" y="81"/>
                    </a:cubicBezTo>
                    <a:lnTo>
                      <a:pt x="191" y="1104"/>
                    </a:lnTo>
                    <a:cubicBezTo>
                      <a:pt x="24" y="1200"/>
                      <a:pt x="0" y="1355"/>
                      <a:pt x="143" y="1438"/>
                    </a:cubicBezTo>
                    <a:lnTo>
                      <a:pt x="2417" y="2736"/>
                    </a:lnTo>
                    <a:cubicBezTo>
                      <a:pt x="2501" y="2775"/>
                      <a:pt x="2593" y="2795"/>
                      <a:pt x="2683" y="2795"/>
                    </a:cubicBezTo>
                    <a:cubicBezTo>
                      <a:pt x="2786" y="2795"/>
                      <a:pt x="2888" y="2769"/>
                      <a:pt x="2977" y="2712"/>
                    </a:cubicBezTo>
                    <a:lnTo>
                      <a:pt x="4751" y="1700"/>
                    </a:lnTo>
                    <a:cubicBezTo>
                      <a:pt x="4918" y="1605"/>
                      <a:pt x="4942" y="1450"/>
                      <a:pt x="4787" y="1366"/>
                    </a:cubicBezTo>
                    <a:lnTo>
                      <a:pt x="2525" y="57"/>
                    </a:lnTo>
                    <a:cubicBezTo>
                      <a:pt x="2439" y="19"/>
                      <a:pt x="235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97;p15">
                <a:extLst>
                  <a:ext uri="{FF2B5EF4-FFF2-40B4-BE49-F238E27FC236}">
                    <a16:creationId xmlns:a16="http://schemas.microsoft.com/office/drawing/2014/main" id="{DDF4A40C-652C-44B0-A754-E5AB318E69D9}"/>
                  </a:ext>
                </a:extLst>
              </p:cNvPr>
              <p:cNvSpPr/>
              <p:nvPr/>
            </p:nvSpPr>
            <p:spPr>
              <a:xfrm>
                <a:off x="3145313" y="3372975"/>
                <a:ext cx="123550" cy="69775"/>
              </a:xfrm>
              <a:custGeom>
                <a:avLst/>
                <a:gdLst/>
                <a:ahLst/>
                <a:cxnLst/>
                <a:rect l="l" t="t" r="r" b="b"/>
                <a:pathLst>
                  <a:path w="4942" h="2791" extrusionOk="0">
                    <a:moveTo>
                      <a:pt x="2269" y="0"/>
                    </a:moveTo>
                    <a:cubicBezTo>
                      <a:pt x="2161" y="0"/>
                      <a:pt x="2052" y="27"/>
                      <a:pt x="1954" y="80"/>
                    </a:cubicBezTo>
                    <a:lnTo>
                      <a:pt x="191" y="1104"/>
                    </a:lnTo>
                    <a:cubicBezTo>
                      <a:pt x="25" y="1199"/>
                      <a:pt x="1" y="1342"/>
                      <a:pt x="144" y="1425"/>
                    </a:cubicBezTo>
                    <a:lnTo>
                      <a:pt x="2418" y="2735"/>
                    </a:lnTo>
                    <a:cubicBezTo>
                      <a:pt x="2498" y="2772"/>
                      <a:pt x="2586" y="2790"/>
                      <a:pt x="2674" y="2790"/>
                    </a:cubicBezTo>
                    <a:cubicBezTo>
                      <a:pt x="2782" y="2790"/>
                      <a:pt x="2891" y="2763"/>
                      <a:pt x="2989" y="2711"/>
                    </a:cubicBezTo>
                    <a:lnTo>
                      <a:pt x="4751" y="1699"/>
                    </a:lnTo>
                    <a:cubicBezTo>
                      <a:pt x="4918" y="1592"/>
                      <a:pt x="4942" y="1449"/>
                      <a:pt x="4787" y="1365"/>
                    </a:cubicBezTo>
                    <a:lnTo>
                      <a:pt x="2525" y="56"/>
                    </a:lnTo>
                    <a:cubicBezTo>
                      <a:pt x="2445" y="18"/>
                      <a:pt x="2357"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98;p15">
                <a:extLst>
                  <a:ext uri="{FF2B5EF4-FFF2-40B4-BE49-F238E27FC236}">
                    <a16:creationId xmlns:a16="http://schemas.microsoft.com/office/drawing/2014/main" id="{245341E0-786D-4BD2-ABA1-77E5E6150660}"/>
                  </a:ext>
                </a:extLst>
              </p:cNvPr>
              <p:cNvSpPr/>
              <p:nvPr/>
            </p:nvSpPr>
            <p:spPr>
              <a:xfrm>
                <a:off x="3232838" y="3423575"/>
                <a:ext cx="123550" cy="69775"/>
              </a:xfrm>
              <a:custGeom>
                <a:avLst/>
                <a:gdLst/>
                <a:ahLst/>
                <a:cxnLst/>
                <a:rect l="l" t="t" r="r" b="b"/>
                <a:pathLst>
                  <a:path w="4942" h="2791" extrusionOk="0">
                    <a:moveTo>
                      <a:pt x="2268" y="0"/>
                    </a:moveTo>
                    <a:cubicBezTo>
                      <a:pt x="2160" y="0"/>
                      <a:pt x="2051" y="27"/>
                      <a:pt x="1953" y="80"/>
                    </a:cubicBezTo>
                    <a:lnTo>
                      <a:pt x="191" y="1104"/>
                    </a:lnTo>
                    <a:cubicBezTo>
                      <a:pt x="24" y="1199"/>
                      <a:pt x="0" y="1342"/>
                      <a:pt x="155" y="1425"/>
                    </a:cubicBezTo>
                    <a:lnTo>
                      <a:pt x="2417" y="2735"/>
                    </a:lnTo>
                    <a:cubicBezTo>
                      <a:pt x="2498" y="2772"/>
                      <a:pt x="2585" y="2790"/>
                      <a:pt x="2674" y="2790"/>
                    </a:cubicBezTo>
                    <a:cubicBezTo>
                      <a:pt x="2782" y="2790"/>
                      <a:pt x="2891" y="2763"/>
                      <a:pt x="2989" y="2711"/>
                    </a:cubicBezTo>
                    <a:lnTo>
                      <a:pt x="4751" y="1699"/>
                    </a:lnTo>
                    <a:cubicBezTo>
                      <a:pt x="4918" y="1592"/>
                      <a:pt x="4941" y="1449"/>
                      <a:pt x="4787" y="1366"/>
                    </a:cubicBezTo>
                    <a:lnTo>
                      <a:pt x="2524" y="56"/>
                    </a:lnTo>
                    <a:cubicBezTo>
                      <a:pt x="2444" y="18"/>
                      <a:pt x="2356"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99;p15">
                <a:extLst>
                  <a:ext uri="{FF2B5EF4-FFF2-40B4-BE49-F238E27FC236}">
                    <a16:creationId xmlns:a16="http://schemas.microsoft.com/office/drawing/2014/main" id="{AB52E58D-35A3-4A8C-ABE0-0D1092D08292}"/>
                  </a:ext>
                </a:extLst>
              </p:cNvPr>
              <p:cNvSpPr/>
              <p:nvPr/>
            </p:nvSpPr>
            <p:spPr>
              <a:xfrm>
                <a:off x="3320338" y="3474175"/>
                <a:ext cx="123550" cy="69775"/>
              </a:xfrm>
              <a:custGeom>
                <a:avLst/>
                <a:gdLst/>
                <a:ahLst/>
                <a:cxnLst/>
                <a:rect l="l" t="t" r="r" b="b"/>
                <a:pathLst>
                  <a:path w="4942" h="2791" extrusionOk="0">
                    <a:moveTo>
                      <a:pt x="2268" y="0"/>
                    </a:moveTo>
                    <a:cubicBezTo>
                      <a:pt x="2161" y="0"/>
                      <a:pt x="2052" y="27"/>
                      <a:pt x="1953" y="80"/>
                    </a:cubicBezTo>
                    <a:lnTo>
                      <a:pt x="191" y="1104"/>
                    </a:lnTo>
                    <a:cubicBezTo>
                      <a:pt x="25" y="1199"/>
                      <a:pt x="1" y="1342"/>
                      <a:pt x="156" y="1425"/>
                    </a:cubicBezTo>
                    <a:lnTo>
                      <a:pt x="2418" y="2735"/>
                    </a:lnTo>
                    <a:cubicBezTo>
                      <a:pt x="2503" y="2772"/>
                      <a:pt x="2592" y="2791"/>
                      <a:pt x="2679" y="2791"/>
                    </a:cubicBezTo>
                    <a:cubicBezTo>
                      <a:pt x="2786" y="2791"/>
                      <a:pt x="2891" y="2763"/>
                      <a:pt x="2989" y="2711"/>
                    </a:cubicBezTo>
                    <a:lnTo>
                      <a:pt x="4751" y="1699"/>
                    </a:lnTo>
                    <a:cubicBezTo>
                      <a:pt x="4918" y="1604"/>
                      <a:pt x="4942" y="1449"/>
                      <a:pt x="4799" y="1366"/>
                    </a:cubicBezTo>
                    <a:lnTo>
                      <a:pt x="2525" y="56"/>
                    </a:lnTo>
                    <a:cubicBezTo>
                      <a:pt x="2444" y="18"/>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00;p15">
                <a:extLst>
                  <a:ext uri="{FF2B5EF4-FFF2-40B4-BE49-F238E27FC236}">
                    <a16:creationId xmlns:a16="http://schemas.microsoft.com/office/drawing/2014/main" id="{7149F7AF-5ED1-43C5-BCEC-66EB9A4F17DA}"/>
                  </a:ext>
                </a:extLst>
              </p:cNvPr>
              <p:cNvSpPr/>
              <p:nvPr/>
            </p:nvSpPr>
            <p:spPr>
              <a:xfrm>
                <a:off x="3407863" y="3524775"/>
                <a:ext cx="123550" cy="69775"/>
              </a:xfrm>
              <a:custGeom>
                <a:avLst/>
                <a:gdLst/>
                <a:ahLst/>
                <a:cxnLst/>
                <a:rect l="l" t="t" r="r" b="b"/>
                <a:pathLst>
                  <a:path w="4942" h="2791" extrusionOk="0">
                    <a:moveTo>
                      <a:pt x="2269" y="0"/>
                    </a:moveTo>
                    <a:cubicBezTo>
                      <a:pt x="2162" y="0"/>
                      <a:pt x="2056" y="27"/>
                      <a:pt x="1965" y="80"/>
                    </a:cubicBezTo>
                    <a:lnTo>
                      <a:pt x="191" y="1092"/>
                    </a:lnTo>
                    <a:cubicBezTo>
                      <a:pt x="24" y="1199"/>
                      <a:pt x="0" y="1342"/>
                      <a:pt x="155" y="1425"/>
                    </a:cubicBezTo>
                    <a:lnTo>
                      <a:pt x="2417" y="2735"/>
                    </a:lnTo>
                    <a:cubicBezTo>
                      <a:pt x="2503" y="2772"/>
                      <a:pt x="2591" y="2791"/>
                      <a:pt x="2678" y="2791"/>
                    </a:cubicBezTo>
                    <a:cubicBezTo>
                      <a:pt x="2785" y="2791"/>
                      <a:pt x="2890" y="2763"/>
                      <a:pt x="2989" y="2711"/>
                    </a:cubicBezTo>
                    <a:lnTo>
                      <a:pt x="4751" y="1687"/>
                    </a:lnTo>
                    <a:cubicBezTo>
                      <a:pt x="4929" y="1592"/>
                      <a:pt x="4941" y="1449"/>
                      <a:pt x="4798" y="1366"/>
                    </a:cubicBezTo>
                    <a:lnTo>
                      <a:pt x="2524" y="56"/>
                    </a:lnTo>
                    <a:cubicBezTo>
                      <a:pt x="2444" y="18"/>
                      <a:pt x="2356"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01;p15">
                <a:extLst>
                  <a:ext uri="{FF2B5EF4-FFF2-40B4-BE49-F238E27FC236}">
                    <a16:creationId xmlns:a16="http://schemas.microsoft.com/office/drawing/2014/main" id="{2AD36B1C-7BED-4A4D-A4B3-2D8D585A7F78}"/>
                  </a:ext>
                </a:extLst>
              </p:cNvPr>
              <p:cNvSpPr/>
              <p:nvPr/>
            </p:nvSpPr>
            <p:spPr>
              <a:xfrm>
                <a:off x="3495663" y="3575275"/>
                <a:ext cx="123250" cy="69875"/>
              </a:xfrm>
              <a:custGeom>
                <a:avLst/>
                <a:gdLst/>
                <a:ahLst/>
                <a:cxnLst/>
                <a:rect l="l" t="t" r="r" b="b"/>
                <a:pathLst>
                  <a:path w="4930" h="2795" extrusionOk="0">
                    <a:moveTo>
                      <a:pt x="2253" y="0"/>
                    </a:moveTo>
                    <a:cubicBezTo>
                      <a:pt x="2150" y="0"/>
                      <a:pt x="2048" y="27"/>
                      <a:pt x="1953" y="84"/>
                    </a:cubicBezTo>
                    <a:lnTo>
                      <a:pt x="191" y="1096"/>
                    </a:lnTo>
                    <a:cubicBezTo>
                      <a:pt x="12" y="1191"/>
                      <a:pt x="1" y="1346"/>
                      <a:pt x="143" y="1429"/>
                    </a:cubicBezTo>
                    <a:lnTo>
                      <a:pt x="2406" y="2739"/>
                    </a:lnTo>
                    <a:cubicBezTo>
                      <a:pt x="2491" y="2776"/>
                      <a:pt x="2582" y="2795"/>
                      <a:pt x="2671" y="2795"/>
                    </a:cubicBezTo>
                    <a:cubicBezTo>
                      <a:pt x="2779" y="2795"/>
                      <a:pt x="2885" y="2767"/>
                      <a:pt x="2977" y="2715"/>
                    </a:cubicBezTo>
                    <a:lnTo>
                      <a:pt x="4751" y="1691"/>
                    </a:lnTo>
                    <a:cubicBezTo>
                      <a:pt x="4918" y="1596"/>
                      <a:pt x="4930" y="1441"/>
                      <a:pt x="4787" y="1370"/>
                    </a:cubicBezTo>
                    <a:lnTo>
                      <a:pt x="2525" y="60"/>
                    </a:lnTo>
                    <a:cubicBezTo>
                      <a:pt x="2435" y="21"/>
                      <a:pt x="2343" y="0"/>
                      <a:pt x="2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02;p15">
                <a:extLst>
                  <a:ext uri="{FF2B5EF4-FFF2-40B4-BE49-F238E27FC236}">
                    <a16:creationId xmlns:a16="http://schemas.microsoft.com/office/drawing/2014/main" id="{D89D5958-3B9D-4D48-94F2-BC4935DBEC9B}"/>
                  </a:ext>
                </a:extLst>
              </p:cNvPr>
              <p:cNvSpPr/>
              <p:nvPr/>
            </p:nvSpPr>
            <p:spPr>
              <a:xfrm>
                <a:off x="3583163" y="3625975"/>
                <a:ext cx="123575" cy="69775"/>
              </a:xfrm>
              <a:custGeom>
                <a:avLst/>
                <a:gdLst/>
                <a:ahLst/>
                <a:cxnLst/>
                <a:rect l="l" t="t" r="r" b="b"/>
                <a:pathLst>
                  <a:path w="4943" h="2791" extrusionOk="0">
                    <a:moveTo>
                      <a:pt x="2264" y="0"/>
                    </a:moveTo>
                    <a:cubicBezTo>
                      <a:pt x="2157" y="0"/>
                      <a:pt x="2052" y="28"/>
                      <a:pt x="1954" y="80"/>
                    </a:cubicBezTo>
                    <a:lnTo>
                      <a:pt x="191" y="1104"/>
                    </a:lnTo>
                    <a:cubicBezTo>
                      <a:pt x="13" y="1199"/>
                      <a:pt x="1" y="1342"/>
                      <a:pt x="144" y="1425"/>
                    </a:cubicBezTo>
                    <a:lnTo>
                      <a:pt x="2418" y="2735"/>
                    </a:lnTo>
                    <a:cubicBezTo>
                      <a:pt x="2498" y="2772"/>
                      <a:pt x="2586" y="2791"/>
                      <a:pt x="2674" y="2791"/>
                    </a:cubicBezTo>
                    <a:cubicBezTo>
                      <a:pt x="2782" y="2791"/>
                      <a:pt x="2891" y="2764"/>
                      <a:pt x="2989" y="2711"/>
                    </a:cubicBezTo>
                    <a:lnTo>
                      <a:pt x="4752" y="1687"/>
                    </a:lnTo>
                    <a:cubicBezTo>
                      <a:pt x="4918" y="1592"/>
                      <a:pt x="4942" y="1437"/>
                      <a:pt x="4799" y="1354"/>
                    </a:cubicBezTo>
                    <a:lnTo>
                      <a:pt x="2525" y="56"/>
                    </a:lnTo>
                    <a:cubicBezTo>
                      <a:pt x="2439" y="19"/>
                      <a:pt x="2351"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03;p15">
                <a:extLst>
                  <a:ext uri="{FF2B5EF4-FFF2-40B4-BE49-F238E27FC236}">
                    <a16:creationId xmlns:a16="http://schemas.microsoft.com/office/drawing/2014/main" id="{BF251F2D-5A34-432D-B041-1E399FEF2157}"/>
                  </a:ext>
                </a:extLst>
              </p:cNvPr>
              <p:cNvSpPr/>
              <p:nvPr/>
            </p:nvSpPr>
            <p:spPr>
              <a:xfrm>
                <a:off x="3670688" y="3676275"/>
                <a:ext cx="123550" cy="69875"/>
              </a:xfrm>
              <a:custGeom>
                <a:avLst/>
                <a:gdLst/>
                <a:ahLst/>
                <a:cxnLst/>
                <a:rect l="l" t="t" r="r" b="b"/>
                <a:pathLst>
                  <a:path w="4942" h="2795" extrusionOk="0">
                    <a:moveTo>
                      <a:pt x="2268" y="0"/>
                    </a:moveTo>
                    <a:cubicBezTo>
                      <a:pt x="2160" y="0"/>
                      <a:pt x="2051" y="28"/>
                      <a:pt x="1953" y="80"/>
                    </a:cubicBezTo>
                    <a:lnTo>
                      <a:pt x="191" y="1104"/>
                    </a:lnTo>
                    <a:cubicBezTo>
                      <a:pt x="24" y="1199"/>
                      <a:pt x="0" y="1342"/>
                      <a:pt x="143" y="1425"/>
                    </a:cubicBezTo>
                    <a:lnTo>
                      <a:pt x="2417" y="2735"/>
                    </a:lnTo>
                    <a:cubicBezTo>
                      <a:pt x="2501" y="2774"/>
                      <a:pt x="2593" y="2795"/>
                      <a:pt x="2685" y="2795"/>
                    </a:cubicBezTo>
                    <a:cubicBezTo>
                      <a:pt x="2789" y="2795"/>
                      <a:pt x="2894" y="2768"/>
                      <a:pt x="2989" y="2711"/>
                    </a:cubicBezTo>
                    <a:lnTo>
                      <a:pt x="4751" y="1699"/>
                    </a:lnTo>
                    <a:cubicBezTo>
                      <a:pt x="4918" y="1604"/>
                      <a:pt x="4942" y="1449"/>
                      <a:pt x="4787" y="1366"/>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04;p15">
                <a:extLst>
                  <a:ext uri="{FF2B5EF4-FFF2-40B4-BE49-F238E27FC236}">
                    <a16:creationId xmlns:a16="http://schemas.microsoft.com/office/drawing/2014/main" id="{39509CC9-F653-4A7F-AA52-301BF062DCFC}"/>
                  </a:ext>
                </a:extLst>
              </p:cNvPr>
              <p:cNvSpPr/>
              <p:nvPr/>
            </p:nvSpPr>
            <p:spPr>
              <a:xfrm>
                <a:off x="3758188" y="3726875"/>
                <a:ext cx="123550" cy="69925"/>
              </a:xfrm>
              <a:custGeom>
                <a:avLst/>
                <a:gdLst/>
                <a:ahLst/>
                <a:cxnLst/>
                <a:rect l="l" t="t" r="r" b="b"/>
                <a:pathLst>
                  <a:path w="4942" h="2797" extrusionOk="0">
                    <a:moveTo>
                      <a:pt x="2270" y="1"/>
                    </a:moveTo>
                    <a:cubicBezTo>
                      <a:pt x="2163" y="1"/>
                      <a:pt x="2057" y="28"/>
                      <a:pt x="1965" y="80"/>
                    </a:cubicBezTo>
                    <a:lnTo>
                      <a:pt x="191" y="1104"/>
                    </a:lnTo>
                    <a:cubicBezTo>
                      <a:pt x="25" y="1199"/>
                      <a:pt x="1" y="1342"/>
                      <a:pt x="156" y="1426"/>
                    </a:cubicBezTo>
                    <a:lnTo>
                      <a:pt x="2418" y="2735"/>
                    </a:lnTo>
                    <a:cubicBezTo>
                      <a:pt x="2504" y="2775"/>
                      <a:pt x="2599" y="2796"/>
                      <a:pt x="2694" y="2796"/>
                    </a:cubicBezTo>
                    <a:cubicBezTo>
                      <a:pt x="2795" y="2796"/>
                      <a:pt x="2897" y="2772"/>
                      <a:pt x="2989" y="2723"/>
                    </a:cubicBezTo>
                    <a:lnTo>
                      <a:pt x="4751" y="1699"/>
                    </a:lnTo>
                    <a:cubicBezTo>
                      <a:pt x="4918" y="1592"/>
                      <a:pt x="4942" y="1449"/>
                      <a:pt x="4787" y="1366"/>
                    </a:cubicBezTo>
                    <a:lnTo>
                      <a:pt x="2525" y="56"/>
                    </a:lnTo>
                    <a:cubicBezTo>
                      <a:pt x="2445" y="19"/>
                      <a:pt x="2357" y="1"/>
                      <a:pt x="2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05;p15">
                <a:extLst>
                  <a:ext uri="{FF2B5EF4-FFF2-40B4-BE49-F238E27FC236}">
                    <a16:creationId xmlns:a16="http://schemas.microsoft.com/office/drawing/2014/main" id="{F0D16CC1-AE21-4DC4-88A9-8225AD0DBC91}"/>
                  </a:ext>
                </a:extLst>
              </p:cNvPr>
              <p:cNvSpPr/>
              <p:nvPr/>
            </p:nvSpPr>
            <p:spPr>
              <a:xfrm>
                <a:off x="3845713" y="3777475"/>
                <a:ext cx="123550" cy="69775"/>
              </a:xfrm>
              <a:custGeom>
                <a:avLst/>
                <a:gdLst/>
                <a:ahLst/>
                <a:cxnLst/>
                <a:rect l="l" t="t" r="r" b="b"/>
                <a:pathLst>
                  <a:path w="4942" h="2791" extrusionOk="0">
                    <a:moveTo>
                      <a:pt x="2268" y="1"/>
                    </a:moveTo>
                    <a:cubicBezTo>
                      <a:pt x="2160" y="1"/>
                      <a:pt x="2051" y="28"/>
                      <a:pt x="1953" y="80"/>
                    </a:cubicBezTo>
                    <a:lnTo>
                      <a:pt x="191" y="1104"/>
                    </a:lnTo>
                    <a:cubicBezTo>
                      <a:pt x="24" y="1199"/>
                      <a:pt x="0" y="1342"/>
                      <a:pt x="155" y="1426"/>
                    </a:cubicBezTo>
                    <a:lnTo>
                      <a:pt x="2417" y="2735"/>
                    </a:lnTo>
                    <a:cubicBezTo>
                      <a:pt x="2498" y="2773"/>
                      <a:pt x="2585" y="2791"/>
                      <a:pt x="2674" y="2791"/>
                    </a:cubicBezTo>
                    <a:cubicBezTo>
                      <a:pt x="2782" y="2791"/>
                      <a:pt x="2891" y="2764"/>
                      <a:pt x="2989" y="2711"/>
                    </a:cubicBezTo>
                    <a:lnTo>
                      <a:pt x="4751" y="1687"/>
                    </a:lnTo>
                    <a:cubicBezTo>
                      <a:pt x="4918" y="1592"/>
                      <a:pt x="4941" y="1449"/>
                      <a:pt x="4799" y="1366"/>
                    </a:cubicBezTo>
                    <a:lnTo>
                      <a:pt x="2524" y="56"/>
                    </a:lnTo>
                    <a:cubicBezTo>
                      <a:pt x="2444" y="19"/>
                      <a:pt x="235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06;p15">
                <a:extLst>
                  <a:ext uri="{FF2B5EF4-FFF2-40B4-BE49-F238E27FC236}">
                    <a16:creationId xmlns:a16="http://schemas.microsoft.com/office/drawing/2014/main" id="{524F6CC7-BDE5-4C45-BFBF-B329755DA033}"/>
                  </a:ext>
                </a:extLst>
              </p:cNvPr>
              <p:cNvSpPr/>
              <p:nvPr/>
            </p:nvSpPr>
            <p:spPr>
              <a:xfrm>
                <a:off x="3933513" y="3828075"/>
                <a:ext cx="123250" cy="69800"/>
              </a:xfrm>
              <a:custGeom>
                <a:avLst/>
                <a:gdLst/>
                <a:ahLst/>
                <a:cxnLst/>
                <a:rect l="l" t="t" r="r" b="b"/>
                <a:pathLst>
                  <a:path w="4930" h="2792" extrusionOk="0">
                    <a:moveTo>
                      <a:pt x="2258" y="1"/>
                    </a:moveTo>
                    <a:cubicBezTo>
                      <a:pt x="2151" y="1"/>
                      <a:pt x="2045" y="28"/>
                      <a:pt x="1953" y="80"/>
                    </a:cubicBezTo>
                    <a:lnTo>
                      <a:pt x="179" y="1092"/>
                    </a:lnTo>
                    <a:cubicBezTo>
                      <a:pt x="13" y="1199"/>
                      <a:pt x="1" y="1342"/>
                      <a:pt x="144" y="1426"/>
                    </a:cubicBezTo>
                    <a:lnTo>
                      <a:pt x="2406" y="2735"/>
                    </a:lnTo>
                    <a:cubicBezTo>
                      <a:pt x="2491" y="2773"/>
                      <a:pt x="2582" y="2791"/>
                      <a:pt x="2672" y="2791"/>
                    </a:cubicBezTo>
                    <a:cubicBezTo>
                      <a:pt x="2782" y="2791"/>
                      <a:pt x="2891" y="2764"/>
                      <a:pt x="2989" y="2711"/>
                    </a:cubicBezTo>
                    <a:lnTo>
                      <a:pt x="4739" y="1688"/>
                    </a:lnTo>
                    <a:cubicBezTo>
                      <a:pt x="4918" y="1592"/>
                      <a:pt x="4930" y="1449"/>
                      <a:pt x="4787" y="1366"/>
                    </a:cubicBezTo>
                    <a:lnTo>
                      <a:pt x="2513" y="56"/>
                    </a:lnTo>
                    <a:cubicBezTo>
                      <a:pt x="2432" y="19"/>
                      <a:pt x="2345"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07;p15">
                <a:extLst>
                  <a:ext uri="{FF2B5EF4-FFF2-40B4-BE49-F238E27FC236}">
                    <a16:creationId xmlns:a16="http://schemas.microsoft.com/office/drawing/2014/main" id="{FCC6C7FC-93FA-4C7D-A2A7-E08774F95BBD}"/>
                  </a:ext>
                </a:extLst>
              </p:cNvPr>
              <p:cNvSpPr/>
              <p:nvPr/>
            </p:nvSpPr>
            <p:spPr>
              <a:xfrm>
                <a:off x="3080738" y="3241325"/>
                <a:ext cx="132775" cy="75600"/>
              </a:xfrm>
              <a:custGeom>
                <a:avLst/>
                <a:gdLst/>
                <a:ahLst/>
                <a:cxnLst/>
                <a:rect l="l" t="t" r="r" b="b"/>
                <a:pathLst>
                  <a:path w="5311" h="3024" extrusionOk="0">
                    <a:moveTo>
                      <a:pt x="2285" y="0"/>
                    </a:moveTo>
                    <a:cubicBezTo>
                      <a:pt x="2192" y="0"/>
                      <a:pt x="2099" y="25"/>
                      <a:pt x="2012" y="71"/>
                    </a:cubicBezTo>
                    <a:lnTo>
                      <a:pt x="155" y="1143"/>
                    </a:lnTo>
                    <a:cubicBezTo>
                      <a:pt x="12" y="1226"/>
                      <a:pt x="0" y="1345"/>
                      <a:pt x="119" y="1417"/>
                    </a:cubicBezTo>
                    <a:lnTo>
                      <a:pt x="2810" y="2976"/>
                    </a:lnTo>
                    <a:cubicBezTo>
                      <a:pt x="2879" y="3008"/>
                      <a:pt x="2952" y="3023"/>
                      <a:pt x="3025" y="3023"/>
                    </a:cubicBezTo>
                    <a:cubicBezTo>
                      <a:pt x="3118" y="3023"/>
                      <a:pt x="3212" y="2999"/>
                      <a:pt x="3298" y="2952"/>
                    </a:cubicBezTo>
                    <a:lnTo>
                      <a:pt x="5156" y="1881"/>
                    </a:lnTo>
                    <a:cubicBezTo>
                      <a:pt x="5299" y="1798"/>
                      <a:pt x="5310" y="1678"/>
                      <a:pt x="5191"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08;p15">
                <a:extLst>
                  <a:ext uri="{FF2B5EF4-FFF2-40B4-BE49-F238E27FC236}">
                    <a16:creationId xmlns:a16="http://schemas.microsoft.com/office/drawing/2014/main" id="{98AF58F0-2841-4383-9F1E-2D1066FE72F0}"/>
                  </a:ext>
                </a:extLst>
              </p:cNvPr>
              <p:cNvSpPr/>
              <p:nvPr/>
            </p:nvSpPr>
            <p:spPr>
              <a:xfrm>
                <a:off x="3178963" y="3298175"/>
                <a:ext cx="133075" cy="75600"/>
              </a:xfrm>
              <a:custGeom>
                <a:avLst/>
                <a:gdLst/>
                <a:ahLst/>
                <a:cxnLst/>
                <a:rect l="l" t="t" r="r" b="b"/>
                <a:pathLst>
                  <a:path w="5323" h="3024" extrusionOk="0">
                    <a:moveTo>
                      <a:pt x="2286" y="1"/>
                    </a:moveTo>
                    <a:cubicBezTo>
                      <a:pt x="2195" y="1"/>
                      <a:pt x="2104" y="25"/>
                      <a:pt x="2024" y="71"/>
                    </a:cubicBezTo>
                    <a:lnTo>
                      <a:pt x="155" y="1143"/>
                    </a:lnTo>
                    <a:cubicBezTo>
                      <a:pt x="12" y="1226"/>
                      <a:pt x="0" y="1345"/>
                      <a:pt x="131" y="1417"/>
                    </a:cubicBezTo>
                    <a:lnTo>
                      <a:pt x="2822" y="2976"/>
                    </a:lnTo>
                    <a:cubicBezTo>
                      <a:pt x="2891" y="3008"/>
                      <a:pt x="2964" y="3023"/>
                      <a:pt x="3036" y="3023"/>
                    </a:cubicBezTo>
                    <a:cubicBezTo>
                      <a:pt x="3128" y="3023"/>
                      <a:pt x="3219" y="2999"/>
                      <a:pt x="3298" y="2953"/>
                    </a:cubicBezTo>
                    <a:lnTo>
                      <a:pt x="5156" y="1881"/>
                    </a:lnTo>
                    <a:cubicBezTo>
                      <a:pt x="5299" y="1798"/>
                      <a:pt x="5322" y="1679"/>
                      <a:pt x="5191" y="1607"/>
                    </a:cubicBezTo>
                    <a:lnTo>
                      <a:pt x="2501" y="47"/>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09;p15">
                <a:extLst>
                  <a:ext uri="{FF2B5EF4-FFF2-40B4-BE49-F238E27FC236}">
                    <a16:creationId xmlns:a16="http://schemas.microsoft.com/office/drawing/2014/main" id="{93F5038A-D2E5-482D-BED1-DB09C7609736}"/>
                  </a:ext>
                </a:extLst>
              </p:cNvPr>
              <p:cNvSpPr/>
              <p:nvPr/>
            </p:nvSpPr>
            <p:spPr>
              <a:xfrm>
                <a:off x="3277488" y="3354900"/>
                <a:ext cx="132775" cy="75600"/>
              </a:xfrm>
              <a:custGeom>
                <a:avLst/>
                <a:gdLst/>
                <a:ahLst/>
                <a:cxnLst/>
                <a:rect l="l" t="t" r="r" b="b"/>
                <a:pathLst>
                  <a:path w="5311" h="3024" extrusionOk="0">
                    <a:moveTo>
                      <a:pt x="2256" y="0"/>
                    </a:moveTo>
                    <a:cubicBezTo>
                      <a:pt x="2170" y="0"/>
                      <a:pt x="2087" y="21"/>
                      <a:pt x="2012" y="64"/>
                    </a:cubicBezTo>
                    <a:lnTo>
                      <a:pt x="155" y="1148"/>
                    </a:lnTo>
                    <a:cubicBezTo>
                      <a:pt x="12" y="1231"/>
                      <a:pt x="0" y="1350"/>
                      <a:pt x="119" y="1422"/>
                    </a:cubicBezTo>
                    <a:lnTo>
                      <a:pt x="2810" y="2981"/>
                    </a:lnTo>
                    <a:cubicBezTo>
                      <a:pt x="2881" y="3009"/>
                      <a:pt x="2957" y="3023"/>
                      <a:pt x="3032" y="3023"/>
                    </a:cubicBezTo>
                    <a:cubicBezTo>
                      <a:pt x="3121" y="3023"/>
                      <a:pt x="3209" y="3003"/>
                      <a:pt x="3286" y="2958"/>
                    </a:cubicBezTo>
                    <a:lnTo>
                      <a:pt x="5156" y="1886"/>
                    </a:lnTo>
                    <a:cubicBezTo>
                      <a:pt x="5299" y="1803"/>
                      <a:pt x="5310" y="1672"/>
                      <a:pt x="5191" y="1600"/>
                    </a:cubicBezTo>
                    <a:lnTo>
                      <a:pt x="2489" y="53"/>
                    </a:lnTo>
                    <a:cubicBezTo>
                      <a:pt x="2414" y="18"/>
                      <a:pt x="2334" y="0"/>
                      <a:pt x="2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10;p15">
                <a:extLst>
                  <a:ext uri="{FF2B5EF4-FFF2-40B4-BE49-F238E27FC236}">
                    <a16:creationId xmlns:a16="http://schemas.microsoft.com/office/drawing/2014/main" id="{21E4A3A4-F6F5-43C8-A4F1-D2CA036A3FB7}"/>
                  </a:ext>
                </a:extLst>
              </p:cNvPr>
              <p:cNvSpPr/>
              <p:nvPr/>
            </p:nvSpPr>
            <p:spPr>
              <a:xfrm>
                <a:off x="3375713" y="3411575"/>
                <a:ext cx="133075" cy="75600"/>
              </a:xfrm>
              <a:custGeom>
                <a:avLst/>
                <a:gdLst/>
                <a:ahLst/>
                <a:cxnLst/>
                <a:rect l="l" t="t" r="r" b="b"/>
                <a:pathLst>
                  <a:path w="5323" h="3024" extrusionOk="0">
                    <a:moveTo>
                      <a:pt x="2286" y="1"/>
                    </a:moveTo>
                    <a:cubicBezTo>
                      <a:pt x="2195" y="1"/>
                      <a:pt x="2104" y="25"/>
                      <a:pt x="2024" y="71"/>
                    </a:cubicBezTo>
                    <a:lnTo>
                      <a:pt x="167" y="1143"/>
                    </a:lnTo>
                    <a:cubicBezTo>
                      <a:pt x="24" y="1226"/>
                      <a:pt x="0" y="1345"/>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1;p15">
                <a:extLst>
                  <a:ext uri="{FF2B5EF4-FFF2-40B4-BE49-F238E27FC236}">
                    <a16:creationId xmlns:a16="http://schemas.microsoft.com/office/drawing/2014/main" id="{8952AD29-411C-4858-8AC0-C31E262829B6}"/>
                  </a:ext>
                </a:extLst>
              </p:cNvPr>
              <p:cNvSpPr/>
              <p:nvPr/>
            </p:nvSpPr>
            <p:spPr>
              <a:xfrm>
                <a:off x="3473938" y="3468425"/>
                <a:ext cx="133075" cy="75600"/>
              </a:xfrm>
              <a:custGeom>
                <a:avLst/>
                <a:gdLst/>
                <a:ahLst/>
                <a:cxnLst/>
                <a:rect l="l" t="t" r="r" b="b"/>
                <a:pathLst>
                  <a:path w="5323" h="3024" extrusionOk="0">
                    <a:moveTo>
                      <a:pt x="2286" y="1"/>
                    </a:moveTo>
                    <a:cubicBezTo>
                      <a:pt x="2195" y="1"/>
                      <a:pt x="2104" y="25"/>
                      <a:pt x="2024" y="72"/>
                    </a:cubicBezTo>
                    <a:lnTo>
                      <a:pt x="167" y="1143"/>
                    </a:lnTo>
                    <a:cubicBezTo>
                      <a:pt x="24" y="1226"/>
                      <a:pt x="0" y="1346"/>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12;p15">
                <a:extLst>
                  <a:ext uri="{FF2B5EF4-FFF2-40B4-BE49-F238E27FC236}">
                    <a16:creationId xmlns:a16="http://schemas.microsoft.com/office/drawing/2014/main" id="{6F8DDCD5-DC90-41B4-9D7B-22075A7EC298}"/>
                  </a:ext>
                </a:extLst>
              </p:cNvPr>
              <p:cNvSpPr/>
              <p:nvPr/>
            </p:nvSpPr>
            <p:spPr>
              <a:xfrm>
                <a:off x="3572463" y="3525275"/>
                <a:ext cx="132775" cy="75600"/>
              </a:xfrm>
              <a:custGeom>
                <a:avLst/>
                <a:gdLst/>
                <a:ahLst/>
                <a:cxnLst/>
                <a:rect l="l" t="t" r="r" b="b"/>
                <a:pathLst>
                  <a:path w="5311" h="3024" extrusionOk="0">
                    <a:moveTo>
                      <a:pt x="2285" y="1"/>
                    </a:moveTo>
                    <a:cubicBezTo>
                      <a:pt x="2192" y="1"/>
                      <a:pt x="2099" y="25"/>
                      <a:pt x="2013" y="72"/>
                    </a:cubicBezTo>
                    <a:lnTo>
                      <a:pt x="155" y="1143"/>
                    </a:lnTo>
                    <a:cubicBezTo>
                      <a:pt x="12" y="1227"/>
                      <a:pt x="0" y="1346"/>
                      <a:pt x="119" y="1417"/>
                    </a:cubicBezTo>
                    <a:lnTo>
                      <a:pt x="2810" y="2977"/>
                    </a:lnTo>
                    <a:cubicBezTo>
                      <a:pt x="2879" y="3008"/>
                      <a:pt x="2952" y="3024"/>
                      <a:pt x="3026" y="3024"/>
                    </a:cubicBezTo>
                    <a:cubicBezTo>
                      <a:pt x="3118" y="3024"/>
                      <a:pt x="3212" y="2999"/>
                      <a:pt x="3298" y="2953"/>
                    </a:cubicBezTo>
                    <a:lnTo>
                      <a:pt x="5156" y="1881"/>
                    </a:lnTo>
                    <a:cubicBezTo>
                      <a:pt x="5299" y="1798"/>
                      <a:pt x="5311" y="1679"/>
                      <a:pt x="5191" y="1608"/>
                    </a:cubicBezTo>
                    <a:lnTo>
                      <a:pt x="2501" y="48"/>
                    </a:lnTo>
                    <a:cubicBezTo>
                      <a:pt x="2432" y="16"/>
                      <a:pt x="2359" y="1"/>
                      <a:pt x="2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13;p15">
                <a:extLst>
                  <a:ext uri="{FF2B5EF4-FFF2-40B4-BE49-F238E27FC236}">
                    <a16:creationId xmlns:a16="http://schemas.microsoft.com/office/drawing/2014/main" id="{11F9B757-146C-478D-81D4-AD82C17DCCF1}"/>
                  </a:ext>
                </a:extLst>
              </p:cNvPr>
              <p:cNvSpPr/>
              <p:nvPr/>
            </p:nvSpPr>
            <p:spPr>
              <a:xfrm>
                <a:off x="3670688" y="3582000"/>
                <a:ext cx="133075" cy="75600"/>
              </a:xfrm>
              <a:custGeom>
                <a:avLst/>
                <a:gdLst/>
                <a:ahLst/>
                <a:cxnLst/>
                <a:rect l="l" t="t" r="r" b="b"/>
                <a:pathLst>
                  <a:path w="5323" h="3024" extrusionOk="0">
                    <a:moveTo>
                      <a:pt x="2268" y="1"/>
                    </a:moveTo>
                    <a:cubicBezTo>
                      <a:pt x="2182" y="1"/>
                      <a:pt x="2099" y="22"/>
                      <a:pt x="2024" y="65"/>
                    </a:cubicBezTo>
                    <a:lnTo>
                      <a:pt x="167" y="1148"/>
                    </a:lnTo>
                    <a:cubicBezTo>
                      <a:pt x="12" y="1232"/>
                      <a:pt x="0" y="1351"/>
                      <a:pt x="131" y="1422"/>
                    </a:cubicBezTo>
                    <a:lnTo>
                      <a:pt x="2822" y="2982"/>
                    </a:lnTo>
                    <a:cubicBezTo>
                      <a:pt x="2893" y="3009"/>
                      <a:pt x="2969" y="3024"/>
                      <a:pt x="3044" y="3024"/>
                    </a:cubicBezTo>
                    <a:cubicBezTo>
                      <a:pt x="3133" y="3024"/>
                      <a:pt x="3221" y="3003"/>
                      <a:pt x="3298" y="2958"/>
                    </a:cubicBezTo>
                    <a:lnTo>
                      <a:pt x="5156" y="1887"/>
                    </a:lnTo>
                    <a:cubicBezTo>
                      <a:pt x="5299" y="1803"/>
                      <a:pt x="5323" y="1672"/>
                      <a:pt x="5192" y="1601"/>
                    </a:cubicBezTo>
                    <a:lnTo>
                      <a:pt x="2501" y="53"/>
                    </a:lnTo>
                    <a:cubicBezTo>
                      <a:pt x="2426" y="19"/>
                      <a:pt x="234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14;p15">
                <a:extLst>
                  <a:ext uri="{FF2B5EF4-FFF2-40B4-BE49-F238E27FC236}">
                    <a16:creationId xmlns:a16="http://schemas.microsoft.com/office/drawing/2014/main" id="{ACF1BF57-B624-48F8-89A0-F9CB7C3E85F1}"/>
                  </a:ext>
                </a:extLst>
              </p:cNvPr>
              <p:cNvSpPr/>
              <p:nvPr/>
            </p:nvSpPr>
            <p:spPr>
              <a:xfrm>
                <a:off x="3769213" y="3638850"/>
                <a:ext cx="132775" cy="75575"/>
              </a:xfrm>
              <a:custGeom>
                <a:avLst/>
                <a:gdLst/>
                <a:ahLst/>
                <a:cxnLst/>
                <a:rect l="l" t="t" r="r" b="b"/>
                <a:pathLst>
                  <a:path w="5311" h="3023" extrusionOk="0">
                    <a:moveTo>
                      <a:pt x="2266" y="1"/>
                    </a:moveTo>
                    <a:cubicBezTo>
                      <a:pt x="2180" y="1"/>
                      <a:pt x="2093" y="22"/>
                      <a:pt x="2013" y="65"/>
                    </a:cubicBezTo>
                    <a:lnTo>
                      <a:pt x="155" y="1137"/>
                    </a:lnTo>
                    <a:cubicBezTo>
                      <a:pt x="12" y="1220"/>
                      <a:pt x="0" y="1351"/>
                      <a:pt x="119" y="1422"/>
                    </a:cubicBezTo>
                    <a:lnTo>
                      <a:pt x="2810" y="2970"/>
                    </a:lnTo>
                    <a:cubicBezTo>
                      <a:pt x="2885" y="3004"/>
                      <a:pt x="2965" y="3022"/>
                      <a:pt x="3045" y="3022"/>
                    </a:cubicBezTo>
                    <a:cubicBezTo>
                      <a:pt x="3131" y="3022"/>
                      <a:pt x="3218" y="3001"/>
                      <a:pt x="3298" y="2958"/>
                    </a:cubicBezTo>
                    <a:lnTo>
                      <a:pt x="5156" y="1875"/>
                    </a:lnTo>
                    <a:cubicBezTo>
                      <a:pt x="5299" y="1803"/>
                      <a:pt x="5311" y="1672"/>
                      <a:pt x="5192" y="1601"/>
                    </a:cubicBezTo>
                    <a:lnTo>
                      <a:pt x="2501" y="53"/>
                    </a:lnTo>
                    <a:cubicBezTo>
                      <a:pt x="2426" y="19"/>
                      <a:pt x="2346" y="1"/>
                      <a:pt x="2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15;p15">
                <a:extLst>
                  <a:ext uri="{FF2B5EF4-FFF2-40B4-BE49-F238E27FC236}">
                    <a16:creationId xmlns:a16="http://schemas.microsoft.com/office/drawing/2014/main" id="{1F23CC0C-8A08-4136-8EB5-86F35E1491F1}"/>
                  </a:ext>
                </a:extLst>
              </p:cNvPr>
              <p:cNvSpPr/>
              <p:nvPr/>
            </p:nvSpPr>
            <p:spPr>
              <a:xfrm>
                <a:off x="3867438" y="3695550"/>
                <a:ext cx="132775" cy="75600"/>
              </a:xfrm>
              <a:custGeom>
                <a:avLst/>
                <a:gdLst/>
                <a:ahLst/>
                <a:cxnLst/>
                <a:rect l="l" t="t" r="r" b="b"/>
                <a:pathLst>
                  <a:path w="5311" h="3024" extrusionOk="0">
                    <a:moveTo>
                      <a:pt x="2285" y="0"/>
                    </a:moveTo>
                    <a:cubicBezTo>
                      <a:pt x="2193" y="0"/>
                      <a:pt x="2099" y="25"/>
                      <a:pt x="2013" y="71"/>
                    </a:cubicBezTo>
                    <a:lnTo>
                      <a:pt x="155" y="1143"/>
                    </a:lnTo>
                    <a:cubicBezTo>
                      <a:pt x="12" y="1226"/>
                      <a:pt x="0" y="1357"/>
                      <a:pt x="120" y="1428"/>
                    </a:cubicBezTo>
                    <a:lnTo>
                      <a:pt x="2822" y="2976"/>
                    </a:lnTo>
                    <a:cubicBezTo>
                      <a:pt x="2891" y="3008"/>
                      <a:pt x="2962" y="3023"/>
                      <a:pt x="3033" y="3023"/>
                    </a:cubicBezTo>
                    <a:cubicBezTo>
                      <a:pt x="3122" y="3023"/>
                      <a:pt x="3212" y="2999"/>
                      <a:pt x="3298" y="2952"/>
                    </a:cubicBezTo>
                    <a:lnTo>
                      <a:pt x="5156" y="1881"/>
                    </a:lnTo>
                    <a:cubicBezTo>
                      <a:pt x="5299" y="1797"/>
                      <a:pt x="5311" y="1678"/>
                      <a:pt x="5192"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16;p15">
                <a:extLst>
                  <a:ext uri="{FF2B5EF4-FFF2-40B4-BE49-F238E27FC236}">
                    <a16:creationId xmlns:a16="http://schemas.microsoft.com/office/drawing/2014/main" id="{8F3BDDE1-CD88-42A3-9B38-2430E621F527}"/>
                  </a:ext>
                </a:extLst>
              </p:cNvPr>
              <p:cNvSpPr/>
              <p:nvPr/>
            </p:nvSpPr>
            <p:spPr>
              <a:xfrm>
                <a:off x="3965963" y="3752400"/>
                <a:ext cx="132775" cy="75600"/>
              </a:xfrm>
              <a:custGeom>
                <a:avLst/>
                <a:gdLst/>
                <a:ahLst/>
                <a:cxnLst/>
                <a:rect l="l" t="t" r="r" b="b"/>
                <a:pathLst>
                  <a:path w="5311" h="3024" extrusionOk="0">
                    <a:moveTo>
                      <a:pt x="2274" y="0"/>
                    </a:moveTo>
                    <a:cubicBezTo>
                      <a:pt x="2183" y="0"/>
                      <a:pt x="2092" y="25"/>
                      <a:pt x="2013" y="71"/>
                    </a:cubicBezTo>
                    <a:lnTo>
                      <a:pt x="155" y="1143"/>
                    </a:lnTo>
                    <a:cubicBezTo>
                      <a:pt x="12" y="1226"/>
                      <a:pt x="0" y="1345"/>
                      <a:pt x="119" y="1417"/>
                    </a:cubicBezTo>
                    <a:lnTo>
                      <a:pt x="2810" y="2976"/>
                    </a:lnTo>
                    <a:cubicBezTo>
                      <a:pt x="2879" y="3008"/>
                      <a:pt x="2952" y="3023"/>
                      <a:pt x="3025" y="3023"/>
                    </a:cubicBezTo>
                    <a:cubicBezTo>
                      <a:pt x="3116" y="3023"/>
                      <a:pt x="3207" y="2999"/>
                      <a:pt x="3287" y="2952"/>
                    </a:cubicBezTo>
                    <a:lnTo>
                      <a:pt x="5156" y="1881"/>
                    </a:lnTo>
                    <a:cubicBezTo>
                      <a:pt x="5299" y="1798"/>
                      <a:pt x="5311" y="1678"/>
                      <a:pt x="5192" y="1607"/>
                    </a:cubicBezTo>
                    <a:lnTo>
                      <a:pt x="2489" y="47"/>
                    </a:lnTo>
                    <a:cubicBezTo>
                      <a:pt x="2420" y="16"/>
                      <a:pt x="2347" y="0"/>
                      <a:pt x="2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17;p15">
                <a:extLst>
                  <a:ext uri="{FF2B5EF4-FFF2-40B4-BE49-F238E27FC236}">
                    <a16:creationId xmlns:a16="http://schemas.microsoft.com/office/drawing/2014/main" id="{5F4CF60E-09D1-4F3A-A21A-103A39415203}"/>
                  </a:ext>
                </a:extLst>
              </p:cNvPr>
              <p:cNvSpPr/>
              <p:nvPr/>
            </p:nvSpPr>
            <p:spPr>
              <a:xfrm>
                <a:off x="4064188" y="3809250"/>
                <a:ext cx="133075" cy="75600"/>
              </a:xfrm>
              <a:custGeom>
                <a:avLst/>
                <a:gdLst/>
                <a:ahLst/>
                <a:cxnLst/>
                <a:rect l="l" t="t" r="r" b="b"/>
                <a:pathLst>
                  <a:path w="5323" h="3024" extrusionOk="0">
                    <a:moveTo>
                      <a:pt x="2286" y="0"/>
                    </a:moveTo>
                    <a:cubicBezTo>
                      <a:pt x="2195" y="0"/>
                      <a:pt x="2104" y="25"/>
                      <a:pt x="2025" y="71"/>
                    </a:cubicBezTo>
                    <a:lnTo>
                      <a:pt x="155" y="1143"/>
                    </a:lnTo>
                    <a:cubicBezTo>
                      <a:pt x="12" y="1226"/>
                      <a:pt x="0" y="1345"/>
                      <a:pt x="120" y="1417"/>
                    </a:cubicBezTo>
                    <a:lnTo>
                      <a:pt x="2822" y="2976"/>
                    </a:lnTo>
                    <a:cubicBezTo>
                      <a:pt x="2891" y="3008"/>
                      <a:pt x="2964" y="3023"/>
                      <a:pt x="3037" y="3023"/>
                    </a:cubicBezTo>
                    <a:cubicBezTo>
                      <a:pt x="3128" y="3023"/>
                      <a:pt x="3219" y="2999"/>
                      <a:pt x="3299" y="2953"/>
                    </a:cubicBezTo>
                    <a:lnTo>
                      <a:pt x="5168" y="1881"/>
                    </a:lnTo>
                    <a:cubicBezTo>
                      <a:pt x="5311" y="1798"/>
                      <a:pt x="5323" y="1667"/>
                      <a:pt x="5204" y="1607"/>
                    </a:cubicBezTo>
                    <a:lnTo>
                      <a:pt x="2501" y="47"/>
                    </a:lnTo>
                    <a:cubicBezTo>
                      <a:pt x="2432" y="16"/>
                      <a:pt x="2359" y="0"/>
                      <a:pt x="2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18;p15">
                <a:extLst>
                  <a:ext uri="{FF2B5EF4-FFF2-40B4-BE49-F238E27FC236}">
                    <a16:creationId xmlns:a16="http://schemas.microsoft.com/office/drawing/2014/main" id="{61182BA3-6331-45E0-8C36-6B3699B16C99}"/>
                  </a:ext>
                </a:extLst>
              </p:cNvPr>
              <p:cNvSpPr/>
              <p:nvPr/>
            </p:nvSpPr>
            <p:spPr>
              <a:xfrm>
                <a:off x="3915663" y="4005975"/>
                <a:ext cx="145875" cy="83075"/>
              </a:xfrm>
              <a:custGeom>
                <a:avLst/>
                <a:gdLst/>
                <a:ahLst/>
                <a:cxnLst/>
                <a:rect l="l" t="t" r="r" b="b"/>
                <a:pathLst>
                  <a:path w="5835" h="3323" extrusionOk="0">
                    <a:moveTo>
                      <a:pt x="2283" y="0"/>
                    </a:moveTo>
                    <a:cubicBezTo>
                      <a:pt x="2200" y="0"/>
                      <a:pt x="2119" y="22"/>
                      <a:pt x="2048" y="60"/>
                    </a:cubicBezTo>
                    <a:lnTo>
                      <a:pt x="155" y="1156"/>
                    </a:lnTo>
                    <a:cubicBezTo>
                      <a:pt x="12" y="1227"/>
                      <a:pt x="0" y="1346"/>
                      <a:pt x="119" y="1418"/>
                    </a:cubicBezTo>
                    <a:lnTo>
                      <a:pt x="3346" y="3275"/>
                    </a:lnTo>
                    <a:cubicBezTo>
                      <a:pt x="3411" y="3308"/>
                      <a:pt x="3482" y="3323"/>
                      <a:pt x="3553" y="3323"/>
                    </a:cubicBezTo>
                    <a:cubicBezTo>
                      <a:pt x="3637" y="3323"/>
                      <a:pt x="3721" y="3302"/>
                      <a:pt x="3798" y="3263"/>
                    </a:cubicBezTo>
                    <a:lnTo>
                      <a:pt x="5680" y="2168"/>
                    </a:lnTo>
                    <a:cubicBezTo>
                      <a:pt x="5811" y="2096"/>
                      <a:pt x="5834" y="1977"/>
                      <a:pt x="5715" y="1906"/>
                    </a:cubicBezTo>
                    <a:lnTo>
                      <a:pt x="2489" y="48"/>
                    </a:lnTo>
                    <a:cubicBezTo>
                      <a:pt x="2423" y="16"/>
                      <a:pt x="2353" y="0"/>
                      <a:pt x="2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19;p15">
                <a:extLst>
                  <a:ext uri="{FF2B5EF4-FFF2-40B4-BE49-F238E27FC236}">
                    <a16:creationId xmlns:a16="http://schemas.microsoft.com/office/drawing/2014/main" id="{E4AA884D-2BCB-4C18-B1D2-E5A91C597256}"/>
                  </a:ext>
                </a:extLst>
              </p:cNvPr>
              <p:cNvSpPr/>
              <p:nvPr/>
            </p:nvSpPr>
            <p:spPr>
              <a:xfrm>
                <a:off x="3809388" y="3944650"/>
                <a:ext cx="145875" cy="83100"/>
              </a:xfrm>
              <a:custGeom>
                <a:avLst/>
                <a:gdLst/>
                <a:ahLst/>
                <a:cxnLst/>
                <a:rect l="l" t="t" r="r" b="b"/>
                <a:pathLst>
                  <a:path w="5835" h="3324" extrusionOk="0">
                    <a:moveTo>
                      <a:pt x="2282" y="1"/>
                    </a:moveTo>
                    <a:cubicBezTo>
                      <a:pt x="2198" y="1"/>
                      <a:pt x="2114" y="22"/>
                      <a:pt x="2037" y="61"/>
                    </a:cubicBezTo>
                    <a:lnTo>
                      <a:pt x="156" y="1156"/>
                    </a:lnTo>
                    <a:cubicBezTo>
                      <a:pt x="13" y="1227"/>
                      <a:pt x="1" y="1347"/>
                      <a:pt x="120" y="1418"/>
                    </a:cubicBezTo>
                    <a:lnTo>
                      <a:pt x="3346" y="3275"/>
                    </a:lnTo>
                    <a:cubicBezTo>
                      <a:pt x="3412" y="3308"/>
                      <a:pt x="3482" y="3323"/>
                      <a:pt x="3552" y="3323"/>
                    </a:cubicBezTo>
                    <a:cubicBezTo>
                      <a:pt x="3635" y="3323"/>
                      <a:pt x="3716" y="3302"/>
                      <a:pt x="3787" y="3263"/>
                    </a:cubicBezTo>
                    <a:lnTo>
                      <a:pt x="5680" y="2168"/>
                    </a:lnTo>
                    <a:cubicBezTo>
                      <a:pt x="5811" y="2097"/>
                      <a:pt x="5835" y="1978"/>
                      <a:pt x="5716" y="1906"/>
                    </a:cubicBezTo>
                    <a:lnTo>
                      <a:pt x="2489" y="49"/>
                    </a:lnTo>
                    <a:cubicBezTo>
                      <a:pt x="2424" y="16"/>
                      <a:pt x="2353"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20;p15">
                <a:extLst>
                  <a:ext uri="{FF2B5EF4-FFF2-40B4-BE49-F238E27FC236}">
                    <a16:creationId xmlns:a16="http://schemas.microsoft.com/office/drawing/2014/main" id="{525E77CE-BD7D-488B-A1D4-ACFE69B78015}"/>
                  </a:ext>
                </a:extLst>
              </p:cNvPr>
              <p:cNvSpPr/>
              <p:nvPr/>
            </p:nvSpPr>
            <p:spPr>
              <a:xfrm>
                <a:off x="3703138" y="3883350"/>
                <a:ext cx="145875" cy="82950"/>
              </a:xfrm>
              <a:custGeom>
                <a:avLst/>
                <a:gdLst/>
                <a:ahLst/>
                <a:cxnLst/>
                <a:rect l="l" t="t" r="r" b="b"/>
                <a:pathLst>
                  <a:path w="5835" h="3318" extrusionOk="0">
                    <a:moveTo>
                      <a:pt x="2282" y="0"/>
                    </a:moveTo>
                    <a:cubicBezTo>
                      <a:pt x="2198" y="0"/>
                      <a:pt x="2114" y="21"/>
                      <a:pt x="2036" y="60"/>
                    </a:cubicBezTo>
                    <a:lnTo>
                      <a:pt x="143" y="1155"/>
                    </a:lnTo>
                    <a:cubicBezTo>
                      <a:pt x="12" y="1227"/>
                      <a:pt x="0" y="1346"/>
                      <a:pt x="119" y="1417"/>
                    </a:cubicBezTo>
                    <a:lnTo>
                      <a:pt x="3346" y="3275"/>
                    </a:lnTo>
                    <a:cubicBezTo>
                      <a:pt x="3414" y="3303"/>
                      <a:pt x="3488" y="3318"/>
                      <a:pt x="3560" y="3318"/>
                    </a:cubicBezTo>
                    <a:cubicBezTo>
                      <a:pt x="3640" y="3318"/>
                      <a:pt x="3718" y="3300"/>
                      <a:pt x="3786" y="3263"/>
                    </a:cubicBezTo>
                    <a:lnTo>
                      <a:pt x="5679" y="2167"/>
                    </a:lnTo>
                    <a:cubicBezTo>
                      <a:pt x="5810" y="2084"/>
                      <a:pt x="5834" y="1977"/>
                      <a:pt x="5715" y="1905"/>
                    </a:cubicBezTo>
                    <a:lnTo>
                      <a:pt x="2489" y="48"/>
                    </a:lnTo>
                    <a:cubicBezTo>
                      <a:pt x="2423" y="15"/>
                      <a:pt x="2353" y="0"/>
                      <a:pt x="2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21;p15">
                <a:extLst>
                  <a:ext uri="{FF2B5EF4-FFF2-40B4-BE49-F238E27FC236}">
                    <a16:creationId xmlns:a16="http://schemas.microsoft.com/office/drawing/2014/main" id="{690E00B0-4337-4BAD-9A90-65FA41A760C2}"/>
                  </a:ext>
                </a:extLst>
              </p:cNvPr>
              <p:cNvSpPr/>
              <p:nvPr/>
            </p:nvSpPr>
            <p:spPr>
              <a:xfrm>
                <a:off x="3042338" y="3501700"/>
                <a:ext cx="700400" cy="403300"/>
              </a:xfrm>
              <a:custGeom>
                <a:avLst/>
                <a:gdLst/>
                <a:ahLst/>
                <a:cxnLst/>
                <a:rect l="l" t="t" r="r" b="b"/>
                <a:pathLst>
                  <a:path w="28016" h="16132" extrusionOk="0">
                    <a:moveTo>
                      <a:pt x="2294" y="0"/>
                    </a:moveTo>
                    <a:cubicBezTo>
                      <a:pt x="2206" y="0"/>
                      <a:pt x="2117" y="22"/>
                      <a:pt x="2036" y="62"/>
                    </a:cubicBezTo>
                    <a:lnTo>
                      <a:pt x="155" y="1158"/>
                    </a:lnTo>
                    <a:cubicBezTo>
                      <a:pt x="12" y="1229"/>
                      <a:pt x="0" y="1348"/>
                      <a:pt x="119" y="1419"/>
                    </a:cubicBezTo>
                    <a:lnTo>
                      <a:pt x="25539" y="16088"/>
                    </a:lnTo>
                    <a:cubicBezTo>
                      <a:pt x="25607" y="16116"/>
                      <a:pt x="25678" y="16131"/>
                      <a:pt x="25749" y="16131"/>
                    </a:cubicBezTo>
                    <a:cubicBezTo>
                      <a:pt x="25827" y="16131"/>
                      <a:pt x="25905" y="16113"/>
                      <a:pt x="25980" y="16076"/>
                    </a:cubicBezTo>
                    <a:lnTo>
                      <a:pt x="27873" y="14981"/>
                    </a:lnTo>
                    <a:cubicBezTo>
                      <a:pt x="28004" y="14897"/>
                      <a:pt x="28016" y="14790"/>
                      <a:pt x="27909" y="14719"/>
                    </a:cubicBezTo>
                    <a:lnTo>
                      <a:pt x="2489" y="38"/>
                    </a:lnTo>
                    <a:cubicBezTo>
                      <a:pt x="2427" y="13"/>
                      <a:pt x="2361" y="0"/>
                      <a:pt x="2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122;p15">
              <a:extLst>
                <a:ext uri="{FF2B5EF4-FFF2-40B4-BE49-F238E27FC236}">
                  <a16:creationId xmlns:a16="http://schemas.microsoft.com/office/drawing/2014/main" id="{4A4ED975-0767-4016-9E10-C2A8426C984E}"/>
                </a:ext>
              </a:extLst>
            </p:cNvPr>
            <p:cNvSpPr/>
            <p:nvPr/>
          </p:nvSpPr>
          <p:spPr>
            <a:xfrm>
              <a:off x="3548638" y="2988300"/>
              <a:ext cx="838525" cy="489075"/>
            </a:xfrm>
            <a:custGeom>
              <a:avLst/>
              <a:gdLst/>
              <a:ahLst/>
              <a:cxnLst/>
              <a:rect l="l" t="t" r="r" b="b"/>
              <a:pathLst>
                <a:path w="33541" h="19563" extrusionOk="0">
                  <a:moveTo>
                    <a:pt x="32481" y="13526"/>
                  </a:moveTo>
                  <a:lnTo>
                    <a:pt x="9585" y="298"/>
                  </a:lnTo>
                  <a:cubicBezTo>
                    <a:pt x="9073" y="0"/>
                    <a:pt x="8180" y="48"/>
                    <a:pt x="7585" y="381"/>
                  </a:cubicBezTo>
                  <a:lnTo>
                    <a:pt x="680" y="4370"/>
                  </a:lnTo>
                  <a:lnTo>
                    <a:pt x="1" y="4215"/>
                  </a:lnTo>
                  <a:lnTo>
                    <a:pt x="1" y="5132"/>
                  </a:lnTo>
                  <a:cubicBezTo>
                    <a:pt x="25" y="5346"/>
                    <a:pt x="156" y="5537"/>
                    <a:pt x="346" y="5632"/>
                  </a:cubicBezTo>
                  <a:lnTo>
                    <a:pt x="23968" y="19265"/>
                  </a:lnTo>
                  <a:cubicBezTo>
                    <a:pt x="24480" y="19562"/>
                    <a:pt x="25373" y="19527"/>
                    <a:pt x="25968" y="19181"/>
                  </a:cubicBezTo>
                  <a:lnTo>
                    <a:pt x="33053" y="15098"/>
                  </a:lnTo>
                  <a:cubicBezTo>
                    <a:pt x="33374" y="14907"/>
                    <a:pt x="33541" y="14669"/>
                    <a:pt x="33541" y="14443"/>
                  </a:cubicBezTo>
                  <a:lnTo>
                    <a:pt x="33541" y="13526"/>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23;p15">
              <a:extLst>
                <a:ext uri="{FF2B5EF4-FFF2-40B4-BE49-F238E27FC236}">
                  <a16:creationId xmlns:a16="http://schemas.microsoft.com/office/drawing/2014/main" id="{65ED1994-6355-4DBA-B7F1-E94E1CC6E8EE}"/>
                </a:ext>
              </a:extLst>
            </p:cNvPr>
            <p:cNvSpPr/>
            <p:nvPr/>
          </p:nvSpPr>
          <p:spPr>
            <a:xfrm>
              <a:off x="3548638" y="2968000"/>
              <a:ext cx="838525" cy="484075"/>
            </a:xfrm>
            <a:custGeom>
              <a:avLst/>
              <a:gdLst/>
              <a:ahLst/>
              <a:cxnLst/>
              <a:rect l="l" t="t" r="r" b="b"/>
              <a:pathLst>
                <a:path w="33541" h="19363" extrusionOk="0">
                  <a:moveTo>
                    <a:pt x="8720" y="1"/>
                  </a:moveTo>
                  <a:cubicBezTo>
                    <a:pt x="8327" y="1"/>
                    <a:pt x="7911" y="94"/>
                    <a:pt x="7585" y="277"/>
                  </a:cubicBezTo>
                  <a:lnTo>
                    <a:pt x="489" y="4372"/>
                  </a:lnTo>
                  <a:cubicBezTo>
                    <a:pt x="168" y="4563"/>
                    <a:pt x="1" y="4801"/>
                    <a:pt x="1" y="5027"/>
                  </a:cubicBezTo>
                  <a:cubicBezTo>
                    <a:pt x="25" y="5242"/>
                    <a:pt x="156" y="5432"/>
                    <a:pt x="346" y="5527"/>
                  </a:cubicBezTo>
                  <a:lnTo>
                    <a:pt x="23968" y="19160"/>
                  </a:lnTo>
                  <a:cubicBezTo>
                    <a:pt x="24202" y="19296"/>
                    <a:pt x="24517" y="19363"/>
                    <a:pt x="24845" y="19363"/>
                  </a:cubicBezTo>
                  <a:cubicBezTo>
                    <a:pt x="25235" y="19363"/>
                    <a:pt x="25646" y="19269"/>
                    <a:pt x="25968" y="19088"/>
                  </a:cubicBezTo>
                  <a:lnTo>
                    <a:pt x="33053" y="14993"/>
                  </a:lnTo>
                  <a:cubicBezTo>
                    <a:pt x="33374" y="14802"/>
                    <a:pt x="33541" y="14564"/>
                    <a:pt x="33541" y="14338"/>
                  </a:cubicBezTo>
                  <a:cubicBezTo>
                    <a:pt x="33529" y="14112"/>
                    <a:pt x="33398" y="13921"/>
                    <a:pt x="33195" y="13838"/>
                  </a:cubicBezTo>
                  <a:lnTo>
                    <a:pt x="9585" y="193"/>
                  </a:lnTo>
                  <a:cubicBezTo>
                    <a:pt x="9354" y="64"/>
                    <a:pt x="9045" y="1"/>
                    <a:pt x="8720"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24;p15">
              <a:extLst>
                <a:ext uri="{FF2B5EF4-FFF2-40B4-BE49-F238E27FC236}">
                  <a16:creationId xmlns:a16="http://schemas.microsoft.com/office/drawing/2014/main" id="{94F44FD2-027B-4B15-96F6-3FFDB8C9E142}"/>
                </a:ext>
              </a:extLst>
            </p:cNvPr>
            <p:cNvSpPr/>
            <p:nvPr/>
          </p:nvSpPr>
          <p:spPr>
            <a:xfrm>
              <a:off x="3760888" y="2885900"/>
              <a:ext cx="414350" cy="444425"/>
            </a:xfrm>
            <a:custGeom>
              <a:avLst/>
              <a:gdLst/>
              <a:ahLst/>
              <a:cxnLst/>
              <a:rect l="l" t="t" r="r" b="b"/>
              <a:pathLst>
                <a:path w="16574" h="17777" extrusionOk="0">
                  <a:moveTo>
                    <a:pt x="14323" y="8073"/>
                  </a:moveTo>
                  <a:lnTo>
                    <a:pt x="0" y="1"/>
                  </a:lnTo>
                  <a:lnTo>
                    <a:pt x="0" y="8680"/>
                  </a:lnTo>
                  <a:cubicBezTo>
                    <a:pt x="0" y="8728"/>
                    <a:pt x="24" y="8764"/>
                    <a:pt x="71" y="8787"/>
                  </a:cubicBezTo>
                  <a:lnTo>
                    <a:pt x="15526" y="17705"/>
                  </a:lnTo>
                  <a:cubicBezTo>
                    <a:pt x="15669" y="17777"/>
                    <a:pt x="15835" y="17765"/>
                    <a:pt x="15966" y="17693"/>
                  </a:cubicBezTo>
                  <a:lnTo>
                    <a:pt x="16466" y="17408"/>
                  </a:lnTo>
                  <a:cubicBezTo>
                    <a:pt x="16526" y="17372"/>
                    <a:pt x="16574" y="17324"/>
                    <a:pt x="16574" y="17253"/>
                  </a:cubicBezTo>
                  <a:lnTo>
                    <a:pt x="16574" y="857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25;p15">
              <a:extLst>
                <a:ext uri="{FF2B5EF4-FFF2-40B4-BE49-F238E27FC236}">
                  <a16:creationId xmlns:a16="http://schemas.microsoft.com/office/drawing/2014/main" id="{3C5ACBB0-A5F6-470A-9D81-3B2317487BEE}"/>
                </a:ext>
              </a:extLst>
            </p:cNvPr>
            <p:cNvSpPr/>
            <p:nvPr/>
          </p:nvSpPr>
          <p:spPr>
            <a:xfrm>
              <a:off x="3759688" y="2873400"/>
              <a:ext cx="415550" cy="239350"/>
            </a:xfrm>
            <a:custGeom>
              <a:avLst/>
              <a:gdLst/>
              <a:ahLst/>
              <a:cxnLst/>
              <a:rect l="l" t="t" r="r" b="b"/>
              <a:pathLst>
                <a:path w="16622" h="9574" extrusionOk="0">
                  <a:moveTo>
                    <a:pt x="878" y="0"/>
                  </a:moveTo>
                  <a:cubicBezTo>
                    <a:pt x="796" y="0"/>
                    <a:pt x="714" y="21"/>
                    <a:pt x="643" y="60"/>
                  </a:cubicBezTo>
                  <a:lnTo>
                    <a:pt x="143" y="346"/>
                  </a:lnTo>
                  <a:cubicBezTo>
                    <a:pt x="12" y="429"/>
                    <a:pt x="0" y="536"/>
                    <a:pt x="119" y="608"/>
                  </a:cubicBezTo>
                  <a:lnTo>
                    <a:pt x="15574" y="9526"/>
                  </a:lnTo>
                  <a:cubicBezTo>
                    <a:pt x="15639" y="9558"/>
                    <a:pt x="15707" y="9574"/>
                    <a:pt x="15776" y="9574"/>
                  </a:cubicBezTo>
                  <a:cubicBezTo>
                    <a:pt x="15856" y="9574"/>
                    <a:pt x="15937" y="9552"/>
                    <a:pt x="16014" y="9514"/>
                  </a:cubicBezTo>
                  <a:lnTo>
                    <a:pt x="16502" y="9228"/>
                  </a:lnTo>
                  <a:cubicBezTo>
                    <a:pt x="16562" y="9204"/>
                    <a:pt x="16610" y="9145"/>
                    <a:pt x="16622" y="9073"/>
                  </a:cubicBezTo>
                  <a:cubicBezTo>
                    <a:pt x="16610" y="9026"/>
                    <a:pt x="16586" y="8990"/>
                    <a:pt x="16538" y="8966"/>
                  </a:cubicBezTo>
                  <a:lnTo>
                    <a:pt x="1084" y="48"/>
                  </a:lnTo>
                  <a:cubicBezTo>
                    <a:pt x="1018" y="15"/>
                    <a:pt x="948" y="0"/>
                    <a:pt x="878"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26;p15">
              <a:extLst>
                <a:ext uri="{FF2B5EF4-FFF2-40B4-BE49-F238E27FC236}">
                  <a16:creationId xmlns:a16="http://schemas.microsoft.com/office/drawing/2014/main" id="{A8B276EF-1C95-408E-9F23-1F26D582F39B}"/>
                </a:ext>
              </a:extLst>
            </p:cNvPr>
            <p:cNvSpPr/>
            <p:nvPr/>
          </p:nvSpPr>
          <p:spPr>
            <a:xfrm>
              <a:off x="3248613" y="1504175"/>
              <a:ext cx="1450200" cy="1892225"/>
            </a:xfrm>
            <a:custGeom>
              <a:avLst/>
              <a:gdLst/>
              <a:ahLst/>
              <a:cxnLst/>
              <a:rect l="l" t="t" r="r" b="b"/>
              <a:pathLst>
                <a:path w="58008" h="75689" extrusionOk="0">
                  <a:moveTo>
                    <a:pt x="56710" y="31219"/>
                  </a:moveTo>
                  <a:lnTo>
                    <a:pt x="2977" y="203"/>
                  </a:lnTo>
                  <a:cubicBezTo>
                    <a:pt x="2655" y="13"/>
                    <a:pt x="2358" y="1"/>
                    <a:pt x="2132" y="132"/>
                  </a:cubicBezTo>
                  <a:lnTo>
                    <a:pt x="0" y="1358"/>
                  </a:lnTo>
                  <a:lnTo>
                    <a:pt x="1679" y="2549"/>
                  </a:lnTo>
                  <a:lnTo>
                    <a:pt x="1679" y="40875"/>
                  </a:lnTo>
                  <a:cubicBezTo>
                    <a:pt x="1679" y="41828"/>
                    <a:pt x="2263" y="42947"/>
                    <a:pt x="2977" y="43363"/>
                  </a:cubicBezTo>
                  <a:lnTo>
                    <a:pt x="55353" y="73605"/>
                  </a:lnTo>
                  <a:lnTo>
                    <a:pt x="55424" y="75689"/>
                  </a:lnTo>
                  <a:lnTo>
                    <a:pt x="57555" y="74451"/>
                  </a:lnTo>
                  <a:cubicBezTo>
                    <a:pt x="57829" y="74296"/>
                    <a:pt x="58008" y="73927"/>
                    <a:pt x="58008" y="73403"/>
                  </a:cubicBezTo>
                  <a:lnTo>
                    <a:pt x="58008" y="33707"/>
                  </a:lnTo>
                  <a:cubicBezTo>
                    <a:pt x="58008" y="32743"/>
                    <a:pt x="57424" y="31636"/>
                    <a:pt x="56710" y="3121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27;p15">
              <a:extLst>
                <a:ext uri="{FF2B5EF4-FFF2-40B4-BE49-F238E27FC236}">
                  <a16:creationId xmlns:a16="http://schemas.microsoft.com/office/drawing/2014/main" id="{3B1F74ED-3D47-4880-AA01-3178467A4978}"/>
                </a:ext>
              </a:extLst>
            </p:cNvPr>
            <p:cNvSpPr/>
            <p:nvPr/>
          </p:nvSpPr>
          <p:spPr>
            <a:xfrm>
              <a:off x="3237288" y="1535150"/>
              <a:ext cx="1408250" cy="1864225"/>
            </a:xfrm>
            <a:custGeom>
              <a:avLst/>
              <a:gdLst/>
              <a:ahLst/>
              <a:cxnLst/>
              <a:rect l="l" t="t" r="r" b="b"/>
              <a:pathLst>
                <a:path w="56330" h="74569" extrusionOk="0">
                  <a:moveTo>
                    <a:pt x="55032" y="31206"/>
                  </a:moveTo>
                  <a:lnTo>
                    <a:pt x="1299" y="203"/>
                  </a:lnTo>
                  <a:cubicBezTo>
                    <a:pt x="977" y="12"/>
                    <a:pt x="680" y="0"/>
                    <a:pt x="453" y="131"/>
                  </a:cubicBezTo>
                  <a:cubicBezTo>
                    <a:pt x="180" y="286"/>
                    <a:pt x="1" y="655"/>
                    <a:pt x="1" y="1179"/>
                  </a:cubicBezTo>
                  <a:lnTo>
                    <a:pt x="1" y="40862"/>
                  </a:lnTo>
                  <a:cubicBezTo>
                    <a:pt x="1" y="41827"/>
                    <a:pt x="584" y="42934"/>
                    <a:pt x="1299" y="43351"/>
                  </a:cubicBezTo>
                  <a:lnTo>
                    <a:pt x="55032" y="74367"/>
                  </a:lnTo>
                  <a:cubicBezTo>
                    <a:pt x="55353" y="74557"/>
                    <a:pt x="55651" y="74569"/>
                    <a:pt x="55877" y="74438"/>
                  </a:cubicBezTo>
                  <a:cubicBezTo>
                    <a:pt x="56151" y="74283"/>
                    <a:pt x="56329" y="73914"/>
                    <a:pt x="56329" y="73390"/>
                  </a:cubicBezTo>
                  <a:lnTo>
                    <a:pt x="56329" y="33695"/>
                  </a:lnTo>
                  <a:cubicBezTo>
                    <a:pt x="56329" y="32742"/>
                    <a:pt x="55746" y="31623"/>
                    <a:pt x="55032" y="3120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28;p15">
              <a:extLst>
                <a:ext uri="{FF2B5EF4-FFF2-40B4-BE49-F238E27FC236}">
                  <a16:creationId xmlns:a16="http://schemas.microsoft.com/office/drawing/2014/main" id="{D7DFE82D-DE05-42D9-B49F-95590BDF58DA}"/>
                </a:ext>
              </a:extLst>
            </p:cNvPr>
            <p:cNvSpPr/>
            <p:nvPr/>
          </p:nvSpPr>
          <p:spPr>
            <a:xfrm>
              <a:off x="3266763" y="1573550"/>
              <a:ext cx="1349000" cy="1787150"/>
            </a:xfrm>
            <a:custGeom>
              <a:avLst/>
              <a:gdLst/>
              <a:ahLst/>
              <a:cxnLst/>
              <a:rect l="l" t="t" r="r" b="b"/>
              <a:pathLst>
                <a:path w="53960" h="71486" extrusionOk="0">
                  <a:moveTo>
                    <a:pt x="53174" y="30492"/>
                  </a:moveTo>
                  <a:lnTo>
                    <a:pt x="798" y="250"/>
                  </a:lnTo>
                  <a:cubicBezTo>
                    <a:pt x="358" y="0"/>
                    <a:pt x="1" y="274"/>
                    <a:pt x="1" y="845"/>
                  </a:cubicBezTo>
                  <a:lnTo>
                    <a:pt x="1" y="39481"/>
                  </a:lnTo>
                  <a:cubicBezTo>
                    <a:pt x="1" y="40065"/>
                    <a:pt x="358" y="40743"/>
                    <a:pt x="798" y="40993"/>
                  </a:cubicBezTo>
                  <a:lnTo>
                    <a:pt x="53174" y="71235"/>
                  </a:lnTo>
                  <a:cubicBezTo>
                    <a:pt x="53603" y="71485"/>
                    <a:pt x="53960" y="71223"/>
                    <a:pt x="53960" y="70640"/>
                  </a:cubicBezTo>
                  <a:lnTo>
                    <a:pt x="53960" y="32004"/>
                  </a:lnTo>
                  <a:cubicBezTo>
                    <a:pt x="53960" y="31421"/>
                    <a:pt x="53614" y="30742"/>
                    <a:pt x="53174" y="3049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1" descr="A picture containing logo&#10;&#10;Description automatically generated">
            <a:extLst>
              <a:ext uri="{FF2B5EF4-FFF2-40B4-BE49-F238E27FC236}">
                <a16:creationId xmlns:a16="http://schemas.microsoft.com/office/drawing/2014/main" id="{885469D3-4FCF-738D-0591-D8C1C13F80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95" y="99624"/>
            <a:ext cx="905510" cy="956945"/>
          </a:xfrm>
          <a:prstGeom prst="rect">
            <a:avLst/>
          </a:prstGeom>
        </p:spPr>
      </p:pic>
      <p:sp>
        <p:nvSpPr>
          <p:cNvPr id="5" name="ZoneTexte 4">
            <a:extLst>
              <a:ext uri="{FF2B5EF4-FFF2-40B4-BE49-F238E27FC236}">
                <a16:creationId xmlns:a16="http://schemas.microsoft.com/office/drawing/2014/main" id="{33EA86E7-AC2A-51B7-1910-D8DA5AE6DF75}"/>
              </a:ext>
            </a:extLst>
          </p:cNvPr>
          <p:cNvSpPr txBox="1"/>
          <p:nvPr/>
        </p:nvSpPr>
        <p:spPr>
          <a:xfrm flipH="1">
            <a:off x="903184" y="3165295"/>
            <a:ext cx="4513174" cy="861774"/>
          </a:xfrm>
          <a:prstGeom prst="rect">
            <a:avLst/>
          </a:prstGeom>
          <a:noFill/>
        </p:spPr>
        <p:txBody>
          <a:bodyPr wrap="square" rtlCol="0">
            <a:spAutoFit/>
          </a:bodyPr>
          <a:lstStyle/>
          <a:p>
            <a:r>
              <a:rPr lang="fr-FR" sz="1600" b="1" dirty="0">
                <a:solidFill>
                  <a:schemeClr val="accent1">
                    <a:lumMod val="75000"/>
                  </a:schemeClr>
                </a:solidFill>
              </a:rPr>
              <a:t>Présenté par </a:t>
            </a:r>
            <a:r>
              <a:rPr lang="fr-FR" sz="1600" dirty="0"/>
              <a:t>: Haider Bannouri</a:t>
            </a:r>
          </a:p>
          <a:p>
            <a:r>
              <a:rPr lang="fr-FR" sz="1600" b="1" dirty="0">
                <a:solidFill>
                  <a:schemeClr val="accent1">
                    <a:lumMod val="75000"/>
                  </a:schemeClr>
                </a:solidFill>
              </a:rPr>
              <a:t>Encadré par </a:t>
            </a:r>
            <a:r>
              <a:rPr lang="fr-FR" sz="1600" dirty="0"/>
              <a:t>: Mr Amr </a:t>
            </a:r>
            <a:r>
              <a:rPr lang="fr-FR" sz="1600" dirty="0" err="1"/>
              <a:t>Abidi</a:t>
            </a:r>
            <a:endParaRPr lang="fr-FR" sz="1600" dirty="0"/>
          </a:p>
          <a:p>
            <a:r>
              <a:rPr lang="fr-FR" sz="1600" b="1" dirty="0">
                <a:solidFill>
                  <a:schemeClr val="accent1">
                    <a:lumMod val="75000"/>
                  </a:schemeClr>
                </a:solidFill>
              </a:rPr>
              <a:t>Période de stage </a:t>
            </a:r>
            <a:r>
              <a:rPr lang="fr-FR" sz="1600" dirty="0"/>
              <a:t>:</a:t>
            </a:r>
            <a:r>
              <a:rPr lang="fr-FR"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17/07/2023 au 17/08/2023</a:t>
            </a:r>
            <a:endParaRPr lang="fr-FR" sz="1600" dirty="0"/>
          </a:p>
        </p:txBody>
      </p:sp>
      <p:sp>
        <p:nvSpPr>
          <p:cNvPr id="7" name="ZoneTexte 6">
            <a:extLst>
              <a:ext uri="{FF2B5EF4-FFF2-40B4-BE49-F238E27FC236}">
                <a16:creationId xmlns:a16="http://schemas.microsoft.com/office/drawing/2014/main" id="{6B2A1BD9-195B-505D-A5E0-64D7A8D0CD30}"/>
              </a:ext>
            </a:extLst>
          </p:cNvPr>
          <p:cNvSpPr txBox="1"/>
          <p:nvPr/>
        </p:nvSpPr>
        <p:spPr>
          <a:xfrm>
            <a:off x="901231" y="110159"/>
            <a:ext cx="8005410" cy="584775"/>
          </a:xfrm>
          <a:prstGeom prst="rect">
            <a:avLst/>
          </a:prstGeom>
          <a:noFill/>
        </p:spPr>
        <p:txBody>
          <a:bodyPr wrap="square" rtlCol="0">
            <a:spAutoFit/>
          </a:bodyPr>
          <a:lstStyle/>
          <a:p>
            <a:pPr marL="1578610" marR="1940560" algn="ctr">
              <a:spcBef>
                <a:spcPts val="305"/>
              </a:spcBef>
              <a:spcAft>
                <a:spcPts val="800"/>
              </a:spcAft>
            </a:pPr>
            <a:r>
              <a:rPr lang="fr-FR" sz="1600" b="1" dirty="0">
                <a:effectLst/>
                <a:latin typeface="LM Roman 10"/>
                <a:ea typeface="Calibri" panose="020F0502020204030204" pitchFamily="34" charset="0"/>
                <a:cs typeface="Arial" panose="020B0604020202020204" pitchFamily="34" charset="0"/>
              </a:rPr>
              <a:t>L’institut Supérieur des Etudes et Technologies de Bizerte</a:t>
            </a:r>
            <a:endParaRPr lang="fr-FR" sz="16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61" name="ZoneTexte 160">
            <a:extLst>
              <a:ext uri="{FF2B5EF4-FFF2-40B4-BE49-F238E27FC236}">
                <a16:creationId xmlns:a16="http://schemas.microsoft.com/office/drawing/2014/main" id="{4F3AEFDA-101B-4D11-A261-75449936F5B9}"/>
              </a:ext>
            </a:extLst>
          </p:cNvPr>
          <p:cNvSpPr txBox="1"/>
          <p:nvPr/>
        </p:nvSpPr>
        <p:spPr>
          <a:xfrm>
            <a:off x="889942" y="701130"/>
            <a:ext cx="8005410" cy="338554"/>
          </a:xfrm>
          <a:prstGeom prst="rect">
            <a:avLst/>
          </a:prstGeom>
          <a:noFill/>
        </p:spPr>
        <p:txBody>
          <a:bodyPr wrap="square" rtlCol="0">
            <a:spAutoFit/>
          </a:bodyPr>
          <a:lstStyle/>
          <a:p>
            <a:pPr marL="1578610" marR="1940560" algn="ctr">
              <a:spcBef>
                <a:spcPts val="305"/>
              </a:spcBef>
              <a:spcAft>
                <a:spcPts val="800"/>
              </a:spcAft>
            </a:pPr>
            <a:r>
              <a:rPr lang="fr-FR" sz="1600" b="1" dirty="0" err="1">
                <a:latin typeface="LM Roman 10"/>
                <a:ea typeface="Calibri" panose="020F0502020204030204" pitchFamily="34" charset="0"/>
                <a:cs typeface="Arial" panose="020B0604020202020204" pitchFamily="34" charset="0"/>
              </a:rPr>
              <a:t>Coficab</a:t>
            </a:r>
            <a:r>
              <a:rPr lang="fr-FR" sz="1600" b="1" dirty="0">
                <a:latin typeface="LM Roman 10"/>
                <a:ea typeface="Calibri" panose="020F0502020204030204" pitchFamily="34" charset="0"/>
                <a:cs typeface="Arial" panose="020B0604020202020204" pitchFamily="34" charset="0"/>
              </a:rPr>
              <a:t> </a:t>
            </a:r>
            <a:r>
              <a:rPr lang="fr-FR" sz="1600" b="1" dirty="0" err="1">
                <a:latin typeface="LM Roman 10"/>
                <a:ea typeface="Calibri" panose="020F0502020204030204" pitchFamily="34" charset="0"/>
                <a:cs typeface="Arial" panose="020B0604020202020204" pitchFamily="34" charset="0"/>
              </a:rPr>
              <a:t>MedJez</a:t>
            </a:r>
            <a:r>
              <a:rPr lang="fr-FR" sz="1600" b="1" dirty="0">
                <a:latin typeface="LM Roman 10"/>
                <a:ea typeface="Calibri" panose="020F0502020204030204" pitchFamily="34" charset="0"/>
                <a:cs typeface="Arial" panose="020B0604020202020204" pitchFamily="34" charset="0"/>
              </a:rPr>
              <a:t> El </a:t>
            </a:r>
            <a:r>
              <a:rPr lang="fr-FR" sz="1600" b="1" dirty="0" err="1">
                <a:latin typeface="LM Roman 10"/>
                <a:ea typeface="Calibri" panose="020F0502020204030204" pitchFamily="34" charset="0"/>
                <a:cs typeface="Arial" panose="020B0604020202020204" pitchFamily="34" charset="0"/>
              </a:rPr>
              <a:t>Beb</a:t>
            </a:r>
            <a:endParaRPr lang="fr-FR" sz="16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62" name="Rectangle 161">
            <a:extLst>
              <a:ext uri="{FF2B5EF4-FFF2-40B4-BE49-F238E27FC236}">
                <a16:creationId xmlns:a16="http://schemas.microsoft.com/office/drawing/2014/main" id="{65FD7948-6282-4E4D-BFFD-CF0E4C7D5823}"/>
              </a:ext>
            </a:extLst>
          </p:cNvPr>
          <p:cNvSpPr/>
          <p:nvPr/>
        </p:nvSpPr>
        <p:spPr>
          <a:xfrm>
            <a:off x="7383853" y="159971"/>
            <a:ext cx="1356360" cy="800100"/>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TN"/>
          </a:p>
        </p:txBody>
      </p:sp>
    </p:spTree>
    <p:extLst>
      <p:ext uri="{BB962C8B-B14F-4D97-AF65-F5344CB8AC3E}">
        <p14:creationId xmlns:p14="http://schemas.microsoft.com/office/powerpoint/2010/main" val="2564379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lvl="0"/>
            <a:r>
              <a:rPr lang="en" dirty="0"/>
              <a:t> </a:t>
            </a:r>
            <a:r>
              <a:rPr lang="fr-FR" dirty="0"/>
              <a:t>utiliser Acronis </a:t>
            </a:r>
            <a:r>
              <a:rPr lang="fr-FR" dirty="0" err="1"/>
              <a:t>True</a:t>
            </a:r>
            <a:r>
              <a:rPr lang="fr-FR" dirty="0"/>
              <a:t> image 	</a:t>
            </a:r>
            <a:endParaRPr dirty="0"/>
          </a:p>
        </p:txBody>
      </p:sp>
      <p:sp>
        <p:nvSpPr>
          <p:cNvPr id="12" name="Rectangle 11">
            <a:extLst>
              <a:ext uri="{FF2B5EF4-FFF2-40B4-BE49-F238E27FC236}">
                <a16:creationId xmlns:a16="http://schemas.microsoft.com/office/drawing/2014/main" id="{6899BF89-E29E-42AE-92A9-EC157FB91E1D}"/>
              </a:ext>
            </a:extLst>
          </p:cNvPr>
          <p:cNvSpPr/>
          <p:nvPr/>
        </p:nvSpPr>
        <p:spPr>
          <a:xfrm>
            <a:off x="242804" y="1378030"/>
            <a:ext cx="5492933" cy="3189768"/>
          </a:xfrm>
          <a:prstGeom prst="rect">
            <a:avLst/>
          </a:prstGeom>
          <a:solidFill>
            <a:schemeClr val="bg1"/>
          </a:solidFill>
          <a:ln>
            <a:noFill/>
          </a:ln>
          <a:effectLst>
            <a:outerShdw blurRad="762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fr-FR" sz="1600" b="1" dirty="0">
                <a:solidFill>
                  <a:schemeClr val="tx1"/>
                </a:solidFill>
              </a:rPr>
              <a:t>restaurer des donner avec Acronis </a:t>
            </a:r>
            <a:r>
              <a:rPr lang="fr-FR" sz="1600" b="1" dirty="0" err="1">
                <a:solidFill>
                  <a:schemeClr val="tx1"/>
                </a:solidFill>
              </a:rPr>
              <a:t>True</a:t>
            </a:r>
            <a:r>
              <a:rPr lang="fr-FR" sz="1600" b="1" dirty="0">
                <a:solidFill>
                  <a:schemeClr val="tx1"/>
                </a:solidFill>
              </a:rPr>
              <a:t> image </a:t>
            </a:r>
            <a:endParaRPr lang="en-US" sz="1600" b="1" dirty="0">
              <a:solidFill>
                <a:schemeClr val="tx1"/>
              </a:solidFill>
            </a:endParaRPr>
          </a:p>
        </p:txBody>
      </p:sp>
      <p:sp>
        <p:nvSpPr>
          <p:cNvPr id="2" name="ZoneTexte 1">
            <a:extLst>
              <a:ext uri="{FF2B5EF4-FFF2-40B4-BE49-F238E27FC236}">
                <a16:creationId xmlns:a16="http://schemas.microsoft.com/office/drawing/2014/main" id="{606045B5-7182-604F-9B69-B8B2AE177074}"/>
              </a:ext>
            </a:extLst>
          </p:cNvPr>
          <p:cNvSpPr txBox="1"/>
          <p:nvPr/>
        </p:nvSpPr>
        <p:spPr>
          <a:xfrm>
            <a:off x="8590163" y="4751640"/>
            <a:ext cx="342847" cy="338554"/>
          </a:xfrm>
          <a:prstGeom prst="rect">
            <a:avLst/>
          </a:prstGeom>
          <a:noFill/>
        </p:spPr>
        <p:txBody>
          <a:bodyPr wrap="square" rtlCol="0">
            <a:spAutoFit/>
          </a:bodyPr>
          <a:lstStyle/>
          <a:p>
            <a:r>
              <a:rPr lang="fr-FR" sz="1600" b="1" dirty="0"/>
              <a:t>9</a:t>
            </a:r>
          </a:p>
        </p:txBody>
      </p:sp>
      <p:cxnSp>
        <p:nvCxnSpPr>
          <p:cNvPr id="7" name="Straight Connector 26">
            <a:extLst>
              <a:ext uri="{FF2B5EF4-FFF2-40B4-BE49-F238E27FC236}">
                <a16:creationId xmlns:a16="http://schemas.microsoft.com/office/drawing/2014/main" id="{29AEE33D-CE92-49BF-B504-152D99330439}"/>
              </a:ext>
            </a:extLst>
          </p:cNvPr>
          <p:cNvCxnSpPr>
            <a:cxnSpLocks/>
          </p:cNvCxnSpPr>
          <p:nvPr/>
        </p:nvCxnSpPr>
        <p:spPr>
          <a:xfrm flipH="1">
            <a:off x="222421" y="1396314"/>
            <a:ext cx="1" cy="1149179"/>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cxnSp>
        <p:nvCxnSpPr>
          <p:cNvPr id="10" name="Straight Connector 27">
            <a:extLst>
              <a:ext uri="{FF2B5EF4-FFF2-40B4-BE49-F238E27FC236}">
                <a16:creationId xmlns:a16="http://schemas.microsoft.com/office/drawing/2014/main" id="{40ED2E7C-885F-40A3-AC8E-789F68A97543}"/>
              </a:ext>
            </a:extLst>
          </p:cNvPr>
          <p:cNvCxnSpPr>
            <a:cxnSpLocks/>
          </p:cNvCxnSpPr>
          <p:nvPr/>
        </p:nvCxnSpPr>
        <p:spPr>
          <a:xfrm>
            <a:off x="242026" y="1378030"/>
            <a:ext cx="1707357" cy="0"/>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cxnSp>
        <p:nvCxnSpPr>
          <p:cNvPr id="13" name="Straight Connector 29">
            <a:extLst>
              <a:ext uri="{FF2B5EF4-FFF2-40B4-BE49-F238E27FC236}">
                <a16:creationId xmlns:a16="http://schemas.microsoft.com/office/drawing/2014/main" id="{EA21A6D2-C181-4A9B-8CDD-370E658DEA3B}"/>
              </a:ext>
            </a:extLst>
          </p:cNvPr>
          <p:cNvCxnSpPr>
            <a:cxnSpLocks/>
          </p:cNvCxnSpPr>
          <p:nvPr/>
        </p:nvCxnSpPr>
        <p:spPr>
          <a:xfrm flipV="1">
            <a:off x="5735737" y="3775219"/>
            <a:ext cx="2373" cy="843143"/>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cxnSp>
        <p:nvCxnSpPr>
          <p:cNvPr id="14" name="Straight Connector 29">
            <a:extLst>
              <a:ext uri="{FF2B5EF4-FFF2-40B4-BE49-F238E27FC236}">
                <a16:creationId xmlns:a16="http://schemas.microsoft.com/office/drawing/2014/main" id="{EA21A6D2-C181-4A9B-8CDD-370E658DEA3B}"/>
              </a:ext>
            </a:extLst>
          </p:cNvPr>
          <p:cNvCxnSpPr>
            <a:cxnSpLocks/>
          </p:cNvCxnSpPr>
          <p:nvPr/>
        </p:nvCxnSpPr>
        <p:spPr>
          <a:xfrm flipV="1">
            <a:off x="4813099" y="4596714"/>
            <a:ext cx="945149" cy="2576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B7561DD-470B-41C4-8126-CAEC8004E9C3}"/>
              </a:ext>
            </a:extLst>
          </p:cNvPr>
          <p:cNvSpPr/>
          <p:nvPr/>
        </p:nvSpPr>
        <p:spPr>
          <a:xfrm>
            <a:off x="7383853" y="159971"/>
            <a:ext cx="1356360" cy="800100"/>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TN"/>
          </a:p>
        </p:txBody>
      </p:sp>
      <p:pic>
        <p:nvPicPr>
          <p:cNvPr id="1026" name="Picture 2" descr="Guide de sauvegarde et de restauration d'image avec Acronis | Crucial FR">
            <a:extLst>
              <a:ext uri="{FF2B5EF4-FFF2-40B4-BE49-F238E27FC236}">
                <a16:creationId xmlns:a16="http://schemas.microsoft.com/office/drawing/2014/main" id="{26467BE6-B6FC-4E23-9751-81C0230236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5191" y="1292250"/>
            <a:ext cx="3194249" cy="336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9029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250"/>
                                        <p:tgtEl>
                                          <p:spTgt spid="7"/>
                                        </p:tgtEl>
                                      </p:cBhvr>
                                    </p:animEffect>
                                  </p:childTnLst>
                                </p:cTn>
                              </p:par>
                              <p:par>
                                <p:cTn id="12" presetID="22" presetClass="entr" presetSubtype="8"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250"/>
                                        <p:tgtEl>
                                          <p:spTgt spid="10"/>
                                        </p:tgtEl>
                                      </p:cBhvr>
                                    </p:animEffect>
                                  </p:childTnLst>
                                </p:cTn>
                              </p:par>
                              <p:par>
                                <p:cTn id="15" presetID="22" presetClass="entr" presetSubtype="1"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1"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up)">
                                      <p:cBhvr>
                                        <p:cTn id="20"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lvl="0"/>
            <a:r>
              <a:rPr lang="fr-FR" dirty="0"/>
              <a:t>formatage des PC </a:t>
            </a:r>
            <a:endParaRPr dirty="0"/>
          </a:p>
        </p:txBody>
      </p:sp>
      <p:sp>
        <p:nvSpPr>
          <p:cNvPr id="12" name="Rectangle 11">
            <a:extLst>
              <a:ext uri="{FF2B5EF4-FFF2-40B4-BE49-F238E27FC236}">
                <a16:creationId xmlns:a16="http://schemas.microsoft.com/office/drawing/2014/main" id="{6899BF89-E29E-42AE-92A9-EC157FB91E1D}"/>
              </a:ext>
            </a:extLst>
          </p:cNvPr>
          <p:cNvSpPr/>
          <p:nvPr/>
        </p:nvSpPr>
        <p:spPr>
          <a:xfrm>
            <a:off x="545686" y="1025176"/>
            <a:ext cx="6285361" cy="1421960"/>
          </a:xfrm>
          <a:prstGeom prst="rect">
            <a:avLst/>
          </a:prstGeom>
          <a:solidFill>
            <a:schemeClr val="bg1"/>
          </a:solidFill>
          <a:ln>
            <a:noFill/>
          </a:ln>
          <a:effectLst>
            <a:outerShdw blurRad="762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fr-FR" sz="1600" b="1" dirty="0">
                <a:solidFill>
                  <a:schemeClr val="tx1"/>
                </a:solidFill>
              </a:rPr>
              <a:t> c'est vider le disque dur interne de tout son contenu et à le restructurer selon le format accepté par système d'exploitation de l'ordinateur, avant d'y stocker à nouveau les données</a:t>
            </a:r>
            <a:endParaRPr lang="en-US" sz="1600" b="1" dirty="0">
              <a:solidFill>
                <a:schemeClr val="tx1"/>
              </a:solidFill>
            </a:endParaRPr>
          </a:p>
        </p:txBody>
      </p:sp>
      <p:sp>
        <p:nvSpPr>
          <p:cNvPr id="2" name="ZoneTexte 1">
            <a:extLst>
              <a:ext uri="{FF2B5EF4-FFF2-40B4-BE49-F238E27FC236}">
                <a16:creationId xmlns:a16="http://schemas.microsoft.com/office/drawing/2014/main" id="{F47EA84C-CAEC-E22B-263C-A61E54998F96}"/>
              </a:ext>
            </a:extLst>
          </p:cNvPr>
          <p:cNvSpPr txBox="1"/>
          <p:nvPr/>
        </p:nvSpPr>
        <p:spPr>
          <a:xfrm>
            <a:off x="8662086" y="4784881"/>
            <a:ext cx="462535" cy="338554"/>
          </a:xfrm>
          <a:prstGeom prst="rect">
            <a:avLst/>
          </a:prstGeom>
          <a:noFill/>
        </p:spPr>
        <p:txBody>
          <a:bodyPr wrap="square" rtlCol="0">
            <a:spAutoFit/>
          </a:bodyPr>
          <a:lstStyle/>
          <a:p>
            <a:r>
              <a:rPr lang="fr-FR" sz="1600" b="1" dirty="0"/>
              <a:t>10</a:t>
            </a:r>
          </a:p>
        </p:txBody>
      </p:sp>
      <p:cxnSp>
        <p:nvCxnSpPr>
          <p:cNvPr id="10" name="Straight Connector 27">
            <a:extLst>
              <a:ext uri="{FF2B5EF4-FFF2-40B4-BE49-F238E27FC236}">
                <a16:creationId xmlns:a16="http://schemas.microsoft.com/office/drawing/2014/main" id="{9262D4D0-F352-4ED9-A16F-F07565E81EE5}"/>
              </a:ext>
            </a:extLst>
          </p:cNvPr>
          <p:cNvCxnSpPr>
            <a:cxnSpLocks/>
          </p:cNvCxnSpPr>
          <p:nvPr/>
        </p:nvCxnSpPr>
        <p:spPr>
          <a:xfrm rot="16200000">
            <a:off x="1083300" y="468413"/>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cxnSp>
        <p:nvCxnSpPr>
          <p:cNvPr id="11" name="Straight Connector 26">
            <a:extLst>
              <a:ext uri="{FF2B5EF4-FFF2-40B4-BE49-F238E27FC236}">
                <a16:creationId xmlns:a16="http://schemas.microsoft.com/office/drawing/2014/main" id="{EFB12668-F6CA-4D61-AA29-52E2381A19E8}"/>
              </a:ext>
            </a:extLst>
          </p:cNvPr>
          <p:cNvCxnSpPr>
            <a:cxnSpLocks/>
          </p:cNvCxnSpPr>
          <p:nvPr/>
        </p:nvCxnSpPr>
        <p:spPr>
          <a:xfrm flipH="1">
            <a:off x="536139" y="1049887"/>
            <a:ext cx="9546" cy="624682"/>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cxnSp>
        <p:nvCxnSpPr>
          <p:cNvPr id="16" name="Straight Connector 29">
            <a:extLst>
              <a:ext uri="{FF2B5EF4-FFF2-40B4-BE49-F238E27FC236}">
                <a16:creationId xmlns:a16="http://schemas.microsoft.com/office/drawing/2014/main" id="{EA21A6D2-C181-4A9B-8CDD-370E658DEA3B}"/>
              </a:ext>
            </a:extLst>
          </p:cNvPr>
          <p:cNvCxnSpPr>
            <a:cxnSpLocks/>
          </p:cNvCxnSpPr>
          <p:nvPr/>
        </p:nvCxnSpPr>
        <p:spPr>
          <a:xfrm flipV="1">
            <a:off x="6862552" y="1603993"/>
            <a:ext cx="2373" cy="843143"/>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cxnSp>
        <p:nvCxnSpPr>
          <p:cNvPr id="19" name="Straight Connector 30">
            <a:extLst>
              <a:ext uri="{FF2B5EF4-FFF2-40B4-BE49-F238E27FC236}">
                <a16:creationId xmlns:a16="http://schemas.microsoft.com/office/drawing/2014/main" id="{BDCA812D-391A-4707-A5AE-4EA03B18EFCF}"/>
              </a:ext>
            </a:extLst>
          </p:cNvPr>
          <p:cNvCxnSpPr>
            <a:cxnSpLocks/>
          </p:cNvCxnSpPr>
          <p:nvPr/>
        </p:nvCxnSpPr>
        <p:spPr>
          <a:xfrm rot="5400000">
            <a:off x="6293433" y="1878017"/>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pic>
        <p:nvPicPr>
          <p:cNvPr id="4098" name="Picture 2" descr="OCI – Open Catalog Interface">
            <a:extLst>
              <a:ext uri="{FF2B5EF4-FFF2-40B4-BE49-F238E27FC236}">
                <a16:creationId xmlns:a16="http://schemas.microsoft.com/office/drawing/2014/main" id="{D6FBCF40-FBD5-4A01-91CE-2C929DC558C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02546" y="1012748"/>
            <a:ext cx="1741454" cy="97956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A519F9F8-E995-4991-85C2-F1BFB8B55B2F}"/>
              </a:ext>
            </a:extLst>
          </p:cNvPr>
          <p:cNvSpPr/>
          <p:nvPr/>
        </p:nvSpPr>
        <p:spPr>
          <a:xfrm>
            <a:off x="7383853" y="159971"/>
            <a:ext cx="1356360" cy="800100"/>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TN"/>
          </a:p>
        </p:txBody>
      </p:sp>
      <p:pic>
        <p:nvPicPr>
          <p:cNvPr id="2050" name="Picture 2" descr="Comment formater son PC ? (2 méthodes) - LBA">
            <a:extLst>
              <a:ext uri="{FF2B5EF4-FFF2-40B4-BE49-F238E27FC236}">
                <a16:creationId xmlns:a16="http://schemas.microsoft.com/office/drawing/2014/main" id="{F4A2BFDB-6C2D-4FED-9347-22E3B974FA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685" y="2742164"/>
            <a:ext cx="6316867" cy="2253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1184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250"/>
                                        <p:tgtEl>
                                          <p:spTgt spid="10"/>
                                        </p:tgtEl>
                                      </p:cBhvr>
                                    </p:animEffect>
                                  </p:childTnLst>
                                </p:cTn>
                              </p:par>
                            </p:childTnLst>
                          </p:cTn>
                        </p:par>
                        <p:par>
                          <p:cTn id="11" fill="hold">
                            <p:stCondLst>
                              <p:cond delay="250"/>
                            </p:stCondLst>
                            <p:childTnLst>
                              <p:par>
                                <p:cTn id="12" presetID="22" presetClass="entr" presetSubtype="4"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250"/>
                                        <p:tgtEl>
                                          <p:spTgt spid="11"/>
                                        </p:tgtEl>
                                      </p:cBhvr>
                                    </p:animEffect>
                                  </p:childTnLst>
                                </p:cTn>
                              </p:par>
                              <p:par>
                                <p:cTn id="15" presetID="22" presetClass="entr" presetSubtype="1"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250"/>
                                        <p:tgtEl>
                                          <p:spTgt spid="16"/>
                                        </p:tgtEl>
                                      </p:cBhvr>
                                    </p:animEffect>
                                  </p:childTnLst>
                                </p:cTn>
                              </p:par>
                              <p:par>
                                <p:cTn id="18" presetID="22" presetClass="entr" presetSubtype="2"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right)">
                                      <p:cBhvr>
                                        <p:cTn id="20"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lvl="0"/>
            <a:r>
              <a:rPr lang="en" dirty="0"/>
              <a:t> </a:t>
            </a:r>
            <a:r>
              <a:rPr lang="fr-FR" dirty="0"/>
              <a:t>Comprendre </a:t>
            </a:r>
            <a:r>
              <a:rPr lang="en" dirty="0"/>
              <a:t>Les réseaux locaux (LAN)</a:t>
            </a:r>
            <a:endParaRPr dirty="0"/>
          </a:p>
        </p:txBody>
      </p:sp>
      <p:sp>
        <p:nvSpPr>
          <p:cNvPr id="12" name="Rectangle 11">
            <a:extLst>
              <a:ext uri="{FF2B5EF4-FFF2-40B4-BE49-F238E27FC236}">
                <a16:creationId xmlns:a16="http://schemas.microsoft.com/office/drawing/2014/main" id="{6899BF89-E29E-42AE-92A9-EC157FB91E1D}"/>
              </a:ext>
            </a:extLst>
          </p:cNvPr>
          <p:cNvSpPr/>
          <p:nvPr/>
        </p:nvSpPr>
        <p:spPr>
          <a:xfrm>
            <a:off x="180622" y="1128889"/>
            <a:ext cx="4484204" cy="3635022"/>
          </a:xfrm>
          <a:prstGeom prst="rect">
            <a:avLst/>
          </a:prstGeom>
          <a:solidFill>
            <a:schemeClr val="bg1"/>
          </a:solidFill>
          <a:ln>
            <a:noFill/>
          </a:ln>
          <a:effectLst>
            <a:outerShdw blurRad="762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endParaRPr lang="en-US" b="1" dirty="0">
              <a:solidFill>
                <a:schemeClr val="tx1"/>
              </a:solidFill>
              <a:latin typeface="Times New Roman" pitchFamily="18" charset="0"/>
              <a:cs typeface="Times New Roman" pitchFamily="18" charset="0"/>
            </a:endParaRPr>
          </a:p>
        </p:txBody>
      </p:sp>
      <p:sp>
        <p:nvSpPr>
          <p:cNvPr id="3" name="ZoneTexte 2">
            <a:extLst>
              <a:ext uri="{FF2B5EF4-FFF2-40B4-BE49-F238E27FC236}">
                <a16:creationId xmlns:a16="http://schemas.microsoft.com/office/drawing/2014/main" id="{0B70DB98-18E6-D12F-ADD2-794C494F23B7}"/>
              </a:ext>
            </a:extLst>
          </p:cNvPr>
          <p:cNvSpPr txBox="1"/>
          <p:nvPr/>
        </p:nvSpPr>
        <p:spPr>
          <a:xfrm>
            <a:off x="8476735" y="4804946"/>
            <a:ext cx="518059" cy="338554"/>
          </a:xfrm>
          <a:prstGeom prst="rect">
            <a:avLst/>
          </a:prstGeom>
          <a:noFill/>
        </p:spPr>
        <p:txBody>
          <a:bodyPr wrap="square" rtlCol="0">
            <a:spAutoFit/>
          </a:bodyPr>
          <a:lstStyle/>
          <a:p>
            <a:r>
              <a:rPr lang="fr-FR" sz="1600" b="1" dirty="0"/>
              <a:t>11</a:t>
            </a:r>
          </a:p>
        </p:txBody>
      </p:sp>
      <p:pic>
        <p:nvPicPr>
          <p:cNvPr id="8" name="Picture 2" descr="Réseau Lan Schéma Illustrator Pour Les Affaires Et La Technologie Concept  Clip Art Libres De Droits , Svg , Vecteurs Et Illustration. Image 23981095.">
            <a:extLst>
              <a:ext uri="{FF2B5EF4-FFF2-40B4-BE49-F238E27FC236}">
                <a16:creationId xmlns:a16="http://schemas.microsoft.com/office/drawing/2014/main" id="{A24C127A-9223-46E9-A2DF-0A7BFA701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5512" y="1128888"/>
            <a:ext cx="3826933" cy="364631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27">
            <a:extLst>
              <a:ext uri="{FF2B5EF4-FFF2-40B4-BE49-F238E27FC236}">
                <a16:creationId xmlns:a16="http://schemas.microsoft.com/office/drawing/2014/main" id="{9262D4D0-F352-4ED9-A16F-F07565E81EE5}"/>
              </a:ext>
            </a:extLst>
          </p:cNvPr>
          <p:cNvCxnSpPr>
            <a:cxnSpLocks/>
          </p:cNvCxnSpPr>
          <p:nvPr/>
        </p:nvCxnSpPr>
        <p:spPr>
          <a:xfrm rot="16200000">
            <a:off x="762024" y="554911"/>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cxnSp>
        <p:nvCxnSpPr>
          <p:cNvPr id="10" name="Straight Connector 26">
            <a:extLst>
              <a:ext uri="{FF2B5EF4-FFF2-40B4-BE49-F238E27FC236}">
                <a16:creationId xmlns:a16="http://schemas.microsoft.com/office/drawing/2014/main" id="{EFB12668-F6CA-4D61-AA29-52E2381A19E8}"/>
              </a:ext>
            </a:extLst>
          </p:cNvPr>
          <p:cNvCxnSpPr>
            <a:cxnSpLocks/>
          </p:cNvCxnSpPr>
          <p:nvPr/>
        </p:nvCxnSpPr>
        <p:spPr>
          <a:xfrm>
            <a:off x="174982" y="1136385"/>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cxnSp>
        <p:nvCxnSpPr>
          <p:cNvPr id="11" name="Straight Connector 29">
            <a:extLst>
              <a:ext uri="{FF2B5EF4-FFF2-40B4-BE49-F238E27FC236}">
                <a16:creationId xmlns:a16="http://schemas.microsoft.com/office/drawing/2014/main" id="{EA21A6D2-C181-4A9B-8CDD-370E658DEA3B}"/>
              </a:ext>
            </a:extLst>
          </p:cNvPr>
          <p:cNvCxnSpPr>
            <a:cxnSpLocks/>
          </p:cNvCxnSpPr>
          <p:nvPr/>
        </p:nvCxnSpPr>
        <p:spPr>
          <a:xfrm rot="10800000">
            <a:off x="4685413" y="3591334"/>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cxnSp>
        <p:nvCxnSpPr>
          <p:cNvPr id="13" name="Straight Connector 30">
            <a:extLst>
              <a:ext uri="{FF2B5EF4-FFF2-40B4-BE49-F238E27FC236}">
                <a16:creationId xmlns:a16="http://schemas.microsoft.com/office/drawing/2014/main" id="{BDCA812D-391A-4707-A5AE-4EA03B18EFCF}"/>
              </a:ext>
            </a:extLst>
          </p:cNvPr>
          <p:cNvCxnSpPr>
            <a:cxnSpLocks/>
          </p:cNvCxnSpPr>
          <p:nvPr/>
        </p:nvCxnSpPr>
        <p:spPr>
          <a:xfrm rot="5400000">
            <a:off x="4116294" y="4172810"/>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321275" y="1285103"/>
            <a:ext cx="4114801" cy="1077218"/>
          </a:xfrm>
          <a:prstGeom prst="rect">
            <a:avLst/>
          </a:prstGeom>
          <a:noFill/>
        </p:spPr>
        <p:txBody>
          <a:bodyPr wrap="square" rtlCol="0">
            <a:spAutoFit/>
          </a:bodyPr>
          <a:lstStyle/>
          <a:p>
            <a:pPr>
              <a:buFont typeface="Arial" pitchFamily="34" charset="0"/>
              <a:buChar char="•"/>
            </a:pPr>
            <a:r>
              <a:rPr lang="fr-FR" sz="1600" b="1" dirty="0"/>
              <a:t> Un LAN (Local Area Network) est un réseau informatique dans une zone géographique limitée</a:t>
            </a:r>
          </a:p>
          <a:p>
            <a:endParaRPr lang="fr-FR" sz="1600" b="1" dirty="0"/>
          </a:p>
        </p:txBody>
      </p:sp>
      <p:sp>
        <p:nvSpPr>
          <p:cNvPr id="15" name="ZoneTexte 14"/>
          <p:cNvSpPr txBox="1"/>
          <p:nvPr/>
        </p:nvSpPr>
        <p:spPr>
          <a:xfrm>
            <a:off x="271848" y="3348680"/>
            <a:ext cx="4188941" cy="830997"/>
          </a:xfrm>
          <a:prstGeom prst="rect">
            <a:avLst/>
          </a:prstGeom>
          <a:noFill/>
        </p:spPr>
        <p:txBody>
          <a:bodyPr wrap="square" rtlCol="0">
            <a:spAutoFit/>
          </a:bodyPr>
          <a:lstStyle/>
          <a:p>
            <a:pPr>
              <a:buFont typeface="Arial" pitchFamily="34" charset="0"/>
              <a:buChar char="•"/>
            </a:pPr>
            <a:r>
              <a:rPr lang="fr-FR" sz="1600" b="1" dirty="0"/>
              <a:t> Les câbles utilisée sont les câbles à paires torsadées, les câbles coaxiaux et les fibres optiques</a:t>
            </a:r>
          </a:p>
        </p:txBody>
      </p:sp>
      <p:sp>
        <p:nvSpPr>
          <p:cNvPr id="16" name="ZoneTexte 15"/>
          <p:cNvSpPr txBox="1"/>
          <p:nvPr/>
        </p:nvSpPr>
        <p:spPr>
          <a:xfrm>
            <a:off x="296561" y="3793525"/>
            <a:ext cx="4188941" cy="338554"/>
          </a:xfrm>
          <a:prstGeom prst="rect">
            <a:avLst/>
          </a:prstGeom>
          <a:noFill/>
        </p:spPr>
        <p:txBody>
          <a:bodyPr wrap="square" rtlCol="0">
            <a:spAutoFit/>
          </a:bodyPr>
          <a:lstStyle/>
          <a:p>
            <a:pPr>
              <a:buFont typeface="Arial" pitchFamily="34" charset="0"/>
              <a:buChar char="•"/>
            </a:pPr>
            <a:endParaRPr lang="fr-FR" sz="1600" b="1" dirty="0"/>
          </a:p>
        </p:txBody>
      </p:sp>
      <p:sp>
        <p:nvSpPr>
          <p:cNvPr id="17" name="Rectangle 16">
            <a:extLst>
              <a:ext uri="{FF2B5EF4-FFF2-40B4-BE49-F238E27FC236}">
                <a16:creationId xmlns:a16="http://schemas.microsoft.com/office/drawing/2014/main" id="{6CE85643-32F0-4306-B52D-B74CF1625C55}"/>
              </a:ext>
            </a:extLst>
          </p:cNvPr>
          <p:cNvSpPr/>
          <p:nvPr/>
        </p:nvSpPr>
        <p:spPr>
          <a:xfrm>
            <a:off x="7383853" y="159971"/>
            <a:ext cx="1356360" cy="800100"/>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TN"/>
          </a:p>
        </p:txBody>
      </p:sp>
    </p:spTree>
    <p:extLst>
      <p:ext uri="{BB962C8B-B14F-4D97-AF65-F5344CB8AC3E}">
        <p14:creationId xmlns:p14="http://schemas.microsoft.com/office/powerpoint/2010/main" val="200269775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250"/>
                                        <p:tgtEl>
                                          <p:spTgt spid="9"/>
                                        </p:tgtEl>
                                      </p:cBhvr>
                                    </p:animEffect>
                                  </p:childTnLst>
                                </p:cTn>
                              </p:par>
                            </p:childTnLst>
                          </p:cTn>
                        </p:par>
                        <p:par>
                          <p:cTn id="11" fill="hold">
                            <p:stCondLst>
                              <p:cond delay="250"/>
                            </p:stCondLst>
                            <p:childTnLst>
                              <p:par>
                                <p:cTn id="12" presetID="22" presetClass="entr" presetSubtype="4"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250"/>
                                        <p:tgtEl>
                                          <p:spTgt spid="10"/>
                                        </p:tgtEl>
                                      </p:cBhvr>
                                    </p:animEffect>
                                  </p:childTnLst>
                                </p:cTn>
                              </p:par>
                              <p:par>
                                <p:cTn id="15" presetID="22" presetClass="entr" presetSubtype="1"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250"/>
                                        <p:tgtEl>
                                          <p:spTgt spid="11"/>
                                        </p:tgtEl>
                                      </p:cBhvr>
                                    </p:animEffect>
                                  </p:childTnLst>
                                </p:cTn>
                              </p:par>
                              <p:par>
                                <p:cTn id="18" presetID="22" presetClass="entr" presetSubtype="2"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right)">
                                      <p:cBhvr>
                                        <p:cTn id="2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lvl="0"/>
            <a:r>
              <a:rPr lang="en" dirty="0"/>
              <a:t>Maintenance informatique</a:t>
            </a:r>
            <a:endParaRPr dirty="0"/>
          </a:p>
        </p:txBody>
      </p:sp>
      <p:sp>
        <p:nvSpPr>
          <p:cNvPr id="521" name="Google Shape;521;p33"/>
          <p:cNvSpPr/>
          <p:nvPr/>
        </p:nvSpPr>
        <p:spPr>
          <a:xfrm rot="2179471">
            <a:off x="3702652" y="3479292"/>
            <a:ext cx="1738695" cy="1399209"/>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Rectangle 11">
            <a:extLst>
              <a:ext uri="{FF2B5EF4-FFF2-40B4-BE49-F238E27FC236}">
                <a16:creationId xmlns:a16="http://schemas.microsoft.com/office/drawing/2014/main" id="{6899BF89-E29E-42AE-92A9-EC157FB91E1D}"/>
              </a:ext>
            </a:extLst>
          </p:cNvPr>
          <p:cNvSpPr/>
          <p:nvPr/>
        </p:nvSpPr>
        <p:spPr>
          <a:xfrm>
            <a:off x="674818" y="1311347"/>
            <a:ext cx="4527377" cy="3631356"/>
          </a:xfrm>
          <a:prstGeom prst="rect">
            <a:avLst/>
          </a:prstGeom>
          <a:solidFill>
            <a:schemeClr val="bg1"/>
          </a:solidFill>
          <a:ln>
            <a:noFill/>
          </a:ln>
          <a:effectLst>
            <a:outerShdw blurRad="762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200000"/>
              </a:lnSpc>
              <a:buFont typeface="Wingdings" panose="05000000000000000000" pitchFamily="2" charset="2"/>
              <a:buChar char="Ø"/>
            </a:pPr>
            <a:r>
              <a:rPr lang="fr-FR" sz="1600" b="1" dirty="0">
                <a:solidFill>
                  <a:schemeClr val="tx1"/>
                </a:solidFill>
              </a:rPr>
              <a:t>Mise à jour du matériel informatique</a:t>
            </a:r>
          </a:p>
          <a:p>
            <a:pPr marL="285750" indent="-285750">
              <a:lnSpc>
                <a:spcPct val="200000"/>
              </a:lnSpc>
              <a:buFont typeface="Wingdings" panose="05000000000000000000" pitchFamily="2" charset="2"/>
              <a:buChar char="Ø"/>
            </a:pPr>
            <a:r>
              <a:rPr lang="en-US" sz="1600" b="1" dirty="0" err="1">
                <a:solidFill>
                  <a:schemeClr val="tx1"/>
                </a:solidFill>
              </a:rPr>
              <a:t>Remplacement</a:t>
            </a:r>
            <a:r>
              <a:rPr lang="en-US" sz="1600" b="1" dirty="0">
                <a:solidFill>
                  <a:schemeClr val="tx1"/>
                </a:solidFill>
              </a:rPr>
              <a:t> de </a:t>
            </a:r>
            <a:r>
              <a:rPr lang="en-US" sz="1600" b="1" dirty="0" err="1">
                <a:solidFill>
                  <a:schemeClr val="tx1"/>
                </a:solidFill>
              </a:rPr>
              <a:t>matériel</a:t>
            </a:r>
            <a:r>
              <a:rPr lang="en-US" sz="1600" b="1" dirty="0">
                <a:solidFill>
                  <a:schemeClr val="tx1"/>
                </a:solidFill>
              </a:rPr>
              <a:t> </a:t>
            </a:r>
            <a:r>
              <a:rPr lang="en-US" sz="1600" b="1" dirty="0" err="1">
                <a:solidFill>
                  <a:schemeClr val="tx1"/>
                </a:solidFill>
              </a:rPr>
              <a:t>défectueux</a:t>
            </a:r>
            <a:endParaRPr lang="en-US" sz="1600" b="1" dirty="0">
              <a:solidFill>
                <a:schemeClr val="tx1"/>
              </a:solidFill>
            </a:endParaRPr>
          </a:p>
          <a:p>
            <a:pPr marL="285750" indent="-285750">
              <a:lnSpc>
                <a:spcPct val="200000"/>
              </a:lnSpc>
              <a:buFont typeface="Wingdings" panose="05000000000000000000" pitchFamily="2" charset="2"/>
              <a:buChar char="Ø"/>
            </a:pPr>
            <a:r>
              <a:rPr lang="en-US" sz="1600" b="1" dirty="0" err="1">
                <a:solidFill>
                  <a:schemeClr val="tx1"/>
                </a:solidFill>
              </a:rPr>
              <a:t>Préparation</a:t>
            </a:r>
            <a:r>
              <a:rPr lang="en-US" sz="1600" b="1" dirty="0">
                <a:solidFill>
                  <a:schemeClr val="tx1"/>
                </a:solidFill>
              </a:rPr>
              <a:t> des </a:t>
            </a:r>
            <a:r>
              <a:rPr lang="en-US" sz="1600" b="1" dirty="0" err="1">
                <a:solidFill>
                  <a:schemeClr val="tx1"/>
                </a:solidFill>
              </a:rPr>
              <a:t>équipements</a:t>
            </a:r>
            <a:r>
              <a:rPr lang="en-US" sz="1600" b="1" dirty="0">
                <a:solidFill>
                  <a:schemeClr val="tx1"/>
                </a:solidFill>
              </a:rPr>
              <a:t> (</a:t>
            </a:r>
            <a:r>
              <a:rPr lang="en-US" sz="1600" b="1" dirty="0" err="1">
                <a:solidFill>
                  <a:schemeClr val="tx1"/>
                </a:solidFill>
              </a:rPr>
              <a:t>écrans</a:t>
            </a:r>
            <a:r>
              <a:rPr lang="en-US" sz="1600" b="1" dirty="0">
                <a:solidFill>
                  <a:schemeClr val="tx1"/>
                </a:solidFill>
              </a:rPr>
              <a:t>, claviers, unites </a:t>
            </a:r>
            <a:r>
              <a:rPr lang="en-US" sz="1600" b="1" dirty="0" err="1">
                <a:solidFill>
                  <a:schemeClr val="tx1"/>
                </a:solidFill>
              </a:rPr>
              <a:t>centrales</a:t>
            </a:r>
            <a:r>
              <a:rPr lang="en-US" sz="1600" b="1" dirty="0">
                <a:solidFill>
                  <a:schemeClr val="tx1"/>
                </a:solidFill>
              </a:rPr>
              <a:t>..)</a:t>
            </a:r>
          </a:p>
          <a:p>
            <a:pPr marL="285750" indent="-285750">
              <a:lnSpc>
                <a:spcPct val="200000"/>
              </a:lnSpc>
              <a:buFont typeface="Wingdings" panose="05000000000000000000" pitchFamily="2" charset="2"/>
              <a:buChar char="Ø"/>
            </a:pPr>
            <a:r>
              <a:rPr lang="en-US" sz="1600" b="1" dirty="0">
                <a:solidFill>
                  <a:schemeClr val="tx1"/>
                </a:solidFill>
              </a:rPr>
              <a:t>Installation des </a:t>
            </a:r>
            <a:r>
              <a:rPr lang="en-US" sz="1600" b="1" dirty="0" err="1">
                <a:solidFill>
                  <a:schemeClr val="tx1"/>
                </a:solidFill>
              </a:rPr>
              <a:t>logiciels</a:t>
            </a:r>
            <a:endParaRPr lang="en-US" sz="1600" b="1" dirty="0">
              <a:solidFill>
                <a:schemeClr val="tx1"/>
              </a:solidFill>
            </a:endParaRPr>
          </a:p>
          <a:p>
            <a:pPr marL="285750" indent="-285750">
              <a:lnSpc>
                <a:spcPct val="200000"/>
              </a:lnSpc>
              <a:buFont typeface="Wingdings" panose="05000000000000000000" pitchFamily="2" charset="2"/>
              <a:buChar char="Ø"/>
            </a:pPr>
            <a:r>
              <a:rPr lang="en-US" sz="1600" b="1" dirty="0" err="1">
                <a:solidFill>
                  <a:schemeClr val="tx1"/>
                </a:solidFill>
              </a:rPr>
              <a:t>Organisation</a:t>
            </a:r>
            <a:r>
              <a:rPr lang="en-US" sz="1600" b="1" dirty="0">
                <a:solidFill>
                  <a:schemeClr val="tx1"/>
                </a:solidFill>
              </a:rPr>
              <a:t> du </a:t>
            </a:r>
            <a:r>
              <a:rPr lang="en-US" sz="1600" b="1" dirty="0" err="1">
                <a:solidFill>
                  <a:schemeClr val="tx1"/>
                </a:solidFill>
              </a:rPr>
              <a:t>magasin</a:t>
            </a:r>
            <a:r>
              <a:rPr lang="en-US" sz="1600" b="1" dirty="0">
                <a:solidFill>
                  <a:schemeClr val="tx1"/>
                </a:solidFill>
              </a:rPr>
              <a:t> </a:t>
            </a:r>
            <a:r>
              <a:rPr lang="en-US" sz="1600" b="1" dirty="0" err="1">
                <a:solidFill>
                  <a:schemeClr val="tx1"/>
                </a:solidFill>
              </a:rPr>
              <a:t>informatique</a:t>
            </a:r>
            <a:endParaRPr lang="en-US" sz="1600" b="1" dirty="0">
              <a:solidFill>
                <a:schemeClr val="tx1"/>
              </a:solidFill>
            </a:endParaRPr>
          </a:p>
          <a:p>
            <a:pPr>
              <a:lnSpc>
                <a:spcPct val="200000"/>
              </a:lnSpc>
            </a:pPr>
            <a:endParaRPr lang="en-US" b="1" dirty="0">
              <a:solidFill>
                <a:schemeClr val="tx1"/>
              </a:solidFill>
            </a:endParaRPr>
          </a:p>
        </p:txBody>
      </p:sp>
      <p:cxnSp>
        <p:nvCxnSpPr>
          <p:cNvPr id="9" name="Straight Connector 30">
            <a:extLst>
              <a:ext uri="{FF2B5EF4-FFF2-40B4-BE49-F238E27FC236}">
                <a16:creationId xmlns:a16="http://schemas.microsoft.com/office/drawing/2014/main" id="{BDCA812D-391A-4707-A5AE-4EA03B18EFCF}"/>
              </a:ext>
            </a:extLst>
          </p:cNvPr>
          <p:cNvCxnSpPr>
            <a:cxnSpLocks/>
          </p:cNvCxnSpPr>
          <p:nvPr/>
        </p:nvCxnSpPr>
        <p:spPr>
          <a:xfrm rot="5400000">
            <a:off x="4659992" y="4370518"/>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cxnSp>
        <p:nvCxnSpPr>
          <p:cNvPr id="10" name="Straight Connector 29">
            <a:extLst>
              <a:ext uri="{FF2B5EF4-FFF2-40B4-BE49-F238E27FC236}">
                <a16:creationId xmlns:a16="http://schemas.microsoft.com/office/drawing/2014/main" id="{EA21A6D2-C181-4A9B-8CDD-370E658DEA3B}"/>
              </a:ext>
            </a:extLst>
          </p:cNvPr>
          <p:cNvCxnSpPr>
            <a:cxnSpLocks/>
          </p:cNvCxnSpPr>
          <p:nvPr/>
        </p:nvCxnSpPr>
        <p:spPr>
          <a:xfrm rot="10800000">
            <a:off x="5216754" y="3826113"/>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cxnSp>
        <p:nvCxnSpPr>
          <p:cNvPr id="11" name="Straight Connector 27">
            <a:extLst>
              <a:ext uri="{FF2B5EF4-FFF2-40B4-BE49-F238E27FC236}">
                <a16:creationId xmlns:a16="http://schemas.microsoft.com/office/drawing/2014/main" id="{251F495F-6F5E-4A93-9747-FAA658315DEA}"/>
              </a:ext>
            </a:extLst>
          </p:cNvPr>
          <p:cNvCxnSpPr>
            <a:cxnSpLocks/>
          </p:cNvCxnSpPr>
          <p:nvPr/>
        </p:nvCxnSpPr>
        <p:spPr>
          <a:xfrm rot="16200000">
            <a:off x="1243937" y="740262"/>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cxnSp>
        <p:nvCxnSpPr>
          <p:cNvPr id="13" name="Straight Connector 26">
            <a:extLst>
              <a:ext uri="{FF2B5EF4-FFF2-40B4-BE49-F238E27FC236}">
                <a16:creationId xmlns:a16="http://schemas.microsoft.com/office/drawing/2014/main" id="{EFB12668-F6CA-4D61-AA29-52E2381A19E8}"/>
              </a:ext>
            </a:extLst>
          </p:cNvPr>
          <p:cNvCxnSpPr>
            <a:cxnSpLocks/>
          </p:cNvCxnSpPr>
          <p:nvPr/>
        </p:nvCxnSpPr>
        <p:spPr>
          <a:xfrm>
            <a:off x="669252" y="1309380"/>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E5A7A5AD-6687-A64E-5043-B1162534ED1D}"/>
              </a:ext>
            </a:extLst>
          </p:cNvPr>
          <p:cNvSpPr txBox="1"/>
          <p:nvPr/>
        </p:nvSpPr>
        <p:spPr>
          <a:xfrm>
            <a:off x="8586951" y="4646783"/>
            <a:ext cx="557049" cy="338554"/>
          </a:xfrm>
          <a:prstGeom prst="rect">
            <a:avLst/>
          </a:prstGeom>
          <a:noFill/>
        </p:spPr>
        <p:txBody>
          <a:bodyPr wrap="square" rtlCol="0">
            <a:spAutoFit/>
          </a:bodyPr>
          <a:lstStyle/>
          <a:p>
            <a:r>
              <a:rPr lang="fr-FR" sz="1600" b="1" dirty="0"/>
              <a:t>12</a:t>
            </a:r>
          </a:p>
        </p:txBody>
      </p:sp>
      <p:pic>
        <p:nvPicPr>
          <p:cNvPr id="14" name="Picture 4" descr="CÂBLAGE RÉSEAU INFORMATIQUE : AMD Câblage :">
            <a:extLst>
              <a:ext uri="{FF2B5EF4-FFF2-40B4-BE49-F238E27FC236}">
                <a16:creationId xmlns:a16="http://schemas.microsoft.com/office/drawing/2014/main" id="{58D517C8-CE09-477E-BE23-A932155EE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5729" y="1197894"/>
            <a:ext cx="1173495" cy="14160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Équipements informatique d'entreprise - Impro Solutions">
            <a:extLst>
              <a:ext uri="{FF2B5EF4-FFF2-40B4-BE49-F238E27FC236}">
                <a16:creationId xmlns:a16="http://schemas.microsoft.com/office/drawing/2014/main" id="{52E04C2B-C72D-4DC2-8C20-DE24FFDBDD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3434" y="2919869"/>
            <a:ext cx="2778642" cy="92283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Update GIFs - Get the best GIF on GIPHY">
            <a:extLst>
              <a:ext uri="{FF2B5EF4-FFF2-40B4-BE49-F238E27FC236}">
                <a16:creationId xmlns:a16="http://schemas.microsoft.com/office/drawing/2014/main" id="{D69A20D4-D07D-4784-BAFD-056B6CE08ED6}"/>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792972" y="967834"/>
            <a:ext cx="1111545" cy="111154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A1A4F41-843E-4092-9A2A-23638B11F680}"/>
              </a:ext>
            </a:extLst>
          </p:cNvPr>
          <p:cNvSpPr/>
          <p:nvPr/>
        </p:nvSpPr>
        <p:spPr>
          <a:xfrm>
            <a:off x="7305716" y="158163"/>
            <a:ext cx="1356360" cy="800100"/>
          </a:xfrm>
          <a:prstGeom prst="rect">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TN"/>
          </a:p>
        </p:txBody>
      </p:sp>
    </p:spTree>
    <p:extLst>
      <p:ext uri="{BB962C8B-B14F-4D97-AF65-F5344CB8AC3E}">
        <p14:creationId xmlns:p14="http://schemas.microsoft.com/office/powerpoint/2010/main" val="3422257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250"/>
                                        <p:tgtEl>
                                          <p:spTgt spid="9"/>
                                        </p:tgtEl>
                                      </p:cBhvr>
                                    </p:animEffect>
                                  </p:childTnLst>
                                </p:cTn>
                              </p:par>
                              <p:par>
                                <p:cTn id="11" presetID="22" presetClass="entr" presetSubtype="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250"/>
                                        <p:tgtEl>
                                          <p:spTgt spid="10"/>
                                        </p:tgtEl>
                                      </p:cBhvr>
                                    </p:animEffect>
                                  </p:childTnLst>
                                </p:cTn>
                              </p:par>
                              <p:par>
                                <p:cTn id="14" presetID="22" presetClass="entr" presetSubtype="8"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250"/>
                                        <p:tgtEl>
                                          <p:spTgt spid="11"/>
                                        </p:tgtEl>
                                      </p:cBhvr>
                                    </p:animEffect>
                                  </p:childTnLst>
                                </p:cTn>
                              </p:par>
                            </p:childTnLst>
                          </p:cTn>
                        </p:par>
                        <p:par>
                          <p:cTn id="17" fill="hold">
                            <p:stCondLst>
                              <p:cond delay="250"/>
                            </p:stCondLst>
                            <p:childTnLst>
                              <p:par>
                                <p:cTn id="18" presetID="22" presetClass="entr" presetSubtype="4"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3"/>
          <p:cNvSpPr txBox="1">
            <a:spLocks noGrp="1"/>
          </p:cNvSpPr>
          <p:nvPr>
            <p:ph type="title"/>
          </p:nvPr>
        </p:nvSpPr>
        <p:spPr>
          <a:xfrm>
            <a:off x="570180" y="191418"/>
            <a:ext cx="6519242" cy="903604"/>
          </a:xfrm>
          <a:prstGeom prst="rect">
            <a:avLst/>
          </a:prstGeom>
        </p:spPr>
        <p:txBody>
          <a:bodyPr spcFirstLastPara="1" wrap="square" lIns="91425" tIns="91425" rIns="91425" bIns="91425" anchor="t" anchorCtr="0">
            <a:noAutofit/>
          </a:bodyPr>
          <a:lstStyle/>
          <a:p>
            <a:pPr lvl="0"/>
            <a:r>
              <a:rPr lang="fr-FR" dirty="0"/>
              <a:t>Création des comptes d'utilisateurs via   Windows server</a:t>
            </a:r>
            <a:endParaRPr dirty="0"/>
          </a:p>
        </p:txBody>
      </p:sp>
      <p:sp>
        <p:nvSpPr>
          <p:cNvPr id="12" name="Rectangle 11">
            <a:extLst>
              <a:ext uri="{FF2B5EF4-FFF2-40B4-BE49-F238E27FC236}">
                <a16:creationId xmlns:a16="http://schemas.microsoft.com/office/drawing/2014/main" id="{6899BF89-E29E-42AE-92A9-EC157FB91E1D}"/>
              </a:ext>
            </a:extLst>
          </p:cNvPr>
          <p:cNvSpPr/>
          <p:nvPr/>
        </p:nvSpPr>
        <p:spPr>
          <a:xfrm>
            <a:off x="683482" y="1336812"/>
            <a:ext cx="8279896" cy="3338625"/>
          </a:xfrm>
          <a:prstGeom prst="rect">
            <a:avLst/>
          </a:prstGeom>
          <a:solidFill>
            <a:schemeClr val="bg1"/>
          </a:solidFill>
          <a:ln>
            <a:noFill/>
          </a:ln>
          <a:effectLst>
            <a:outerShdw blurRad="762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200000"/>
              </a:lnSpc>
              <a:buFont typeface="Wingdings" panose="05000000000000000000" pitchFamily="2" charset="2"/>
              <a:buChar char="Ø"/>
            </a:pPr>
            <a:endParaRPr lang="en-US" dirty="0">
              <a:solidFill>
                <a:srgbClr val="FF0000"/>
              </a:solidFill>
            </a:endParaRPr>
          </a:p>
        </p:txBody>
      </p:sp>
      <p:sp>
        <p:nvSpPr>
          <p:cNvPr id="2" name="ZoneTexte 1">
            <a:extLst>
              <a:ext uri="{FF2B5EF4-FFF2-40B4-BE49-F238E27FC236}">
                <a16:creationId xmlns:a16="http://schemas.microsoft.com/office/drawing/2014/main" id="{133E9E6F-5C76-9FF4-D05B-C30CAB850491}"/>
              </a:ext>
            </a:extLst>
          </p:cNvPr>
          <p:cNvSpPr txBox="1"/>
          <p:nvPr/>
        </p:nvSpPr>
        <p:spPr>
          <a:xfrm>
            <a:off x="8549571" y="4720251"/>
            <a:ext cx="412292" cy="338554"/>
          </a:xfrm>
          <a:prstGeom prst="rect">
            <a:avLst/>
          </a:prstGeom>
          <a:noFill/>
        </p:spPr>
        <p:txBody>
          <a:bodyPr wrap="none" rtlCol="0">
            <a:spAutoFit/>
          </a:bodyPr>
          <a:lstStyle/>
          <a:p>
            <a:r>
              <a:rPr lang="fr-FR" sz="1600" b="1" dirty="0"/>
              <a:t>13</a:t>
            </a:r>
          </a:p>
        </p:txBody>
      </p:sp>
      <p:cxnSp>
        <p:nvCxnSpPr>
          <p:cNvPr id="9" name="Straight Connector 27">
            <a:extLst>
              <a:ext uri="{FF2B5EF4-FFF2-40B4-BE49-F238E27FC236}">
                <a16:creationId xmlns:a16="http://schemas.microsoft.com/office/drawing/2014/main" id="{9262D4D0-F352-4ED9-A16F-F07565E81EE5}"/>
              </a:ext>
            </a:extLst>
          </p:cNvPr>
          <p:cNvCxnSpPr>
            <a:cxnSpLocks/>
          </p:cNvCxnSpPr>
          <p:nvPr/>
        </p:nvCxnSpPr>
        <p:spPr>
          <a:xfrm rot="16200000">
            <a:off x="1243937" y="740262"/>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cxnSp>
        <p:nvCxnSpPr>
          <p:cNvPr id="10" name="Straight Connector 26">
            <a:extLst>
              <a:ext uri="{FF2B5EF4-FFF2-40B4-BE49-F238E27FC236}">
                <a16:creationId xmlns:a16="http://schemas.microsoft.com/office/drawing/2014/main" id="{30EF59AF-70BB-4AA7-8309-760259DAD5CA}"/>
              </a:ext>
            </a:extLst>
          </p:cNvPr>
          <p:cNvCxnSpPr>
            <a:cxnSpLocks/>
          </p:cNvCxnSpPr>
          <p:nvPr/>
        </p:nvCxnSpPr>
        <p:spPr>
          <a:xfrm>
            <a:off x="691940" y="1309380"/>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cxnSp>
        <p:nvCxnSpPr>
          <p:cNvPr id="11" name="Straight Connector 29">
            <a:extLst>
              <a:ext uri="{FF2B5EF4-FFF2-40B4-BE49-F238E27FC236}">
                <a16:creationId xmlns:a16="http://schemas.microsoft.com/office/drawing/2014/main" id="{87C79F4C-2C95-4F0E-9BD7-F305BCC51CA4}"/>
              </a:ext>
            </a:extLst>
          </p:cNvPr>
          <p:cNvCxnSpPr>
            <a:cxnSpLocks/>
          </p:cNvCxnSpPr>
          <p:nvPr/>
        </p:nvCxnSpPr>
        <p:spPr>
          <a:xfrm rot="10800000">
            <a:off x="8928198" y="3458178"/>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cxnSp>
        <p:nvCxnSpPr>
          <p:cNvPr id="13" name="Straight Connector 30">
            <a:extLst>
              <a:ext uri="{FF2B5EF4-FFF2-40B4-BE49-F238E27FC236}">
                <a16:creationId xmlns:a16="http://schemas.microsoft.com/office/drawing/2014/main" id="{59D93085-7460-412B-BAB1-96F875DE8A9C}"/>
              </a:ext>
            </a:extLst>
          </p:cNvPr>
          <p:cNvCxnSpPr>
            <a:cxnSpLocks/>
          </p:cNvCxnSpPr>
          <p:nvPr/>
        </p:nvCxnSpPr>
        <p:spPr>
          <a:xfrm rot="5400000">
            <a:off x="8336500" y="4083741"/>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970843" y="1580444"/>
            <a:ext cx="7699024" cy="830997"/>
          </a:xfrm>
          <a:prstGeom prst="rect">
            <a:avLst/>
          </a:prstGeom>
          <a:noFill/>
        </p:spPr>
        <p:txBody>
          <a:bodyPr wrap="square" rtlCol="0">
            <a:spAutoFit/>
          </a:bodyPr>
          <a:lstStyle/>
          <a:p>
            <a:pPr marL="285750" indent="-285750">
              <a:lnSpc>
                <a:spcPct val="150000"/>
              </a:lnSpc>
              <a:buFont typeface="Wingdings" pitchFamily="2" charset="2"/>
              <a:buChar char="Ø"/>
            </a:pPr>
            <a:r>
              <a:rPr lang="fr-FR" b="1" dirty="0">
                <a:solidFill>
                  <a:srgbClr val="FF0000"/>
                </a:solidFill>
                <a:latin typeface="+mn-lt"/>
              </a:rPr>
              <a:t> </a:t>
            </a:r>
            <a:r>
              <a:rPr lang="fr-FR" sz="1600" b="1" dirty="0">
                <a:solidFill>
                  <a:schemeClr val="tx1"/>
                </a:solidFill>
                <a:latin typeface="+mn-lt"/>
              </a:rPr>
              <a:t>Nous avons ouvert la console de gestion des utilisateurs d'Active Directory en cliquant sur «</a:t>
            </a:r>
            <a:r>
              <a:rPr lang="fr-FR" sz="1600" b="1">
                <a:solidFill>
                  <a:schemeClr val="tx1"/>
                </a:solidFill>
                <a:latin typeface="+mn-lt"/>
              </a:rPr>
              <a:t>Démarrer»</a:t>
            </a:r>
            <a:endParaRPr lang="en-US" sz="1600" b="1" dirty="0">
              <a:solidFill>
                <a:schemeClr val="tx1"/>
              </a:solidFill>
              <a:latin typeface="+mn-lt"/>
            </a:endParaRPr>
          </a:p>
        </p:txBody>
      </p:sp>
      <p:sp>
        <p:nvSpPr>
          <p:cNvPr id="17" name="ZoneTexte 16"/>
          <p:cNvSpPr txBox="1"/>
          <p:nvPr/>
        </p:nvSpPr>
        <p:spPr>
          <a:xfrm>
            <a:off x="936978" y="2698045"/>
            <a:ext cx="7620000" cy="785343"/>
          </a:xfrm>
          <a:prstGeom prst="rect">
            <a:avLst/>
          </a:prstGeom>
          <a:noFill/>
        </p:spPr>
        <p:txBody>
          <a:bodyPr wrap="square" rtlCol="0">
            <a:spAutoFit/>
          </a:bodyPr>
          <a:lstStyle/>
          <a:p>
            <a:pPr lvl="1">
              <a:lnSpc>
                <a:spcPct val="150000"/>
              </a:lnSpc>
              <a:buFont typeface="Wingdings" pitchFamily="2" charset="2"/>
              <a:buChar char="Ø"/>
            </a:pPr>
            <a:r>
              <a:rPr lang="fr-FR" sz="1600" b="1" dirty="0">
                <a:latin typeface="+mj-lt"/>
              </a:rPr>
              <a:t>   Nous avons sélectionné «Outils d'administration» </a:t>
            </a:r>
            <a:r>
              <a:rPr lang="fr-FR" sz="1600" b="1" dirty="0" err="1">
                <a:latin typeface="+mj-lt"/>
              </a:rPr>
              <a:t>puis«Utilisateurs</a:t>
            </a:r>
            <a:r>
              <a:rPr lang="fr-FR" sz="1600" b="1" dirty="0">
                <a:latin typeface="+mj-lt"/>
              </a:rPr>
              <a:t> et ordinateurs Active Directory».</a:t>
            </a:r>
          </a:p>
        </p:txBody>
      </p:sp>
      <p:sp>
        <p:nvSpPr>
          <p:cNvPr id="18" name="ZoneTexte 17"/>
          <p:cNvSpPr txBox="1"/>
          <p:nvPr/>
        </p:nvSpPr>
        <p:spPr>
          <a:xfrm>
            <a:off x="1004711" y="3951110"/>
            <a:ext cx="7586133" cy="830997"/>
          </a:xfrm>
          <a:prstGeom prst="rect">
            <a:avLst/>
          </a:prstGeom>
          <a:noFill/>
        </p:spPr>
        <p:txBody>
          <a:bodyPr wrap="square" rtlCol="0">
            <a:spAutoFit/>
          </a:bodyPr>
          <a:lstStyle/>
          <a:p>
            <a:pPr>
              <a:lnSpc>
                <a:spcPct val="150000"/>
              </a:lnSpc>
              <a:buFont typeface="Wingdings" pitchFamily="2" charset="2"/>
              <a:buChar char="Ø"/>
            </a:pPr>
            <a:r>
              <a:rPr lang="fr-FR" dirty="0"/>
              <a:t>   </a:t>
            </a:r>
            <a:r>
              <a:rPr lang="fr-FR" sz="1600" b="1" dirty="0"/>
              <a:t>Nous avons cliqué sur le bouton «Nouvel utilisateur» pour créer un nouveau compte d'utilisateur</a:t>
            </a:r>
            <a:r>
              <a:rPr lang="fr-FR" dirty="0"/>
              <a:t>.</a:t>
            </a:r>
          </a:p>
        </p:txBody>
      </p:sp>
      <p:sp>
        <p:nvSpPr>
          <p:cNvPr id="14" name="Rectangle 13">
            <a:extLst>
              <a:ext uri="{FF2B5EF4-FFF2-40B4-BE49-F238E27FC236}">
                <a16:creationId xmlns:a16="http://schemas.microsoft.com/office/drawing/2014/main" id="{2AD19614-C5F2-4477-AF7E-41CC7DDDC48E}"/>
              </a:ext>
            </a:extLst>
          </p:cNvPr>
          <p:cNvSpPr/>
          <p:nvPr/>
        </p:nvSpPr>
        <p:spPr>
          <a:xfrm>
            <a:off x="7305716" y="158163"/>
            <a:ext cx="1356360" cy="800100"/>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TN"/>
          </a:p>
        </p:txBody>
      </p:sp>
    </p:spTree>
    <p:extLst>
      <p:ext uri="{BB962C8B-B14F-4D97-AF65-F5344CB8AC3E}">
        <p14:creationId xmlns:p14="http://schemas.microsoft.com/office/powerpoint/2010/main" val="41538550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250"/>
                                        <p:tgtEl>
                                          <p:spTgt spid="9"/>
                                        </p:tgtEl>
                                      </p:cBhvr>
                                    </p:animEffect>
                                  </p:childTnLst>
                                </p:cTn>
                              </p:par>
                            </p:childTnLst>
                          </p:cTn>
                        </p:par>
                        <p:par>
                          <p:cTn id="11" fill="hold">
                            <p:stCondLst>
                              <p:cond delay="250"/>
                            </p:stCondLst>
                            <p:childTnLst>
                              <p:par>
                                <p:cTn id="12" presetID="22" presetClass="entr" presetSubtype="4"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250"/>
                                        <p:tgtEl>
                                          <p:spTgt spid="10"/>
                                        </p:tgtEl>
                                      </p:cBhvr>
                                    </p:animEffect>
                                  </p:childTnLst>
                                </p:cTn>
                              </p:par>
                              <p:par>
                                <p:cTn id="15" presetID="22" presetClass="entr" presetSubtype="1"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250"/>
                                        <p:tgtEl>
                                          <p:spTgt spid="11"/>
                                        </p:tgtEl>
                                      </p:cBhvr>
                                    </p:animEffect>
                                  </p:childTnLst>
                                </p:cTn>
                              </p:par>
                              <p:par>
                                <p:cTn id="18" presetID="22" presetClass="entr" presetSubtype="2"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right)">
                                      <p:cBhvr>
                                        <p:cTn id="2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7378" y="213997"/>
            <a:ext cx="6134892" cy="711692"/>
          </a:xfrm>
        </p:spPr>
        <p:txBody>
          <a:bodyPr/>
          <a:lstStyle/>
          <a:p>
            <a:r>
              <a:rPr lang="fr-FR" dirty="0"/>
              <a:t>  Création des comptes d'utilisateurs via       Windows server</a:t>
            </a:r>
          </a:p>
        </p:txBody>
      </p:sp>
      <p:sp>
        <p:nvSpPr>
          <p:cNvPr id="3" name="Espace réservé du texte 2"/>
          <p:cNvSpPr>
            <a:spLocks noGrp="1"/>
          </p:cNvSpPr>
          <p:nvPr>
            <p:ph type="body" idx="1"/>
          </p:nvPr>
        </p:nvSpPr>
        <p:spPr>
          <a:xfrm>
            <a:off x="1320800" y="2040625"/>
            <a:ext cx="6732175" cy="1789500"/>
          </a:xfrm>
        </p:spPr>
        <p:txBody>
          <a:bodyPr/>
          <a:lstStyle/>
          <a:p>
            <a:endParaRPr lang="fr-FR" dirty="0"/>
          </a:p>
        </p:txBody>
      </p:sp>
      <p:sp>
        <p:nvSpPr>
          <p:cNvPr id="4" name="Rectangle 3">
            <a:extLst>
              <a:ext uri="{FF2B5EF4-FFF2-40B4-BE49-F238E27FC236}">
                <a16:creationId xmlns:a16="http://schemas.microsoft.com/office/drawing/2014/main" id="{6899BF89-E29E-42AE-92A9-EC157FB91E1D}"/>
              </a:ext>
            </a:extLst>
          </p:cNvPr>
          <p:cNvSpPr/>
          <p:nvPr/>
        </p:nvSpPr>
        <p:spPr>
          <a:xfrm>
            <a:off x="514147" y="1246500"/>
            <a:ext cx="8302475" cy="3720611"/>
          </a:xfrm>
          <a:prstGeom prst="rect">
            <a:avLst/>
          </a:prstGeom>
          <a:solidFill>
            <a:schemeClr val="bg1"/>
          </a:solidFill>
          <a:ln>
            <a:noFill/>
          </a:ln>
          <a:effectLst>
            <a:outerShdw blurRad="762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200000"/>
              </a:lnSpc>
              <a:buFont typeface="Wingdings" panose="05000000000000000000" pitchFamily="2" charset="2"/>
              <a:buChar char="Ø"/>
            </a:pPr>
            <a:endParaRPr lang="en-US" dirty="0">
              <a:solidFill>
                <a:srgbClr val="FF0000"/>
              </a:solidFill>
            </a:endParaRPr>
          </a:p>
        </p:txBody>
      </p:sp>
      <p:cxnSp>
        <p:nvCxnSpPr>
          <p:cNvPr id="5" name="Straight Connector 29">
            <a:extLst>
              <a:ext uri="{FF2B5EF4-FFF2-40B4-BE49-F238E27FC236}">
                <a16:creationId xmlns:a16="http://schemas.microsoft.com/office/drawing/2014/main" id="{87C79F4C-2C95-4F0E-9BD7-F305BCC51CA4}"/>
              </a:ext>
            </a:extLst>
          </p:cNvPr>
          <p:cNvCxnSpPr>
            <a:cxnSpLocks/>
          </p:cNvCxnSpPr>
          <p:nvPr/>
        </p:nvCxnSpPr>
        <p:spPr>
          <a:xfrm rot="10800000">
            <a:off x="8826598" y="3774267"/>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cxnSp>
        <p:nvCxnSpPr>
          <p:cNvPr id="6" name="Straight Connector 30">
            <a:extLst>
              <a:ext uri="{FF2B5EF4-FFF2-40B4-BE49-F238E27FC236}">
                <a16:creationId xmlns:a16="http://schemas.microsoft.com/office/drawing/2014/main" id="{59D93085-7460-412B-BAB1-96F875DE8A9C}"/>
              </a:ext>
            </a:extLst>
          </p:cNvPr>
          <p:cNvCxnSpPr>
            <a:cxnSpLocks/>
          </p:cNvCxnSpPr>
          <p:nvPr/>
        </p:nvCxnSpPr>
        <p:spPr>
          <a:xfrm rot="5400000">
            <a:off x="8268767" y="4422408"/>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a:off x="766119" y="1354670"/>
            <a:ext cx="7129850" cy="78534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fr-FR" sz="1600" b="1" dirty="0"/>
              <a:t>Nous avons saisi les informations de base pour l'utilisateur dans la boîte de dialogue Assistant «Nouvel utilisateur»</a:t>
            </a:r>
            <a:r>
              <a:rPr lang="fr-FR" sz="1600" b="1" dirty="0">
                <a:solidFill>
                  <a:srgbClr val="FF0000"/>
                </a:solidFill>
                <a:latin typeface="+mn-lt"/>
              </a:rPr>
              <a:t> </a:t>
            </a:r>
            <a:endParaRPr lang="en-US" sz="1600" b="1" dirty="0">
              <a:solidFill>
                <a:schemeClr val="tx1"/>
              </a:solidFill>
              <a:latin typeface="+mn-lt"/>
            </a:endParaRPr>
          </a:p>
        </p:txBody>
      </p:sp>
      <p:sp>
        <p:nvSpPr>
          <p:cNvPr id="8" name="ZoneTexte 7"/>
          <p:cNvSpPr txBox="1"/>
          <p:nvPr/>
        </p:nvSpPr>
        <p:spPr>
          <a:xfrm>
            <a:off x="733778" y="2536185"/>
            <a:ext cx="8088946" cy="785343"/>
          </a:xfrm>
          <a:prstGeom prst="rect">
            <a:avLst/>
          </a:prstGeom>
          <a:noFill/>
        </p:spPr>
        <p:txBody>
          <a:bodyPr wrap="square" rtlCol="0">
            <a:spAutoFit/>
          </a:bodyPr>
          <a:lstStyle/>
          <a:p>
            <a:pPr lvl="1">
              <a:lnSpc>
                <a:spcPct val="150000"/>
              </a:lnSpc>
              <a:buFont typeface="Wingdings" pitchFamily="2" charset="2"/>
              <a:buChar char="Ø"/>
            </a:pPr>
            <a:r>
              <a:rPr lang="fr-FR" sz="1600" b="1" dirty="0">
                <a:latin typeface="+mj-lt"/>
              </a:rPr>
              <a:t>  Nous avons défini un mot de passe pour l'utilisateur avec «Définir un mot de passe»</a:t>
            </a:r>
            <a:endParaRPr lang="fr-FR" b="1" dirty="0">
              <a:latin typeface="+mj-lt"/>
            </a:endParaRPr>
          </a:p>
        </p:txBody>
      </p:sp>
      <p:sp>
        <p:nvSpPr>
          <p:cNvPr id="9" name="ZoneTexte 8"/>
          <p:cNvSpPr txBox="1"/>
          <p:nvPr/>
        </p:nvSpPr>
        <p:spPr>
          <a:xfrm>
            <a:off x="823476" y="3665533"/>
            <a:ext cx="7755469" cy="416011"/>
          </a:xfrm>
          <a:prstGeom prst="rect">
            <a:avLst/>
          </a:prstGeom>
          <a:noFill/>
        </p:spPr>
        <p:txBody>
          <a:bodyPr wrap="square" rtlCol="0">
            <a:spAutoFit/>
          </a:bodyPr>
          <a:lstStyle/>
          <a:p>
            <a:pPr>
              <a:lnSpc>
                <a:spcPct val="150000"/>
              </a:lnSpc>
              <a:buFont typeface="Wingdings" pitchFamily="2" charset="2"/>
              <a:buChar char="Ø"/>
            </a:pPr>
            <a:r>
              <a:rPr lang="fr-FR" sz="1600" b="1" dirty="0"/>
              <a:t>  Nous avons cliqué sur le bouton «Créer» pour créer le compte d'utilisateur</a:t>
            </a:r>
            <a:endParaRPr lang="fr-FR" sz="1600" dirty="0"/>
          </a:p>
        </p:txBody>
      </p:sp>
      <p:cxnSp>
        <p:nvCxnSpPr>
          <p:cNvPr id="10" name="Straight Connector 27">
            <a:extLst>
              <a:ext uri="{FF2B5EF4-FFF2-40B4-BE49-F238E27FC236}">
                <a16:creationId xmlns:a16="http://schemas.microsoft.com/office/drawing/2014/main" id="{9262D4D0-F352-4ED9-A16F-F07565E81EE5}"/>
              </a:ext>
            </a:extLst>
          </p:cNvPr>
          <p:cNvCxnSpPr>
            <a:cxnSpLocks/>
          </p:cNvCxnSpPr>
          <p:nvPr/>
        </p:nvCxnSpPr>
        <p:spPr>
          <a:xfrm rot="16200000">
            <a:off x="1097182" y="683818"/>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cxnSp>
        <p:nvCxnSpPr>
          <p:cNvPr id="11" name="Straight Connector 26">
            <a:extLst>
              <a:ext uri="{FF2B5EF4-FFF2-40B4-BE49-F238E27FC236}">
                <a16:creationId xmlns:a16="http://schemas.microsoft.com/office/drawing/2014/main" id="{30EF59AF-70BB-4AA7-8309-760259DAD5CA}"/>
              </a:ext>
            </a:extLst>
          </p:cNvPr>
          <p:cNvCxnSpPr>
            <a:cxnSpLocks/>
          </p:cNvCxnSpPr>
          <p:nvPr/>
        </p:nvCxnSpPr>
        <p:spPr>
          <a:xfrm>
            <a:off x="533896" y="1264224"/>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A0BE793C-7B04-DE06-5712-E575E3424D65}"/>
              </a:ext>
            </a:extLst>
          </p:cNvPr>
          <p:cNvSpPr txBox="1"/>
          <p:nvPr/>
        </p:nvSpPr>
        <p:spPr>
          <a:xfrm>
            <a:off x="8440516" y="4606655"/>
            <a:ext cx="430924" cy="338554"/>
          </a:xfrm>
          <a:prstGeom prst="rect">
            <a:avLst/>
          </a:prstGeom>
          <a:noFill/>
        </p:spPr>
        <p:txBody>
          <a:bodyPr wrap="square" rtlCol="0">
            <a:spAutoFit/>
          </a:bodyPr>
          <a:lstStyle/>
          <a:p>
            <a:r>
              <a:rPr lang="fr-FR" sz="1600" b="1" dirty="0"/>
              <a:t>14</a:t>
            </a:r>
          </a:p>
        </p:txBody>
      </p:sp>
      <p:sp>
        <p:nvSpPr>
          <p:cNvPr id="15" name="Rectangle 14">
            <a:extLst>
              <a:ext uri="{FF2B5EF4-FFF2-40B4-BE49-F238E27FC236}">
                <a16:creationId xmlns:a16="http://schemas.microsoft.com/office/drawing/2014/main" id="{A9CABA6E-DD05-49BC-8043-C3791AA7277A}"/>
              </a:ext>
            </a:extLst>
          </p:cNvPr>
          <p:cNvSpPr/>
          <p:nvPr/>
        </p:nvSpPr>
        <p:spPr>
          <a:xfrm>
            <a:off x="7305716" y="158163"/>
            <a:ext cx="1356360" cy="8001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T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250"/>
                                        <p:tgtEl>
                                          <p:spTgt spid="5"/>
                                        </p:tgtEl>
                                      </p:cBhvr>
                                    </p:animEffect>
                                  </p:childTnLst>
                                </p:cTn>
                              </p:par>
                              <p:par>
                                <p:cTn id="11" presetID="2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right)">
                                      <p:cBhvr>
                                        <p:cTn id="13" dur="250"/>
                                        <p:tgtEl>
                                          <p:spTgt spid="6"/>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50"/>
                                        <p:tgtEl>
                                          <p:spTgt spid="10"/>
                                        </p:tgtEl>
                                      </p:cBhvr>
                                    </p:animEffect>
                                  </p:childTnLst>
                                </p:cTn>
                              </p:par>
                            </p:childTnLst>
                          </p:cTn>
                        </p:par>
                        <p:par>
                          <p:cTn id="17" fill="hold">
                            <p:stCondLst>
                              <p:cond delay="250"/>
                            </p:stCondLst>
                            <p:childTnLst>
                              <p:par>
                                <p:cTn id="18" presetID="22" presetClass="entr" presetSubtype="4"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Résolution du problème Outlook</a:t>
            </a:r>
            <a:endParaRPr dirty="0"/>
          </a:p>
        </p:txBody>
      </p:sp>
      <p:sp>
        <p:nvSpPr>
          <p:cNvPr id="12" name="Rectangle 11">
            <a:extLst>
              <a:ext uri="{FF2B5EF4-FFF2-40B4-BE49-F238E27FC236}">
                <a16:creationId xmlns:a16="http://schemas.microsoft.com/office/drawing/2014/main" id="{6899BF89-E29E-42AE-92A9-EC157FB91E1D}"/>
              </a:ext>
            </a:extLst>
          </p:cNvPr>
          <p:cNvSpPr/>
          <p:nvPr/>
        </p:nvSpPr>
        <p:spPr>
          <a:xfrm>
            <a:off x="674819" y="1311348"/>
            <a:ext cx="3677442" cy="2741668"/>
          </a:xfrm>
          <a:prstGeom prst="rect">
            <a:avLst/>
          </a:prstGeom>
          <a:solidFill>
            <a:schemeClr val="bg1"/>
          </a:solidFill>
          <a:ln>
            <a:noFill/>
          </a:ln>
          <a:effectLst>
            <a:outerShdw blurRad="762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a:t> </a:t>
            </a:r>
          </a:p>
          <a:p>
            <a:r>
              <a:rPr lang="fr-FR"/>
              <a:t>Vérification de la connexion réseau </a:t>
            </a:r>
            <a:endParaRPr lang="en-US" dirty="0">
              <a:solidFill>
                <a:srgbClr val="7030A0"/>
              </a:solidFill>
            </a:endParaRPr>
          </a:p>
        </p:txBody>
      </p:sp>
      <p:sp>
        <p:nvSpPr>
          <p:cNvPr id="2" name="ZoneTexte 1">
            <a:extLst>
              <a:ext uri="{FF2B5EF4-FFF2-40B4-BE49-F238E27FC236}">
                <a16:creationId xmlns:a16="http://schemas.microsoft.com/office/drawing/2014/main" id="{450B8AD6-E2D0-7E08-06BA-6A4ED2870072}"/>
              </a:ext>
            </a:extLst>
          </p:cNvPr>
          <p:cNvSpPr txBox="1"/>
          <p:nvPr/>
        </p:nvSpPr>
        <p:spPr>
          <a:xfrm>
            <a:off x="1089552" y="1207460"/>
            <a:ext cx="3173529" cy="2698175"/>
          </a:xfrm>
          <a:prstGeom prst="rect">
            <a:avLst/>
          </a:prstGeom>
          <a:noFill/>
        </p:spPr>
        <p:txBody>
          <a:bodyPr wrap="square" rtlCol="0">
            <a:spAutoFit/>
          </a:bodyPr>
          <a:lstStyle/>
          <a:p>
            <a:pPr marL="228600">
              <a:lnSpc>
                <a:spcPct val="150000"/>
              </a:lnSpc>
              <a:spcAft>
                <a:spcPts val="1000"/>
              </a:spcAft>
            </a:pPr>
            <a:endParaRPr lang="fr-FR"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Ø"/>
            </a:pPr>
            <a:r>
              <a:rPr lang="fr-FR" sz="1600" b="1" dirty="0">
                <a:effectLst/>
                <a:latin typeface="Times New Roman" panose="02020603050405020304" pitchFamily="18" charset="0"/>
                <a:ea typeface="Calibri" panose="020F0502020204030204" pitchFamily="34" charset="0"/>
              </a:rPr>
              <a:t>Vérification de la connexion réseau</a:t>
            </a:r>
          </a:p>
          <a:p>
            <a:pPr marL="285750" indent="-285750">
              <a:buFont typeface="Wingdings" panose="05000000000000000000" pitchFamily="2" charset="2"/>
              <a:buChar char="Ø"/>
            </a:pPr>
            <a:endParaRPr lang="fr-FR" sz="1600" b="1" dirty="0">
              <a:effectLst/>
              <a:latin typeface="Times New Roman" panose="02020603050405020304" pitchFamily="18" charset="0"/>
              <a:ea typeface="Calibri" panose="020F0502020204030204" pitchFamily="34" charset="0"/>
            </a:endParaRPr>
          </a:p>
          <a:p>
            <a:pPr marL="285750" indent="-285750">
              <a:buFont typeface="Wingdings" panose="05000000000000000000" pitchFamily="2" charset="2"/>
              <a:buChar char="Ø"/>
            </a:pPr>
            <a:r>
              <a:rPr lang="fr-FR" sz="1600" b="1" dirty="0">
                <a:effectLst/>
                <a:latin typeface="Times New Roman" panose="02020603050405020304" pitchFamily="18" charset="0"/>
                <a:ea typeface="Calibri" panose="020F0502020204030204" pitchFamily="34" charset="0"/>
              </a:rPr>
              <a:t>Vérification des paramètres de compte </a:t>
            </a:r>
          </a:p>
          <a:p>
            <a:pPr marL="285750" indent="-285750">
              <a:buFont typeface="Wingdings" panose="05000000000000000000" pitchFamily="2" charset="2"/>
              <a:buChar char="Ø"/>
            </a:pPr>
            <a:endParaRPr lang="fr-FR" sz="1600" b="1" dirty="0">
              <a:effectLst/>
              <a:latin typeface="Times New Roman" panose="02020603050405020304" pitchFamily="18" charset="0"/>
              <a:ea typeface="Calibri" panose="020F0502020204030204" pitchFamily="34" charset="0"/>
            </a:endParaRPr>
          </a:p>
          <a:p>
            <a:pPr marL="285750" indent="-285750">
              <a:buFont typeface="Wingdings" panose="05000000000000000000" pitchFamily="2" charset="2"/>
              <a:buChar char="Ø"/>
            </a:pPr>
            <a:r>
              <a:rPr lang="fr-FR" sz="1600" b="1" dirty="0">
                <a:effectLst/>
                <a:latin typeface="Times New Roman" panose="02020603050405020304" pitchFamily="18" charset="0"/>
                <a:ea typeface="Calibri" panose="020F0502020204030204" pitchFamily="34" charset="0"/>
              </a:rPr>
              <a:t>Vérification des paramètres de l'antivirus  </a:t>
            </a:r>
          </a:p>
          <a:p>
            <a:endParaRPr lang="fr-FR" sz="1200" dirty="0"/>
          </a:p>
        </p:txBody>
      </p:sp>
      <p:sp>
        <p:nvSpPr>
          <p:cNvPr id="3" name="ZoneTexte 2">
            <a:extLst>
              <a:ext uri="{FF2B5EF4-FFF2-40B4-BE49-F238E27FC236}">
                <a16:creationId xmlns:a16="http://schemas.microsoft.com/office/drawing/2014/main" id="{A0BE793C-7B04-DE06-5712-E575E3424D65}"/>
              </a:ext>
            </a:extLst>
          </p:cNvPr>
          <p:cNvSpPr txBox="1"/>
          <p:nvPr/>
        </p:nvSpPr>
        <p:spPr>
          <a:xfrm>
            <a:off x="8576441" y="4656082"/>
            <a:ext cx="430924" cy="338554"/>
          </a:xfrm>
          <a:prstGeom prst="rect">
            <a:avLst/>
          </a:prstGeom>
          <a:noFill/>
        </p:spPr>
        <p:txBody>
          <a:bodyPr wrap="square" rtlCol="0">
            <a:spAutoFit/>
          </a:bodyPr>
          <a:lstStyle/>
          <a:p>
            <a:r>
              <a:rPr lang="fr-FR" sz="1600" b="1" dirty="0"/>
              <a:t>15</a:t>
            </a:r>
          </a:p>
        </p:txBody>
      </p:sp>
      <p:pic>
        <p:nvPicPr>
          <p:cNvPr id="4" name="Picture 2" descr="Problem GIF - Find on GIFER">
            <a:extLst>
              <a:ext uri="{FF2B5EF4-FFF2-40B4-BE49-F238E27FC236}">
                <a16:creationId xmlns:a16="http://schemas.microsoft.com/office/drawing/2014/main" id="{8E732EE3-9D3B-49A2-A1DF-CE2A892E395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69519" y="686228"/>
            <a:ext cx="1172417" cy="14655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nhance Your Microsoft Outlook Experience with These 10 Tips and Tricks">
            <a:extLst>
              <a:ext uri="{FF2B5EF4-FFF2-40B4-BE49-F238E27FC236}">
                <a16:creationId xmlns:a16="http://schemas.microsoft.com/office/drawing/2014/main" id="{F9988B35-126A-4C2D-9AF7-0FFE3C0F2A9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61923" y="2309868"/>
            <a:ext cx="2847975" cy="177998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27">
            <a:extLst>
              <a:ext uri="{FF2B5EF4-FFF2-40B4-BE49-F238E27FC236}">
                <a16:creationId xmlns:a16="http://schemas.microsoft.com/office/drawing/2014/main" id="{40ED2E7C-885F-40A3-AC8E-789F68A97543}"/>
              </a:ext>
            </a:extLst>
          </p:cNvPr>
          <p:cNvCxnSpPr>
            <a:cxnSpLocks/>
          </p:cNvCxnSpPr>
          <p:nvPr/>
        </p:nvCxnSpPr>
        <p:spPr>
          <a:xfrm rot="16200000">
            <a:off x="1243937" y="740262"/>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cxnSp>
        <p:nvCxnSpPr>
          <p:cNvPr id="10" name="Straight Connector 26">
            <a:extLst>
              <a:ext uri="{FF2B5EF4-FFF2-40B4-BE49-F238E27FC236}">
                <a16:creationId xmlns:a16="http://schemas.microsoft.com/office/drawing/2014/main" id="{29AEE33D-CE92-49BF-B504-152D99330439}"/>
              </a:ext>
            </a:extLst>
          </p:cNvPr>
          <p:cNvCxnSpPr>
            <a:cxnSpLocks/>
          </p:cNvCxnSpPr>
          <p:nvPr/>
        </p:nvCxnSpPr>
        <p:spPr>
          <a:xfrm>
            <a:off x="686274" y="1309380"/>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cxnSp>
        <p:nvCxnSpPr>
          <p:cNvPr id="11" name="Straight Connector 29">
            <a:extLst>
              <a:ext uri="{FF2B5EF4-FFF2-40B4-BE49-F238E27FC236}">
                <a16:creationId xmlns:a16="http://schemas.microsoft.com/office/drawing/2014/main" id="{BFF1FF8D-EAEA-4938-8237-DB3E39BC4197}"/>
              </a:ext>
            </a:extLst>
          </p:cNvPr>
          <p:cNvCxnSpPr>
            <a:cxnSpLocks/>
          </p:cNvCxnSpPr>
          <p:nvPr/>
        </p:nvCxnSpPr>
        <p:spPr>
          <a:xfrm rot="10800000">
            <a:off x="4352261" y="2817737"/>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cxnSp>
        <p:nvCxnSpPr>
          <p:cNvPr id="13" name="Straight Connector 30">
            <a:extLst>
              <a:ext uri="{FF2B5EF4-FFF2-40B4-BE49-F238E27FC236}">
                <a16:creationId xmlns:a16="http://schemas.microsoft.com/office/drawing/2014/main" id="{D3E367E1-9AF5-45C2-8E75-5B2E98014162}"/>
              </a:ext>
            </a:extLst>
          </p:cNvPr>
          <p:cNvCxnSpPr>
            <a:cxnSpLocks/>
          </p:cNvCxnSpPr>
          <p:nvPr/>
        </p:nvCxnSpPr>
        <p:spPr>
          <a:xfrm rot="5400000">
            <a:off x="3770786" y="3448640"/>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00AAF53-946F-4721-B74F-513EC334707D}"/>
              </a:ext>
            </a:extLst>
          </p:cNvPr>
          <p:cNvSpPr/>
          <p:nvPr/>
        </p:nvSpPr>
        <p:spPr>
          <a:xfrm>
            <a:off x="7305716" y="158163"/>
            <a:ext cx="1356360" cy="800100"/>
          </a:xfrm>
          <a:prstGeom prst="rect">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TN"/>
          </a:p>
        </p:txBody>
      </p:sp>
    </p:spTree>
    <p:extLst>
      <p:ext uri="{BB962C8B-B14F-4D97-AF65-F5344CB8AC3E}">
        <p14:creationId xmlns:p14="http://schemas.microsoft.com/office/powerpoint/2010/main" val="26425727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250"/>
                                        <p:tgtEl>
                                          <p:spTgt spid="9"/>
                                        </p:tgtEl>
                                      </p:cBhvr>
                                    </p:animEffect>
                                  </p:childTnLst>
                                </p:cTn>
                              </p:par>
                            </p:childTnLst>
                          </p:cTn>
                        </p:par>
                        <p:par>
                          <p:cTn id="11" fill="hold">
                            <p:stCondLst>
                              <p:cond delay="250"/>
                            </p:stCondLst>
                            <p:childTnLst>
                              <p:par>
                                <p:cTn id="12" presetID="22" presetClass="entr" presetSubtype="4"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250"/>
                                        <p:tgtEl>
                                          <p:spTgt spid="10"/>
                                        </p:tgtEl>
                                      </p:cBhvr>
                                    </p:animEffect>
                                  </p:childTnLst>
                                </p:cTn>
                              </p:par>
                              <p:par>
                                <p:cTn id="15" presetID="22" presetClass="entr" presetSubtype="1"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250"/>
                                        <p:tgtEl>
                                          <p:spTgt spid="11"/>
                                        </p:tgtEl>
                                      </p:cBhvr>
                                    </p:animEffect>
                                  </p:childTnLst>
                                </p:cTn>
                              </p:par>
                              <p:par>
                                <p:cTn id="18" presetID="22" presetClass="entr" presetSubtype="2"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right)">
                                      <p:cBhvr>
                                        <p:cTn id="2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2086" name="Google Shape;2086;p51"/>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Infrastucture informatique</a:t>
            </a:r>
            <a:endParaRPr dirty="0"/>
          </a:p>
        </p:txBody>
      </p:sp>
      <p:sp>
        <p:nvSpPr>
          <p:cNvPr id="2088" name="Google Shape;2088;p51"/>
          <p:cNvSpPr txBox="1">
            <a:spLocks noGrp="1"/>
          </p:cNvSpPr>
          <p:nvPr>
            <p:ph type="title" idx="2"/>
          </p:nvPr>
        </p:nvSpPr>
        <p:spPr>
          <a:xfrm>
            <a:off x="876325" y="792425"/>
            <a:ext cx="26577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grpSp>
        <p:nvGrpSpPr>
          <p:cNvPr id="4" name="Google Shape;917;p38">
            <a:extLst>
              <a:ext uri="{FF2B5EF4-FFF2-40B4-BE49-F238E27FC236}">
                <a16:creationId xmlns:a16="http://schemas.microsoft.com/office/drawing/2014/main" id="{122BC829-C49A-4E83-84B3-BACE744A0930}"/>
              </a:ext>
            </a:extLst>
          </p:cNvPr>
          <p:cNvGrpSpPr/>
          <p:nvPr/>
        </p:nvGrpSpPr>
        <p:grpSpPr>
          <a:xfrm>
            <a:off x="4960473" y="998747"/>
            <a:ext cx="3547269" cy="3655635"/>
            <a:chOff x="1251950" y="238125"/>
            <a:chExt cx="5082775" cy="5238050"/>
          </a:xfrm>
        </p:grpSpPr>
        <p:sp>
          <p:nvSpPr>
            <p:cNvPr id="5" name="Google Shape;918;p38">
              <a:extLst>
                <a:ext uri="{FF2B5EF4-FFF2-40B4-BE49-F238E27FC236}">
                  <a16:creationId xmlns:a16="http://schemas.microsoft.com/office/drawing/2014/main" id="{5B30FDF4-36F8-4EF4-B255-C45DA9FCEEBF}"/>
                </a:ext>
              </a:extLst>
            </p:cNvPr>
            <p:cNvSpPr/>
            <p:nvPr/>
          </p:nvSpPr>
          <p:spPr>
            <a:xfrm>
              <a:off x="1251950" y="962350"/>
              <a:ext cx="5082775" cy="3929850"/>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19;p38">
              <a:extLst>
                <a:ext uri="{FF2B5EF4-FFF2-40B4-BE49-F238E27FC236}">
                  <a16:creationId xmlns:a16="http://schemas.microsoft.com/office/drawing/2014/main" id="{74589098-9A28-4354-B645-8A764A911C48}"/>
                </a:ext>
              </a:extLst>
            </p:cNvPr>
            <p:cNvSpPr/>
            <p:nvPr/>
          </p:nvSpPr>
          <p:spPr>
            <a:xfrm>
              <a:off x="1528800" y="3002450"/>
              <a:ext cx="528750" cy="818750"/>
            </a:xfrm>
            <a:custGeom>
              <a:avLst/>
              <a:gdLst/>
              <a:ahLst/>
              <a:cxnLst/>
              <a:rect l="l" t="t" r="r" b="b"/>
              <a:pathLst>
                <a:path w="21150" h="32750" extrusionOk="0">
                  <a:moveTo>
                    <a:pt x="10575" y="732"/>
                  </a:moveTo>
                  <a:lnTo>
                    <a:pt x="20195" y="12842"/>
                  </a:lnTo>
                  <a:lnTo>
                    <a:pt x="16789" y="12842"/>
                  </a:lnTo>
                  <a:cubicBezTo>
                    <a:pt x="16788" y="12842"/>
                    <a:pt x="16788" y="12842"/>
                    <a:pt x="16787" y="12842"/>
                  </a:cubicBezTo>
                  <a:cubicBezTo>
                    <a:pt x="16631" y="12842"/>
                    <a:pt x="16505" y="12969"/>
                    <a:pt x="16506" y="13125"/>
                  </a:cubicBezTo>
                  <a:lnTo>
                    <a:pt x="16506" y="32184"/>
                  </a:lnTo>
                  <a:lnTo>
                    <a:pt x="4643" y="32184"/>
                  </a:lnTo>
                  <a:lnTo>
                    <a:pt x="4644" y="13124"/>
                  </a:lnTo>
                  <a:cubicBezTo>
                    <a:pt x="4644" y="12968"/>
                    <a:pt x="4517" y="12841"/>
                    <a:pt x="4361" y="12841"/>
                  </a:cubicBezTo>
                  <a:lnTo>
                    <a:pt x="955" y="12841"/>
                  </a:lnTo>
                  <a:lnTo>
                    <a:pt x="10575" y="732"/>
                  </a:lnTo>
                  <a:close/>
                  <a:moveTo>
                    <a:pt x="10575" y="0"/>
                  </a:moveTo>
                  <a:cubicBezTo>
                    <a:pt x="10491" y="0"/>
                    <a:pt x="10407" y="34"/>
                    <a:pt x="10354" y="102"/>
                  </a:cubicBezTo>
                  <a:lnTo>
                    <a:pt x="148" y="12949"/>
                  </a:lnTo>
                  <a:cubicBezTo>
                    <a:pt x="0" y="13135"/>
                    <a:pt x="133" y="13408"/>
                    <a:pt x="370" y="13408"/>
                  </a:cubicBezTo>
                  <a:lnTo>
                    <a:pt x="4078" y="13408"/>
                  </a:lnTo>
                  <a:lnTo>
                    <a:pt x="4078" y="32467"/>
                  </a:lnTo>
                  <a:cubicBezTo>
                    <a:pt x="4078" y="32623"/>
                    <a:pt x="4205" y="32750"/>
                    <a:pt x="4361" y="32750"/>
                  </a:cubicBezTo>
                  <a:lnTo>
                    <a:pt x="16789" y="32750"/>
                  </a:lnTo>
                  <a:cubicBezTo>
                    <a:pt x="16790" y="32750"/>
                    <a:pt x="16790" y="32750"/>
                    <a:pt x="16791" y="32750"/>
                  </a:cubicBezTo>
                  <a:cubicBezTo>
                    <a:pt x="16947" y="32750"/>
                    <a:pt x="17072" y="32623"/>
                    <a:pt x="17072" y="32467"/>
                  </a:cubicBezTo>
                  <a:lnTo>
                    <a:pt x="17072" y="13408"/>
                  </a:lnTo>
                  <a:lnTo>
                    <a:pt x="20781" y="13408"/>
                  </a:lnTo>
                  <a:cubicBezTo>
                    <a:pt x="21017" y="13408"/>
                    <a:pt x="21149" y="13135"/>
                    <a:pt x="21003"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20;p38">
              <a:extLst>
                <a:ext uri="{FF2B5EF4-FFF2-40B4-BE49-F238E27FC236}">
                  <a16:creationId xmlns:a16="http://schemas.microsoft.com/office/drawing/2014/main" id="{13C012AE-9628-468B-8F0B-1D2ACE863BC0}"/>
                </a:ext>
              </a:extLst>
            </p:cNvPr>
            <p:cNvSpPr/>
            <p:nvPr/>
          </p:nvSpPr>
          <p:spPr>
            <a:xfrm>
              <a:off x="4651250" y="3002450"/>
              <a:ext cx="528750" cy="818750"/>
            </a:xfrm>
            <a:custGeom>
              <a:avLst/>
              <a:gdLst/>
              <a:ahLst/>
              <a:cxnLst/>
              <a:rect l="l" t="t" r="r" b="b"/>
              <a:pathLst>
                <a:path w="21150" h="32750" extrusionOk="0">
                  <a:moveTo>
                    <a:pt x="10575" y="732"/>
                  </a:moveTo>
                  <a:lnTo>
                    <a:pt x="20195" y="12842"/>
                  </a:lnTo>
                  <a:lnTo>
                    <a:pt x="16788" y="12842"/>
                  </a:lnTo>
                  <a:cubicBezTo>
                    <a:pt x="16788" y="12842"/>
                    <a:pt x="16787" y="12842"/>
                    <a:pt x="16786" y="12842"/>
                  </a:cubicBezTo>
                  <a:cubicBezTo>
                    <a:pt x="16631" y="12842"/>
                    <a:pt x="16506" y="12969"/>
                    <a:pt x="16506" y="13125"/>
                  </a:cubicBezTo>
                  <a:lnTo>
                    <a:pt x="16506" y="32184"/>
                  </a:lnTo>
                  <a:lnTo>
                    <a:pt x="4644" y="32184"/>
                  </a:lnTo>
                  <a:lnTo>
                    <a:pt x="4645" y="13125"/>
                  </a:lnTo>
                  <a:cubicBezTo>
                    <a:pt x="4645" y="12969"/>
                    <a:pt x="4519" y="12842"/>
                    <a:pt x="4364" y="12842"/>
                  </a:cubicBezTo>
                  <a:cubicBezTo>
                    <a:pt x="4363" y="12842"/>
                    <a:pt x="4363" y="12842"/>
                    <a:pt x="4362" y="12842"/>
                  </a:cubicBezTo>
                  <a:lnTo>
                    <a:pt x="956" y="12842"/>
                  </a:lnTo>
                  <a:lnTo>
                    <a:pt x="10575" y="732"/>
                  </a:lnTo>
                  <a:close/>
                  <a:moveTo>
                    <a:pt x="10575" y="0"/>
                  </a:moveTo>
                  <a:cubicBezTo>
                    <a:pt x="10491" y="0"/>
                    <a:pt x="10407" y="34"/>
                    <a:pt x="10353" y="102"/>
                  </a:cubicBezTo>
                  <a:lnTo>
                    <a:pt x="147" y="12949"/>
                  </a:lnTo>
                  <a:cubicBezTo>
                    <a:pt x="1" y="13135"/>
                    <a:pt x="132" y="13408"/>
                    <a:pt x="369" y="13408"/>
                  </a:cubicBezTo>
                  <a:lnTo>
                    <a:pt x="4078" y="13408"/>
                  </a:lnTo>
                  <a:lnTo>
                    <a:pt x="4078" y="32467"/>
                  </a:lnTo>
                  <a:cubicBezTo>
                    <a:pt x="4078" y="32623"/>
                    <a:pt x="4205" y="32750"/>
                    <a:pt x="4361" y="32750"/>
                  </a:cubicBezTo>
                  <a:lnTo>
                    <a:pt x="16788" y="32750"/>
                  </a:lnTo>
                  <a:cubicBezTo>
                    <a:pt x="16789" y="32750"/>
                    <a:pt x="16790" y="32750"/>
                    <a:pt x="16790" y="32750"/>
                  </a:cubicBezTo>
                  <a:cubicBezTo>
                    <a:pt x="16946" y="32750"/>
                    <a:pt x="17072" y="32623"/>
                    <a:pt x="17072" y="32467"/>
                  </a:cubicBezTo>
                  <a:lnTo>
                    <a:pt x="17072" y="13408"/>
                  </a:lnTo>
                  <a:lnTo>
                    <a:pt x="20780" y="13408"/>
                  </a:lnTo>
                  <a:cubicBezTo>
                    <a:pt x="21017" y="13408"/>
                    <a:pt x="21150" y="13135"/>
                    <a:pt x="21002"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21;p38">
              <a:extLst>
                <a:ext uri="{FF2B5EF4-FFF2-40B4-BE49-F238E27FC236}">
                  <a16:creationId xmlns:a16="http://schemas.microsoft.com/office/drawing/2014/main" id="{9365231F-12B7-4DFE-8A2B-6593E088B12B}"/>
                </a:ext>
              </a:extLst>
            </p:cNvPr>
            <p:cNvSpPr/>
            <p:nvPr/>
          </p:nvSpPr>
          <p:spPr>
            <a:xfrm>
              <a:off x="5439125" y="3793550"/>
              <a:ext cx="528725" cy="818775"/>
            </a:xfrm>
            <a:custGeom>
              <a:avLst/>
              <a:gdLst/>
              <a:ahLst/>
              <a:cxnLst/>
              <a:rect l="l" t="t" r="r" b="b"/>
              <a:pathLst>
                <a:path w="21149" h="32751" extrusionOk="0">
                  <a:moveTo>
                    <a:pt x="10574" y="733"/>
                  </a:moveTo>
                  <a:lnTo>
                    <a:pt x="20193" y="12843"/>
                  </a:lnTo>
                  <a:lnTo>
                    <a:pt x="16788" y="12843"/>
                  </a:lnTo>
                  <a:cubicBezTo>
                    <a:pt x="16632" y="12843"/>
                    <a:pt x="16505" y="12969"/>
                    <a:pt x="16505" y="13125"/>
                  </a:cubicBezTo>
                  <a:lnTo>
                    <a:pt x="16505" y="32185"/>
                  </a:lnTo>
                  <a:lnTo>
                    <a:pt x="4642" y="32185"/>
                  </a:lnTo>
                  <a:lnTo>
                    <a:pt x="4643" y="13125"/>
                  </a:lnTo>
                  <a:cubicBezTo>
                    <a:pt x="4643" y="12969"/>
                    <a:pt x="4517" y="12843"/>
                    <a:pt x="4361" y="12843"/>
                  </a:cubicBezTo>
                  <a:lnTo>
                    <a:pt x="955" y="12843"/>
                  </a:lnTo>
                  <a:lnTo>
                    <a:pt x="10574" y="733"/>
                  </a:lnTo>
                  <a:close/>
                  <a:moveTo>
                    <a:pt x="10575" y="0"/>
                  </a:moveTo>
                  <a:cubicBezTo>
                    <a:pt x="10491" y="0"/>
                    <a:pt x="10407" y="34"/>
                    <a:pt x="10354" y="102"/>
                  </a:cubicBezTo>
                  <a:lnTo>
                    <a:pt x="147" y="12949"/>
                  </a:lnTo>
                  <a:cubicBezTo>
                    <a:pt x="0" y="13135"/>
                    <a:pt x="132" y="13408"/>
                    <a:pt x="369" y="13408"/>
                  </a:cubicBezTo>
                  <a:lnTo>
                    <a:pt x="4078" y="13408"/>
                  </a:lnTo>
                  <a:lnTo>
                    <a:pt x="4078" y="32467"/>
                  </a:lnTo>
                  <a:cubicBezTo>
                    <a:pt x="4077" y="32624"/>
                    <a:pt x="4204" y="32751"/>
                    <a:pt x="4361" y="32751"/>
                  </a:cubicBezTo>
                  <a:lnTo>
                    <a:pt x="16788" y="32751"/>
                  </a:lnTo>
                  <a:cubicBezTo>
                    <a:pt x="16945" y="32751"/>
                    <a:pt x="17072" y="32624"/>
                    <a:pt x="17072" y="32467"/>
                  </a:cubicBezTo>
                  <a:lnTo>
                    <a:pt x="17072" y="13408"/>
                  </a:lnTo>
                  <a:lnTo>
                    <a:pt x="20780" y="13408"/>
                  </a:lnTo>
                  <a:cubicBezTo>
                    <a:pt x="21017" y="13408"/>
                    <a:pt x="21149" y="13135"/>
                    <a:pt x="21002"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22;p38">
              <a:extLst>
                <a:ext uri="{FF2B5EF4-FFF2-40B4-BE49-F238E27FC236}">
                  <a16:creationId xmlns:a16="http://schemas.microsoft.com/office/drawing/2014/main" id="{29334080-CAA0-4ABD-A3EA-0F784411FB9F}"/>
                </a:ext>
              </a:extLst>
            </p:cNvPr>
            <p:cNvSpPr/>
            <p:nvPr/>
          </p:nvSpPr>
          <p:spPr>
            <a:xfrm>
              <a:off x="5115950" y="1945750"/>
              <a:ext cx="528725" cy="818800"/>
            </a:xfrm>
            <a:custGeom>
              <a:avLst/>
              <a:gdLst/>
              <a:ahLst/>
              <a:cxnLst/>
              <a:rect l="l" t="t" r="r" b="b"/>
              <a:pathLst>
                <a:path w="21149" h="32752" extrusionOk="0">
                  <a:moveTo>
                    <a:pt x="10574" y="732"/>
                  </a:moveTo>
                  <a:lnTo>
                    <a:pt x="20194" y="12843"/>
                  </a:lnTo>
                  <a:lnTo>
                    <a:pt x="16788" y="12843"/>
                  </a:lnTo>
                  <a:cubicBezTo>
                    <a:pt x="16631" y="12843"/>
                    <a:pt x="16505" y="12969"/>
                    <a:pt x="16505" y="13126"/>
                  </a:cubicBezTo>
                  <a:lnTo>
                    <a:pt x="16505" y="32185"/>
                  </a:lnTo>
                  <a:lnTo>
                    <a:pt x="4643" y="32185"/>
                  </a:lnTo>
                  <a:lnTo>
                    <a:pt x="4643" y="13126"/>
                  </a:lnTo>
                  <a:cubicBezTo>
                    <a:pt x="4643" y="12969"/>
                    <a:pt x="4517" y="12843"/>
                    <a:pt x="4361" y="12843"/>
                  </a:cubicBezTo>
                  <a:lnTo>
                    <a:pt x="955" y="12843"/>
                  </a:lnTo>
                  <a:lnTo>
                    <a:pt x="10574" y="732"/>
                  </a:lnTo>
                  <a:close/>
                  <a:moveTo>
                    <a:pt x="10574" y="1"/>
                  </a:moveTo>
                  <a:cubicBezTo>
                    <a:pt x="10490" y="1"/>
                    <a:pt x="10406" y="34"/>
                    <a:pt x="10353" y="102"/>
                  </a:cubicBezTo>
                  <a:lnTo>
                    <a:pt x="147" y="12950"/>
                  </a:lnTo>
                  <a:cubicBezTo>
                    <a:pt x="0" y="13135"/>
                    <a:pt x="132" y="13408"/>
                    <a:pt x="369" y="13408"/>
                  </a:cubicBezTo>
                  <a:lnTo>
                    <a:pt x="4077" y="13408"/>
                  </a:lnTo>
                  <a:lnTo>
                    <a:pt x="4077" y="32468"/>
                  </a:lnTo>
                  <a:cubicBezTo>
                    <a:pt x="4077" y="32624"/>
                    <a:pt x="4204" y="32751"/>
                    <a:pt x="4361" y="32751"/>
                  </a:cubicBezTo>
                  <a:lnTo>
                    <a:pt x="16789" y="32751"/>
                  </a:lnTo>
                  <a:cubicBezTo>
                    <a:pt x="16944" y="32751"/>
                    <a:pt x="17072" y="32624"/>
                    <a:pt x="17072" y="32468"/>
                  </a:cubicBezTo>
                  <a:lnTo>
                    <a:pt x="17072" y="13408"/>
                  </a:lnTo>
                  <a:lnTo>
                    <a:pt x="20780" y="13408"/>
                  </a:lnTo>
                  <a:cubicBezTo>
                    <a:pt x="21017" y="13408"/>
                    <a:pt x="21148" y="13135"/>
                    <a:pt x="21002" y="12950"/>
                  </a:cubicBezTo>
                  <a:lnTo>
                    <a:pt x="10796" y="102"/>
                  </a:lnTo>
                  <a:cubicBezTo>
                    <a:pt x="10742" y="34"/>
                    <a:pt x="10658" y="1"/>
                    <a:pt x="105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23;p38">
              <a:extLst>
                <a:ext uri="{FF2B5EF4-FFF2-40B4-BE49-F238E27FC236}">
                  <a16:creationId xmlns:a16="http://schemas.microsoft.com/office/drawing/2014/main" id="{62137C1E-7CEF-4F84-ADE8-04390375D31F}"/>
                </a:ext>
              </a:extLst>
            </p:cNvPr>
            <p:cNvSpPr/>
            <p:nvPr/>
          </p:nvSpPr>
          <p:spPr>
            <a:xfrm>
              <a:off x="2177650" y="2001375"/>
              <a:ext cx="528725" cy="818775"/>
            </a:xfrm>
            <a:custGeom>
              <a:avLst/>
              <a:gdLst/>
              <a:ahLst/>
              <a:cxnLst/>
              <a:rect l="l" t="t" r="r" b="b"/>
              <a:pathLst>
                <a:path w="21149" h="32751" extrusionOk="0">
                  <a:moveTo>
                    <a:pt x="10575" y="732"/>
                  </a:moveTo>
                  <a:lnTo>
                    <a:pt x="20195" y="12842"/>
                  </a:lnTo>
                  <a:lnTo>
                    <a:pt x="16788" y="12842"/>
                  </a:lnTo>
                  <a:cubicBezTo>
                    <a:pt x="16632" y="12842"/>
                    <a:pt x="16506" y="12969"/>
                    <a:pt x="16506" y="13125"/>
                  </a:cubicBezTo>
                  <a:lnTo>
                    <a:pt x="16506" y="32185"/>
                  </a:lnTo>
                  <a:lnTo>
                    <a:pt x="4643" y="32185"/>
                  </a:lnTo>
                  <a:lnTo>
                    <a:pt x="4644" y="13125"/>
                  </a:lnTo>
                  <a:cubicBezTo>
                    <a:pt x="4644" y="12969"/>
                    <a:pt x="4516" y="12842"/>
                    <a:pt x="4361" y="12842"/>
                  </a:cubicBezTo>
                  <a:lnTo>
                    <a:pt x="954" y="12842"/>
                  </a:lnTo>
                  <a:lnTo>
                    <a:pt x="10575" y="732"/>
                  </a:lnTo>
                  <a:close/>
                  <a:moveTo>
                    <a:pt x="10575" y="0"/>
                  </a:moveTo>
                  <a:cubicBezTo>
                    <a:pt x="10491" y="0"/>
                    <a:pt x="10407" y="34"/>
                    <a:pt x="10353" y="101"/>
                  </a:cubicBezTo>
                  <a:lnTo>
                    <a:pt x="147" y="12949"/>
                  </a:lnTo>
                  <a:cubicBezTo>
                    <a:pt x="1" y="13134"/>
                    <a:pt x="132" y="13408"/>
                    <a:pt x="369" y="13408"/>
                  </a:cubicBezTo>
                  <a:lnTo>
                    <a:pt x="4077" y="13408"/>
                  </a:lnTo>
                  <a:lnTo>
                    <a:pt x="4077" y="32467"/>
                  </a:lnTo>
                  <a:cubicBezTo>
                    <a:pt x="4077" y="32624"/>
                    <a:pt x="4205" y="32750"/>
                    <a:pt x="4361" y="32750"/>
                  </a:cubicBezTo>
                  <a:lnTo>
                    <a:pt x="16788" y="32750"/>
                  </a:lnTo>
                  <a:cubicBezTo>
                    <a:pt x="16945" y="32750"/>
                    <a:pt x="17072" y="32624"/>
                    <a:pt x="17072" y="32467"/>
                  </a:cubicBezTo>
                  <a:lnTo>
                    <a:pt x="17072" y="13408"/>
                  </a:lnTo>
                  <a:lnTo>
                    <a:pt x="20780" y="13408"/>
                  </a:lnTo>
                  <a:cubicBezTo>
                    <a:pt x="21017" y="13408"/>
                    <a:pt x="21149" y="13134"/>
                    <a:pt x="21002" y="12949"/>
                  </a:cubicBezTo>
                  <a:lnTo>
                    <a:pt x="10796" y="101"/>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24;p38">
              <a:extLst>
                <a:ext uri="{FF2B5EF4-FFF2-40B4-BE49-F238E27FC236}">
                  <a16:creationId xmlns:a16="http://schemas.microsoft.com/office/drawing/2014/main" id="{760AC376-40FD-49FD-85BD-3F592FF8F942}"/>
                </a:ext>
              </a:extLst>
            </p:cNvPr>
            <p:cNvSpPr/>
            <p:nvPr/>
          </p:nvSpPr>
          <p:spPr>
            <a:xfrm>
              <a:off x="2672475" y="3793550"/>
              <a:ext cx="528750" cy="818775"/>
            </a:xfrm>
            <a:custGeom>
              <a:avLst/>
              <a:gdLst/>
              <a:ahLst/>
              <a:cxnLst/>
              <a:rect l="l" t="t" r="r" b="b"/>
              <a:pathLst>
                <a:path w="21150" h="32751" extrusionOk="0">
                  <a:moveTo>
                    <a:pt x="10575" y="733"/>
                  </a:moveTo>
                  <a:lnTo>
                    <a:pt x="20194" y="12843"/>
                  </a:lnTo>
                  <a:lnTo>
                    <a:pt x="16788" y="12843"/>
                  </a:lnTo>
                  <a:cubicBezTo>
                    <a:pt x="16632" y="12843"/>
                    <a:pt x="16506" y="12969"/>
                    <a:pt x="16506" y="13125"/>
                  </a:cubicBezTo>
                  <a:lnTo>
                    <a:pt x="16506" y="32186"/>
                  </a:lnTo>
                  <a:lnTo>
                    <a:pt x="4644" y="32186"/>
                  </a:lnTo>
                  <a:lnTo>
                    <a:pt x="4644" y="13125"/>
                  </a:lnTo>
                  <a:cubicBezTo>
                    <a:pt x="4644" y="12969"/>
                    <a:pt x="4517" y="12843"/>
                    <a:pt x="4361" y="12843"/>
                  </a:cubicBezTo>
                  <a:lnTo>
                    <a:pt x="955" y="12843"/>
                  </a:lnTo>
                  <a:lnTo>
                    <a:pt x="10575" y="733"/>
                  </a:lnTo>
                  <a:close/>
                  <a:moveTo>
                    <a:pt x="10575" y="0"/>
                  </a:moveTo>
                  <a:cubicBezTo>
                    <a:pt x="10491" y="0"/>
                    <a:pt x="10407" y="34"/>
                    <a:pt x="10354" y="102"/>
                  </a:cubicBezTo>
                  <a:lnTo>
                    <a:pt x="148" y="12949"/>
                  </a:lnTo>
                  <a:cubicBezTo>
                    <a:pt x="0" y="13135"/>
                    <a:pt x="133" y="13408"/>
                    <a:pt x="369" y="13408"/>
                  </a:cubicBezTo>
                  <a:lnTo>
                    <a:pt x="4078" y="13408"/>
                  </a:lnTo>
                  <a:lnTo>
                    <a:pt x="4078" y="32467"/>
                  </a:lnTo>
                  <a:cubicBezTo>
                    <a:pt x="4078" y="32624"/>
                    <a:pt x="4204" y="32751"/>
                    <a:pt x="4361" y="32751"/>
                  </a:cubicBezTo>
                  <a:lnTo>
                    <a:pt x="16788" y="32751"/>
                  </a:lnTo>
                  <a:cubicBezTo>
                    <a:pt x="16945" y="32751"/>
                    <a:pt x="17072" y="32624"/>
                    <a:pt x="17072" y="32467"/>
                  </a:cubicBezTo>
                  <a:lnTo>
                    <a:pt x="17072" y="13408"/>
                  </a:lnTo>
                  <a:lnTo>
                    <a:pt x="20781" y="13408"/>
                  </a:lnTo>
                  <a:cubicBezTo>
                    <a:pt x="21017" y="13408"/>
                    <a:pt x="21150" y="13135"/>
                    <a:pt x="21002"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25;p38">
              <a:extLst>
                <a:ext uri="{FF2B5EF4-FFF2-40B4-BE49-F238E27FC236}">
                  <a16:creationId xmlns:a16="http://schemas.microsoft.com/office/drawing/2014/main" id="{31624F2D-325B-424B-A868-E03C5F0BC632}"/>
                </a:ext>
              </a:extLst>
            </p:cNvPr>
            <p:cNvSpPr/>
            <p:nvPr/>
          </p:nvSpPr>
          <p:spPr>
            <a:xfrm>
              <a:off x="2411300" y="5141625"/>
              <a:ext cx="2884375" cy="334550"/>
            </a:xfrm>
            <a:custGeom>
              <a:avLst/>
              <a:gdLst/>
              <a:ahLst/>
              <a:cxnLst/>
              <a:rect l="l" t="t" r="r" b="b"/>
              <a:pathLst>
                <a:path w="115375" h="13382" extrusionOk="0">
                  <a:moveTo>
                    <a:pt x="57688" y="0"/>
                  </a:moveTo>
                  <a:cubicBezTo>
                    <a:pt x="42388" y="0"/>
                    <a:pt x="27716" y="706"/>
                    <a:pt x="16897" y="1961"/>
                  </a:cubicBezTo>
                  <a:cubicBezTo>
                    <a:pt x="6078" y="3215"/>
                    <a:pt x="0" y="4917"/>
                    <a:pt x="0" y="6691"/>
                  </a:cubicBezTo>
                  <a:cubicBezTo>
                    <a:pt x="0" y="8466"/>
                    <a:pt x="6078" y="10168"/>
                    <a:pt x="16897" y="11422"/>
                  </a:cubicBezTo>
                  <a:cubicBezTo>
                    <a:pt x="27716" y="12677"/>
                    <a:pt x="42388" y="13382"/>
                    <a:pt x="57688" y="13382"/>
                  </a:cubicBezTo>
                  <a:cubicBezTo>
                    <a:pt x="72987" y="13382"/>
                    <a:pt x="87661" y="12677"/>
                    <a:pt x="98479" y="11422"/>
                  </a:cubicBezTo>
                  <a:cubicBezTo>
                    <a:pt x="109297" y="10168"/>
                    <a:pt x="115375" y="8466"/>
                    <a:pt x="115375" y="6691"/>
                  </a:cubicBezTo>
                  <a:cubicBezTo>
                    <a:pt x="115375" y="4917"/>
                    <a:pt x="109297" y="3215"/>
                    <a:pt x="98479" y="1961"/>
                  </a:cubicBezTo>
                  <a:cubicBezTo>
                    <a:pt x="87661" y="706"/>
                    <a:pt x="72987" y="0"/>
                    <a:pt x="57688"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26;p38">
              <a:extLst>
                <a:ext uri="{FF2B5EF4-FFF2-40B4-BE49-F238E27FC236}">
                  <a16:creationId xmlns:a16="http://schemas.microsoft.com/office/drawing/2014/main" id="{6EB60804-5264-4044-8BB1-F8B1BB718EEC}"/>
                </a:ext>
              </a:extLst>
            </p:cNvPr>
            <p:cNvSpPr/>
            <p:nvPr/>
          </p:nvSpPr>
          <p:spPr>
            <a:xfrm>
              <a:off x="2235600" y="308825"/>
              <a:ext cx="2856850" cy="1662475"/>
            </a:xfrm>
            <a:custGeom>
              <a:avLst/>
              <a:gdLst/>
              <a:ahLst/>
              <a:cxnLst/>
              <a:rect l="l" t="t" r="r" b="b"/>
              <a:pathLst>
                <a:path w="114274" h="66499" extrusionOk="0">
                  <a:moveTo>
                    <a:pt x="42288" y="0"/>
                  </a:moveTo>
                  <a:cubicBezTo>
                    <a:pt x="26420" y="0"/>
                    <a:pt x="13558" y="12863"/>
                    <a:pt x="13558" y="28729"/>
                  </a:cubicBezTo>
                  <a:cubicBezTo>
                    <a:pt x="13558" y="29083"/>
                    <a:pt x="13571" y="29434"/>
                    <a:pt x="13586" y="29784"/>
                  </a:cubicBezTo>
                  <a:cubicBezTo>
                    <a:pt x="5746" y="32019"/>
                    <a:pt x="1" y="39220"/>
                    <a:pt x="1" y="47776"/>
                  </a:cubicBezTo>
                  <a:cubicBezTo>
                    <a:pt x="1" y="57237"/>
                    <a:pt x="7026" y="65038"/>
                    <a:pt x="16141" y="66299"/>
                  </a:cubicBezTo>
                  <a:lnTo>
                    <a:pt x="16141" y="66498"/>
                  </a:lnTo>
                  <a:lnTo>
                    <a:pt x="100715" y="66498"/>
                  </a:lnTo>
                  <a:cubicBezTo>
                    <a:pt x="108204" y="66498"/>
                    <a:pt x="114274" y="60428"/>
                    <a:pt x="114274" y="52940"/>
                  </a:cubicBezTo>
                  <a:cubicBezTo>
                    <a:pt x="114274" y="45762"/>
                    <a:pt x="108690" y="39901"/>
                    <a:pt x="101632" y="39428"/>
                  </a:cubicBezTo>
                  <a:cubicBezTo>
                    <a:pt x="101868" y="38157"/>
                    <a:pt x="102007" y="36849"/>
                    <a:pt x="102007" y="35509"/>
                  </a:cubicBezTo>
                  <a:cubicBezTo>
                    <a:pt x="102007" y="23742"/>
                    <a:pt x="92468" y="14203"/>
                    <a:pt x="80702" y="14203"/>
                  </a:cubicBezTo>
                  <a:cubicBezTo>
                    <a:pt x="76318" y="14203"/>
                    <a:pt x="72247" y="15530"/>
                    <a:pt x="68859" y="17800"/>
                  </a:cubicBezTo>
                  <a:cubicBezTo>
                    <a:pt x="64559" y="7355"/>
                    <a:pt x="54284" y="0"/>
                    <a:pt x="422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27;p38">
              <a:extLst>
                <a:ext uri="{FF2B5EF4-FFF2-40B4-BE49-F238E27FC236}">
                  <a16:creationId xmlns:a16="http://schemas.microsoft.com/office/drawing/2014/main" id="{8AB2C0EA-48F3-487C-8EE9-85DD418FD127}"/>
                </a:ext>
              </a:extLst>
            </p:cNvPr>
            <p:cNvSpPr/>
            <p:nvPr/>
          </p:nvSpPr>
          <p:spPr>
            <a:xfrm>
              <a:off x="2228525" y="301750"/>
              <a:ext cx="2871000" cy="1676600"/>
            </a:xfrm>
            <a:custGeom>
              <a:avLst/>
              <a:gdLst/>
              <a:ahLst/>
              <a:cxnLst/>
              <a:rect l="l" t="t" r="r" b="b"/>
              <a:pathLst>
                <a:path w="114840" h="67064" extrusionOk="0">
                  <a:moveTo>
                    <a:pt x="42571" y="567"/>
                  </a:moveTo>
                  <a:cubicBezTo>
                    <a:pt x="54145" y="567"/>
                    <a:pt x="64472" y="7484"/>
                    <a:pt x="68881" y="18190"/>
                  </a:cubicBezTo>
                  <a:cubicBezTo>
                    <a:pt x="68914" y="18269"/>
                    <a:pt x="68979" y="18328"/>
                    <a:pt x="69061" y="18353"/>
                  </a:cubicBezTo>
                  <a:cubicBezTo>
                    <a:pt x="69087" y="18361"/>
                    <a:pt x="69114" y="18365"/>
                    <a:pt x="69142" y="18365"/>
                  </a:cubicBezTo>
                  <a:cubicBezTo>
                    <a:pt x="69197" y="18365"/>
                    <a:pt x="69252" y="18349"/>
                    <a:pt x="69300" y="18318"/>
                  </a:cubicBezTo>
                  <a:cubicBezTo>
                    <a:pt x="72765" y="15996"/>
                    <a:pt x="76805" y="14769"/>
                    <a:pt x="80985" y="14769"/>
                  </a:cubicBezTo>
                  <a:cubicBezTo>
                    <a:pt x="92576" y="14769"/>
                    <a:pt x="102007" y="24200"/>
                    <a:pt x="102007" y="35792"/>
                  </a:cubicBezTo>
                  <a:cubicBezTo>
                    <a:pt x="102007" y="37055"/>
                    <a:pt x="101885" y="38320"/>
                    <a:pt x="101636" y="39660"/>
                  </a:cubicBezTo>
                  <a:cubicBezTo>
                    <a:pt x="101605" y="39827"/>
                    <a:pt x="101727" y="39983"/>
                    <a:pt x="101895" y="39994"/>
                  </a:cubicBezTo>
                  <a:cubicBezTo>
                    <a:pt x="108837" y="40459"/>
                    <a:pt x="114274" y="46270"/>
                    <a:pt x="114274" y="53223"/>
                  </a:cubicBezTo>
                  <a:cubicBezTo>
                    <a:pt x="114274" y="60544"/>
                    <a:pt x="108318" y="66499"/>
                    <a:pt x="100998" y="66499"/>
                  </a:cubicBezTo>
                  <a:lnTo>
                    <a:pt x="16693" y="66499"/>
                  </a:lnTo>
                  <a:cubicBezTo>
                    <a:pt x="16661" y="66394"/>
                    <a:pt x="16571" y="66318"/>
                    <a:pt x="16463" y="66303"/>
                  </a:cubicBezTo>
                  <a:cubicBezTo>
                    <a:pt x="7400" y="65050"/>
                    <a:pt x="566" y="57206"/>
                    <a:pt x="566" y="48059"/>
                  </a:cubicBezTo>
                  <a:cubicBezTo>
                    <a:pt x="566" y="39872"/>
                    <a:pt x="6068" y="32586"/>
                    <a:pt x="13946" y="30339"/>
                  </a:cubicBezTo>
                  <a:cubicBezTo>
                    <a:pt x="14071" y="30304"/>
                    <a:pt x="14155" y="30187"/>
                    <a:pt x="14150" y="30057"/>
                  </a:cubicBezTo>
                  <a:lnTo>
                    <a:pt x="14147" y="29963"/>
                  </a:lnTo>
                  <a:cubicBezTo>
                    <a:pt x="14136" y="29648"/>
                    <a:pt x="14124" y="29332"/>
                    <a:pt x="14124" y="29013"/>
                  </a:cubicBezTo>
                  <a:cubicBezTo>
                    <a:pt x="14124" y="13328"/>
                    <a:pt x="26885" y="567"/>
                    <a:pt x="42571" y="567"/>
                  </a:cubicBezTo>
                  <a:close/>
                  <a:moveTo>
                    <a:pt x="42571" y="0"/>
                  </a:moveTo>
                  <a:cubicBezTo>
                    <a:pt x="26573" y="0"/>
                    <a:pt x="13558" y="13015"/>
                    <a:pt x="13558" y="29012"/>
                  </a:cubicBezTo>
                  <a:cubicBezTo>
                    <a:pt x="13558" y="29296"/>
                    <a:pt x="13566" y="29576"/>
                    <a:pt x="13577" y="29857"/>
                  </a:cubicBezTo>
                  <a:cubicBezTo>
                    <a:pt x="5571" y="32243"/>
                    <a:pt x="0" y="39694"/>
                    <a:pt x="0" y="48059"/>
                  </a:cubicBezTo>
                  <a:cubicBezTo>
                    <a:pt x="0" y="57406"/>
                    <a:pt x="6925" y="65431"/>
                    <a:pt x="16144" y="66828"/>
                  </a:cubicBezTo>
                  <a:cubicBezTo>
                    <a:pt x="16167" y="66964"/>
                    <a:pt x="16286" y="67064"/>
                    <a:pt x="16424" y="67064"/>
                  </a:cubicBezTo>
                  <a:lnTo>
                    <a:pt x="100998" y="67064"/>
                  </a:lnTo>
                  <a:cubicBezTo>
                    <a:pt x="108630" y="67064"/>
                    <a:pt x="114840" y="60856"/>
                    <a:pt x="114840" y="53223"/>
                  </a:cubicBezTo>
                  <a:cubicBezTo>
                    <a:pt x="114840" y="46078"/>
                    <a:pt x="109335" y="40091"/>
                    <a:pt x="102248" y="39454"/>
                  </a:cubicBezTo>
                  <a:cubicBezTo>
                    <a:pt x="102465" y="38205"/>
                    <a:pt x="102573" y="36975"/>
                    <a:pt x="102573" y="35791"/>
                  </a:cubicBezTo>
                  <a:cubicBezTo>
                    <a:pt x="102573" y="23888"/>
                    <a:pt x="92889" y="14204"/>
                    <a:pt x="80986" y="14204"/>
                  </a:cubicBezTo>
                  <a:cubicBezTo>
                    <a:pt x="76807" y="14204"/>
                    <a:pt x="72766" y="15397"/>
                    <a:pt x="69272" y="17659"/>
                  </a:cubicBezTo>
                  <a:cubicBezTo>
                    <a:pt x="64702" y="6921"/>
                    <a:pt x="54260" y="0"/>
                    <a:pt x="42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28;p38">
              <a:extLst>
                <a:ext uri="{FF2B5EF4-FFF2-40B4-BE49-F238E27FC236}">
                  <a16:creationId xmlns:a16="http://schemas.microsoft.com/office/drawing/2014/main" id="{43706328-2716-4D19-B5CE-B974763CBA29}"/>
                </a:ext>
              </a:extLst>
            </p:cNvPr>
            <p:cNvSpPr/>
            <p:nvPr/>
          </p:nvSpPr>
          <p:spPr>
            <a:xfrm>
              <a:off x="2235600" y="245175"/>
              <a:ext cx="2856850" cy="1662500"/>
            </a:xfrm>
            <a:custGeom>
              <a:avLst/>
              <a:gdLst/>
              <a:ahLst/>
              <a:cxnLst/>
              <a:rect l="l" t="t" r="r" b="b"/>
              <a:pathLst>
                <a:path w="114274" h="66500" extrusionOk="0">
                  <a:moveTo>
                    <a:pt x="42288" y="1"/>
                  </a:moveTo>
                  <a:cubicBezTo>
                    <a:pt x="26420" y="1"/>
                    <a:pt x="13558" y="12864"/>
                    <a:pt x="13558" y="28731"/>
                  </a:cubicBezTo>
                  <a:cubicBezTo>
                    <a:pt x="13558" y="29084"/>
                    <a:pt x="13571" y="29434"/>
                    <a:pt x="13586" y="29785"/>
                  </a:cubicBezTo>
                  <a:cubicBezTo>
                    <a:pt x="5746" y="32020"/>
                    <a:pt x="1" y="39220"/>
                    <a:pt x="1" y="47776"/>
                  </a:cubicBezTo>
                  <a:cubicBezTo>
                    <a:pt x="1" y="57239"/>
                    <a:pt x="7026" y="65040"/>
                    <a:pt x="16141" y="66301"/>
                  </a:cubicBezTo>
                  <a:lnTo>
                    <a:pt x="16141" y="66500"/>
                  </a:lnTo>
                  <a:lnTo>
                    <a:pt x="100715" y="66500"/>
                  </a:lnTo>
                  <a:cubicBezTo>
                    <a:pt x="108204" y="66500"/>
                    <a:pt x="114274" y="60430"/>
                    <a:pt x="114274" y="52941"/>
                  </a:cubicBezTo>
                  <a:cubicBezTo>
                    <a:pt x="114274" y="45762"/>
                    <a:pt x="108690" y="39903"/>
                    <a:pt x="101632" y="39430"/>
                  </a:cubicBezTo>
                  <a:cubicBezTo>
                    <a:pt x="101868" y="38157"/>
                    <a:pt x="102007" y="36851"/>
                    <a:pt x="102007" y="35510"/>
                  </a:cubicBezTo>
                  <a:cubicBezTo>
                    <a:pt x="102007" y="23743"/>
                    <a:pt x="92468" y="14205"/>
                    <a:pt x="80702" y="14205"/>
                  </a:cubicBezTo>
                  <a:cubicBezTo>
                    <a:pt x="76318" y="14205"/>
                    <a:pt x="72247" y="15531"/>
                    <a:pt x="68859" y="17800"/>
                  </a:cubicBezTo>
                  <a:cubicBezTo>
                    <a:pt x="64559" y="7355"/>
                    <a:pt x="54284" y="1"/>
                    <a:pt x="42288"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29;p38">
              <a:extLst>
                <a:ext uri="{FF2B5EF4-FFF2-40B4-BE49-F238E27FC236}">
                  <a16:creationId xmlns:a16="http://schemas.microsoft.com/office/drawing/2014/main" id="{E55D7FA2-D434-400E-B0BB-D3789C2FBBE2}"/>
                </a:ext>
              </a:extLst>
            </p:cNvPr>
            <p:cNvSpPr/>
            <p:nvPr/>
          </p:nvSpPr>
          <p:spPr>
            <a:xfrm>
              <a:off x="2228525" y="238125"/>
              <a:ext cx="2871000" cy="1676625"/>
            </a:xfrm>
            <a:custGeom>
              <a:avLst/>
              <a:gdLst/>
              <a:ahLst/>
              <a:cxnLst/>
              <a:rect l="l" t="t" r="r" b="b"/>
              <a:pathLst>
                <a:path w="114840" h="67065" extrusionOk="0">
                  <a:moveTo>
                    <a:pt x="42571" y="565"/>
                  </a:moveTo>
                  <a:cubicBezTo>
                    <a:pt x="54145" y="565"/>
                    <a:pt x="64472" y="7484"/>
                    <a:pt x="68881" y="18190"/>
                  </a:cubicBezTo>
                  <a:cubicBezTo>
                    <a:pt x="68914" y="18269"/>
                    <a:pt x="68979" y="18329"/>
                    <a:pt x="69061" y="18353"/>
                  </a:cubicBezTo>
                  <a:cubicBezTo>
                    <a:pt x="69087" y="18361"/>
                    <a:pt x="69115" y="18365"/>
                    <a:pt x="69142" y="18365"/>
                  </a:cubicBezTo>
                  <a:cubicBezTo>
                    <a:pt x="69197" y="18365"/>
                    <a:pt x="69253" y="18349"/>
                    <a:pt x="69300" y="18318"/>
                  </a:cubicBezTo>
                  <a:cubicBezTo>
                    <a:pt x="72765" y="15995"/>
                    <a:pt x="76805" y="14770"/>
                    <a:pt x="80985" y="14770"/>
                  </a:cubicBezTo>
                  <a:cubicBezTo>
                    <a:pt x="92576" y="14770"/>
                    <a:pt x="102007" y="24200"/>
                    <a:pt x="102007" y="35792"/>
                  </a:cubicBezTo>
                  <a:cubicBezTo>
                    <a:pt x="102007" y="37055"/>
                    <a:pt x="101885" y="38320"/>
                    <a:pt x="101636" y="39660"/>
                  </a:cubicBezTo>
                  <a:cubicBezTo>
                    <a:pt x="101605" y="39826"/>
                    <a:pt x="101727" y="39983"/>
                    <a:pt x="101895" y="39994"/>
                  </a:cubicBezTo>
                  <a:cubicBezTo>
                    <a:pt x="108837" y="40459"/>
                    <a:pt x="114274" y="46269"/>
                    <a:pt x="114274" y="53223"/>
                  </a:cubicBezTo>
                  <a:cubicBezTo>
                    <a:pt x="114274" y="60543"/>
                    <a:pt x="108318" y="66498"/>
                    <a:pt x="100998" y="66498"/>
                  </a:cubicBezTo>
                  <a:lnTo>
                    <a:pt x="16693" y="66498"/>
                  </a:lnTo>
                  <a:cubicBezTo>
                    <a:pt x="16661" y="66394"/>
                    <a:pt x="16571" y="66318"/>
                    <a:pt x="16463" y="66302"/>
                  </a:cubicBezTo>
                  <a:cubicBezTo>
                    <a:pt x="7400" y="65049"/>
                    <a:pt x="566" y="57205"/>
                    <a:pt x="566" y="48058"/>
                  </a:cubicBezTo>
                  <a:cubicBezTo>
                    <a:pt x="566" y="39872"/>
                    <a:pt x="6068" y="32586"/>
                    <a:pt x="13946" y="30339"/>
                  </a:cubicBezTo>
                  <a:cubicBezTo>
                    <a:pt x="14071" y="30303"/>
                    <a:pt x="14155" y="30187"/>
                    <a:pt x="14150" y="30056"/>
                  </a:cubicBezTo>
                  <a:lnTo>
                    <a:pt x="14147" y="29963"/>
                  </a:lnTo>
                  <a:cubicBezTo>
                    <a:pt x="14136" y="29648"/>
                    <a:pt x="14124" y="29331"/>
                    <a:pt x="14124" y="29013"/>
                  </a:cubicBezTo>
                  <a:cubicBezTo>
                    <a:pt x="14124" y="13327"/>
                    <a:pt x="26885" y="565"/>
                    <a:pt x="42571" y="565"/>
                  </a:cubicBezTo>
                  <a:close/>
                  <a:moveTo>
                    <a:pt x="42571" y="0"/>
                  </a:moveTo>
                  <a:cubicBezTo>
                    <a:pt x="26574" y="0"/>
                    <a:pt x="13559" y="13015"/>
                    <a:pt x="13558" y="29013"/>
                  </a:cubicBezTo>
                  <a:cubicBezTo>
                    <a:pt x="13558" y="29296"/>
                    <a:pt x="13566" y="29576"/>
                    <a:pt x="13577" y="29857"/>
                  </a:cubicBezTo>
                  <a:cubicBezTo>
                    <a:pt x="5571" y="32242"/>
                    <a:pt x="0" y="39695"/>
                    <a:pt x="0" y="48058"/>
                  </a:cubicBezTo>
                  <a:cubicBezTo>
                    <a:pt x="0" y="57405"/>
                    <a:pt x="6925" y="65431"/>
                    <a:pt x="16144" y="66827"/>
                  </a:cubicBezTo>
                  <a:cubicBezTo>
                    <a:pt x="16167" y="66964"/>
                    <a:pt x="16286" y="67063"/>
                    <a:pt x="16424" y="67064"/>
                  </a:cubicBezTo>
                  <a:lnTo>
                    <a:pt x="100998" y="67064"/>
                  </a:lnTo>
                  <a:cubicBezTo>
                    <a:pt x="108630" y="67064"/>
                    <a:pt x="114840" y="60855"/>
                    <a:pt x="114840" y="53223"/>
                  </a:cubicBezTo>
                  <a:cubicBezTo>
                    <a:pt x="114840" y="46079"/>
                    <a:pt x="109335" y="40090"/>
                    <a:pt x="102248" y="39455"/>
                  </a:cubicBezTo>
                  <a:cubicBezTo>
                    <a:pt x="102465" y="38205"/>
                    <a:pt x="102573" y="36974"/>
                    <a:pt x="102573" y="35792"/>
                  </a:cubicBezTo>
                  <a:cubicBezTo>
                    <a:pt x="102573" y="23888"/>
                    <a:pt x="92889" y="14203"/>
                    <a:pt x="80986" y="14203"/>
                  </a:cubicBezTo>
                  <a:cubicBezTo>
                    <a:pt x="76807" y="14203"/>
                    <a:pt x="72766" y="15397"/>
                    <a:pt x="69272" y="17659"/>
                  </a:cubicBezTo>
                  <a:cubicBezTo>
                    <a:pt x="64703" y="6920"/>
                    <a:pt x="54260" y="0"/>
                    <a:pt x="42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0;p38">
              <a:extLst>
                <a:ext uri="{FF2B5EF4-FFF2-40B4-BE49-F238E27FC236}">
                  <a16:creationId xmlns:a16="http://schemas.microsoft.com/office/drawing/2014/main" id="{52900F95-235D-48C1-93B5-D27B77078A96}"/>
                </a:ext>
              </a:extLst>
            </p:cNvPr>
            <p:cNvSpPr/>
            <p:nvPr/>
          </p:nvSpPr>
          <p:spPr>
            <a:xfrm>
              <a:off x="3250625" y="3126275"/>
              <a:ext cx="877075" cy="523925"/>
            </a:xfrm>
            <a:custGeom>
              <a:avLst/>
              <a:gdLst/>
              <a:ahLst/>
              <a:cxnLst/>
              <a:rect l="l" t="t" r="r" b="b"/>
              <a:pathLst>
                <a:path w="35083" h="20957" extrusionOk="0">
                  <a:moveTo>
                    <a:pt x="31694" y="1"/>
                  </a:moveTo>
                  <a:lnTo>
                    <a:pt x="28134" y="1865"/>
                  </a:lnTo>
                  <a:cubicBezTo>
                    <a:pt x="28134" y="1865"/>
                    <a:pt x="24236" y="3559"/>
                    <a:pt x="21695" y="4916"/>
                  </a:cubicBezTo>
                  <a:cubicBezTo>
                    <a:pt x="19152" y="6271"/>
                    <a:pt x="6611" y="15931"/>
                    <a:pt x="6611" y="15931"/>
                  </a:cubicBezTo>
                  <a:lnTo>
                    <a:pt x="4069" y="16101"/>
                  </a:lnTo>
                  <a:lnTo>
                    <a:pt x="2543" y="17118"/>
                  </a:lnTo>
                  <a:cubicBezTo>
                    <a:pt x="2543" y="17118"/>
                    <a:pt x="1" y="17626"/>
                    <a:pt x="1" y="18134"/>
                  </a:cubicBezTo>
                  <a:cubicBezTo>
                    <a:pt x="1" y="18643"/>
                    <a:pt x="509" y="18812"/>
                    <a:pt x="1018" y="18812"/>
                  </a:cubicBezTo>
                  <a:cubicBezTo>
                    <a:pt x="1527" y="18812"/>
                    <a:pt x="3221" y="17965"/>
                    <a:pt x="3221" y="17965"/>
                  </a:cubicBezTo>
                  <a:lnTo>
                    <a:pt x="3221" y="17965"/>
                  </a:lnTo>
                  <a:cubicBezTo>
                    <a:pt x="3221" y="17965"/>
                    <a:pt x="1501" y="20488"/>
                    <a:pt x="2179" y="20488"/>
                  </a:cubicBezTo>
                  <a:cubicBezTo>
                    <a:pt x="2856" y="20488"/>
                    <a:pt x="5103" y="20957"/>
                    <a:pt x="5103" y="20957"/>
                  </a:cubicBezTo>
                  <a:cubicBezTo>
                    <a:pt x="5103" y="20957"/>
                    <a:pt x="7627" y="20507"/>
                    <a:pt x="8475" y="20507"/>
                  </a:cubicBezTo>
                  <a:cubicBezTo>
                    <a:pt x="9323" y="20507"/>
                    <a:pt x="11356" y="15931"/>
                    <a:pt x="11356" y="15931"/>
                  </a:cubicBezTo>
                  <a:cubicBezTo>
                    <a:pt x="11356" y="15931"/>
                    <a:pt x="25931" y="10169"/>
                    <a:pt x="27795" y="8813"/>
                  </a:cubicBezTo>
                  <a:cubicBezTo>
                    <a:pt x="29659" y="7457"/>
                    <a:pt x="35083" y="4068"/>
                    <a:pt x="35083" y="4068"/>
                  </a:cubicBezTo>
                  <a:lnTo>
                    <a:pt x="316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1;p38">
              <a:extLst>
                <a:ext uri="{FF2B5EF4-FFF2-40B4-BE49-F238E27FC236}">
                  <a16:creationId xmlns:a16="http://schemas.microsoft.com/office/drawing/2014/main" id="{8E57E62E-BBE9-4C42-97CB-50414ADE8AAE}"/>
                </a:ext>
              </a:extLst>
            </p:cNvPr>
            <p:cNvSpPr/>
            <p:nvPr/>
          </p:nvSpPr>
          <p:spPr>
            <a:xfrm>
              <a:off x="3243575" y="3119200"/>
              <a:ext cx="892300" cy="538075"/>
            </a:xfrm>
            <a:custGeom>
              <a:avLst/>
              <a:gdLst/>
              <a:ahLst/>
              <a:cxnLst/>
              <a:rect l="l" t="t" r="r" b="b"/>
              <a:pathLst>
                <a:path w="35692" h="21523" extrusionOk="0">
                  <a:moveTo>
                    <a:pt x="31904" y="640"/>
                  </a:moveTo>
                  <a:lnTo>
                    <a:pt x="34940" y="4284"/>
                  </a:lnTo>
                  <a:cubicBezTo>
                    <a:pt x="33812" y="4992"/>
                    <a:pt x="29520" y="7697"/>
                    <a:pt x="27911" y="8868"/>
                  </a:cubicBezTo>
                  <a:cubicBezTo>
                    <a:pt x="26096" y="10187"/>
                    <a:pt x="11679" y="15895"/>
                    <a:pt x="11534" y="15951"/>
                  </a:cubicBezTo>
                  <a:cubicBezTo>
                    <a:pt x="11464" y="15978"/>
                    <a:pt x="11409" y="16032"/>
                    <a:pt x="11380" y="16100"/>
                  </a:cubicBezTo>
                  <a:cubicBezTo>
                    <a:pt x="10344" y="18430"/>
                    <a:pt x="9141" y="20449"/>
                    <a:pt x="8757" y="20507"/>
                  </a:cubicBezTo>
                  <a:cubicBezTo>
                    <a:pt x="7954" y="20507"/>
                    <a:pt x="5770" y="20884"/>
                    <a:pt x="5389" y="20952"/>
                  </a:cubicBezTo>
                  <a:cubicBezTo>
                    <a:pt x="5056" y="20883"/>
                    <a:pt x="3341" y="20537"/>
                    <a:pt x="2596" y="20494"/>
                  </a:cubicBezTo>
                  <a:cubicBezTo>
                    <a:pt x="2675" y="20146"/>
                    <a:pt x="3155" y="19260"/>
                    <a:pt x="3737" y="18409"/>
                  </a:cubicBezTo>
                  <a:cubicBezTo>
                    <a:pt x="3809" y="18302"/>
                    <a:pt x="3800" y="18160"/>
                    <a:pt x="3716" y="18063"/>
                  </a:cubicBezTo>
                  <a:cubicBezTo>
                    <a:pt x="3661" y="18000"/>
                    <a:pt x="3583" y="17966"/>
                    <a:pt x="3503" y="17966"/>
                  </a:cubicBezTo>
                  <a:cubicBezTo>
                    <a:pt x="3460" y="17966"/>
                    <a:pt x="3416" y="17976"/>
                    <a:pt x="3376" y="17997"/>
                  </a:cubicBezTo>
                  <a:cubicBezTo>
                    <a:pt x="2697" y="18336"/>
                    <a:pt x="1604" y="18814"/>
                    <a:pt x="1300" y="18814"/>
                  </a:cubicBezTo>
                  <a:cubicBezTo>
                    <a:pt x="1025" y="18814"/>
                    <a:pt x="565" y="18762"/>
                    <a:pt x="556" y="18466"/>
                  </a:cubicBezTo>
                  <a:cubicBezTo>
                    <a:pt x="677" y="18271"/>
                    <a:pt x="1764" y="17902"/>
                    <a:pt x="2880" y="17678"/>
                  </a:cubicBezTo>
                  <a:cubicBezTo>
                    <a:pt x="2916" y="17672"/>
                    <a:pt x="2951" y="17658"/>
                    <a:pt x="2981" y="17637"/>
                  </a:cubicBezTo>
                  <a:lnTo>
                    <a:pt x="4444" y="16662"/>
                  </a:lnTo>
                  <a:lnTo>
                    <a:pt x="6912" y="16497"/>
                  </a:lnTo>
                  <a:cubicBezTo>
                    <a:pt x="6967" y="16493"/>
                    <a:pt x="7020" y="16473"/>
                    <a:pt x="7065" y="16439"/>
                  </a:cubicBezTo>
                  <a:cubicBezTo>
                    <a:pt x="7190" y="16342"/>
                    <a:pt x="19617" y="6778"/>
                    <a:pt x="22109" y="5449"/>
                  </a:cubicBezTo>
                  <a:cubicBezTo>
                    <a:pt x="24611" y="4113"/>
                    <a:pt x="28490" y="2424"/>
                    <a:pt x="28548" y="2399"/>
                  </a:cubicBezTo>
                  <a:lnTo>
                    <a:pt x="31904" y="640"/>
                  </a:lnTo>
                  <a:close/>
                  <a:moveTo>
                    <a:pt x="31975" y="1"/>
                  </a:moveTo>
                  <a:cubicBezTo>
                    <a:pt x="31930" y="1"/>
                    <a:pt x="31886" y="11"/>
                    <a:pt x="31844" y="33"/>
                  </a:cubicBezTo>
                  <a:lnTo>
                    <a:pt x="28303" y="1888"/>
                  </a:lnTo>
                  <a:cubicBezTo>
                    <a:pt x="28264" y="1905"/>
                    <a:pt x="24366" y="3603"/>
                    <a:pt x="21843" y="4949"/>
                  </a:cubicBezTo>
                  <a:cubicBezTo>
                    <a:pt x="19379" y="6263"/>
                    <a:pt x="7889" y="15090"/>
                    <a:pt x="6789" y="15937"/>
                  </a:cubicBezTo>
                  <a:lnTo>
                    <a:pt x="4331" y="16101"/>
                  </a:lnTo>
                  <a:cubicBezTo>
                    <a:pt x="4282" y="16104"/>
                    <a:pt x="4235" y="16121"/>
                    <a:pt x="4193" y="16148"/>
                  </a:cubicBezTo>
                  <a:lnTo>
                    <a:pt x="2715" y="17134"/>
                  </a:lnTo>
                  <a:cubicBezTo>
                    <a:pt x="913" y="17500"/>
                    <a:pt x="0" y="17931"/>
                    <a:pt x="0" y="18417"/>
                  </a:cubicBezTo>
                  <a:cubicBezTo>
                    <a:pt x="0" y="19010"/>
                    <a:pt x="498" y="19378"/>
                    <a:pt x="1300" y="19378"/>
                  </a:cubicBezTo>
                  <a:cubicBezTo>
                    <a:pt x="1607" y="19378"/>
                    <a:pt x="2211" y="19149"/>
                    <a:pt x="2734" y="18920"/>
                  </a:cubicBezTo>
                  <a:lnTo>
                    <a:pt x="2734" y="18920"/>
                  </a:lnTo>
                  <a:cubicBezTo>
                    <a:pt x="2259" y="19708"/>
                    <a:pt x="1896" y="20493"/>
                    <a:pt x="2075" y="20833"/>
                  </a:cubicBezTo>
                  <a:cubicBezTo>
                    <a:pt x="2149" y="20974"/>
                    <a:pt x="2290" y="21054"/>
                    <a:pt x="2461" y="21054"/>
                  </a:cubicBezTo>
                  <a:cubicBezTo>
                    <a:pt x="3102" y="21054"/>
                    <a:pt x="5305" y="21512"/>
                    <a:pt x="5327" y="21516"/>
                  </a:cubicBezTo>
                  <a:cubicBezTo>
                    <a:pt x="5345" y="21520"/>
                    <a:pt x="5365" y="21522"/>
                    <a:pt x="5385" y="21522"/>
                  </a:cubicBezTo>
                  <a:cubicBezTo>
                    <a:pt x="5401" y="21522"/>
                    <a:pt x="5418" y="21520"/>
                    <a:pt x="5435" y="21518"/>
                  </a:cubicBezTo>
                  <a:cubicBezTo>
                    <a:pt x="5460" y="21514"/>
                    <a:pt x="7944" y="21072"/>
                    <a:pt x="8757" y="21072"/>
                  </a:cubicBezTo>
                  <a:cubicBezTo>
                    <a:pt x="9666" y="21072"/>
                    <a:pt x="11187" y="17913"/>
                    <a:pt x="11849" y="16435"/>
                  </a:cubicBezTo>
                  <a:cubicBezTo>
                    <a:pt x="13283" y="15866"/>
                    <a:pt x="26435" y="10640"/>
                    <a:pt x="28242" y="9324"/>
                  </a:cubicBezTo>
                  <a:cubicBezTo>
                    <a:pt x="30078" y="7991"/>
                    <a:pt x="35459" y="4625"/>
                    <a:pt x="35514" y="4591"/>
                  </a:cubicBezTo>
                  <a:cubicBezTo>
                    <a:pt x="35660" y="4501"/>
                    <a:pt x="35692" y="4301"/>
                    <a:pt x="35582" y="4169"/>
                  </a:cubicBezTo>
                  <a:lnTo>
                    <a:pt x="32192" y="102"/>
                  </a:lnTo>
                  <a:cubicBezTo>
                    <a:pt x="32137" y="36"/>
                    <a:pt x="32057" y="1"/>
                    <a:pt x="319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2;p38">
              <a:extLst>
                <a:ext uri="{FF2B5EF4-FFF2-40B4-BE49-F238E27FC236}">
                  <a16:creationId xmlns:a16="http://schemas.microsoft.com/office/drawing/2014/main" id="{D0834152-B6C8-4EB7-BE9D-C389E02295CB}"/>
                </a:ext>
              </a:extLst>
            </p:cNvPr>
            <p:cNvSpPr/>
            <p:nvPr/>
          </p:nvSpPr>
          <p:spPr>
            <a:xfrm>
              <a:off x="3987875" y="2778125"/>
              <a:ext cx="411000" cy="496450"/>
            </a:xfrm>
            <a:custGeom>
              <a:avLst/>
              <a:gdLst/>
              <a:ahLst/>
              <a:cxnLst/>
              <a:rect l="l" t="t" r="r" b="b"/>
              <a:pathLst>
                <a:path w="16440" h="19858" extrusionOk="0">
                  <a:moveTo>
                    <a:pt x="15886" y="1"/>
                  </a:moveTo>
                  <a:lnTo>
                    <a:pt x="1" y="14434"/>
                  </a:lnTo>
                  <a:lnTo>
                    <a:pt x="4576" y="19858"/>
                  </a:lnTo>
                  <a:lnTo>
                    <a:pt x="13389" y="16469"/>
                  </a:lnTo>
                  <a:lnTo>
                    <a:pt x="16440" y="199"/>
                  </a:lnTo>
                  <a:lnTo>
                    <a:pt x="15886"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3;p38">
              <a:extLst>
                <a:ext uri="{FF2B5EF4-FFF2-40B4-BE49-F238E27FC236}">
                  <a16:creationId xmlns:a16="http://schemas.microsoft.com/office/drawing/2014/main" id="{35ECC120-BD88-4C17-8F88-439F67FF9D87}"/>
                </a:ext>
              </a:extLst>
            </p:cNvPr>
            <p:cNvSpPr/>
            <p:nvPr/>
          </p:nvSpPr>
          <p:spPr>
            <a:xfrm>
              <a:off x="3980025" y="2771075"/>
              <a:ext cx="426425" cy="510575"/>
            </a:xfrm>
            <a:custGeom>
              <a:avLst/>
              <a:gdLst/>
              <a:ahLst/>
              <a:cxnLst/>
              <a:rect l="l" t="t" r="r" b="b"/>
              <a:pathLst>
                <a:path w="17057" h="20423" extrusionOk="0">
                  <a:moveTo>
                    <a:pt x="16265" y="606"/>
                  </a:moveTo>
                  <a:lnTo>
                    <a:pt x="16431" y="665"/>
                  </a:lnTo>
                  <a:lnTo>
                    <a:pt x="13454" y="16543"/>
                  </a:lnTo>
                  <a:lnTo>
                    <a:pt x="4976" y="19804"/>
                  </a:lnTo>
                  <a:lnTo>
                    <a:pt x="706" y="14743"/>
                  </a:lnTo>
                  <a:lnTo>
                    <a:pt x="16265" y="606"/>
                  </a:lnTo>
                  <a:close/>
                  <a:moveTo>
                    <a:pt x="16201" y="0"/>
                  </a:moveTo>
                  <a:cubicBezTo>
                    <a:pt x="16131" y="0"/>
                    <a:pt x="16063" y="26"/>
                    <a:pt x="16010" y="74"/>
                  </a:cubicBezTo>
                  <a:lnTo>
                    <a:pt x="125" y="14508"/>
                  </a:lnTo>
                  <a:cubicBezTo>
                    <a:pt x="12" y="14610"/>
                    <a:pt x="1" y="14783"/>
                    <a:pt x="98" y="14899"/>
                  </a:cubicBezTo>
                  <a:lnTo>
                    <a:pt x="4674" y="20323"/>
                  </a:lnTo>
                  <a:cubicBezTo>
                    <a:pt x="4727" y="20386"/>
                    <a:pt x="4807" y="20423"/>
                    <a:pt x="4890" y="20423"/>
                  </a:cubicBezTo>
                  <a:cubicBezTo>
                    <a:pt x="4925" y="20423"/>
                    <a:pt x="4959" y="20416"/>
                    <a:pt x="4992" y="20404"/>
                  </a:cubicBezTo>
                  <a:lnTo>
                    <a:pt x="13804" y="17014"/>
                  </a:lnTo>
                  <a:cubicBezTo>
                    <a:pt x="13896" y="16979"/>
                    <a:pt x="13963" y="16899"/>
                    <a:pt x="13981" y="16802"/>
                  </a:cubicBezTo>
                  <a:lnTo>
                    <a:pt x="17032" y="534"/>
                  </a:lnTo>
                  <a:cubicBezTo>
                    <a:pt x="17057" y="397"/>
                    <a:pt x="16980" y="262"/>
                    <a:pt x="16849" y="215"/>
                  </a:cubicBezTo>
                  <a:lnTo>
                    <a:pt x="16295" y="17"/>
                  </a:lnTo>
                  <a:cubicBezTo>
                    <a:pt x="16264" y="6"/>
                    <a:pt x="16232" y="0"/>
                    <a:pt x="16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34;p38">
              <a:extLst>
                <a:ext uri="{FF2B5EF4-FFF2-40B4-BE49-F238E27FC236}">
                  <a16:creationId xmlns:a16="http://schemas.microsoft.com/office/drawing/2014/main" id="{D9E96EB0-B657-459C-B570-AE214BF44E06}"/>
                </a:ext>
              </a:extLst>
            </p:cNvPr>
            <p:cNvSpPr/>
            <p:nvPr/>
          </p:nvSpPr>
          <p:spPr>
            <a:xfrm>
              <a:off x="3987875" y="3090850"/>
              <a:ext cx="182825" cy="183725"/>
            </a:xfrm>
            <a:custGeom>
              <a:avLst/>
              <a:gdLst/>
              <a:ahLst/>
              <a:cxnLst/>
              <a:rect l="l" t="t" r="r" b="b"/>
              <a:pathLst>
                <a:path w="7313" h="7349" extrusionOk="0">
                  <a:moveTo>
                    <a:pt x="2119" y="1"/>
                  </a:moveTo>
                  <a:lnTo>
                    <a:pt x="1" y="1925"/>
                  </a:lnTo>
                  <a:lnTo>
                    <a:pt x="4576" y="7349"/>
                  </a:lnTo>
                  <a:lnTo>
                    <a:pt x="7312" y="6297"/>
                  </a:lnTo>
                  <a:lnTo>
                    <a:pt x="211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35;p38">
              <a:extLst>
                <a:ext uri="{FF2B5EF4-FFF2-40B4-BE49-F238E27FC236}">
                  <a16:creationId xmlns:a16="http://schemas.microsoft.com/office/drawing/2014/main" id="{E3286982-1408-4786-BA0F-4D8C576F9DD6}"/>
                </a:ext>
              </a:extLst>
            </p:cNvPr>
            <p:cNvSpPr/>
            <p:nvPr/>
          </p:nvSpPr>
          <p:spPr>
            <a:xfrm>
              <a:off x="3980025" y="3083800"/>
              <a:ext cx="199200" cy="197850"/>
            </a:xfrm>
            <a:custGeom>
              <a:avLst/>
              <a:gdLst/>
              <a:ahLst/>
              <a:cxnLst/>
              <a:rect l="l" t="t" r="r" b="b"/>
              <a:pathLst>
                <a:path w="7968" h="7914" extrusionOk="0">
                  <a:moveTo>
                    <a:pt x="2404" y="692"/>
                  </a:moveTo>
                  <a:lnTo>
                    <a:pt x="7159" y="6455"/>
                  </a:lnTo>
                  <a:lnTo>
                    <a:pt x="4976" y="7295"/>
                  </a:lnTo>
                  <a:lnTo>
                    <a:pt x="706" y="2234"/>
                  </a:lnTo>
                  <a:lnTo>
                    <a:pt x="2404" y="692"/>
                  </a:lnTo>
                  <a:close/>
                  <a:moveTo>
                    <a:pt x="2429" y="0"/>
                  </a:moveTo>
                  <a:cubicBezTo>
                    <a:pt x="2360" y="0"/>
                    <a:pt x="2294" y="26"/>
                    <a:pt x="2243" y="74"/>
                  </a:cubicBezTo>
                  <a:lnTo>
                    <a:pt x="125" y="1999"/>
                  </a:lnTo>
                  <a:cubicBezTo>
                    <a:pt x="12" y="2101"/>
                    <a:pt x="1" y="2274"/>
                    <a:pt x="98" y="2390"/>
                  </a:cubicBezTo>
                  <a:lnTo>
                    <a:pt x="4674" y="7814"/>
                  </a:lnTo>
                  <a:cubicBezTo>
                    <a:pt x="4727" y="7877"/>
                    <a:pt x="4807" y="7914"/>
                    <a:pt x="4890" y="7914"/>
                  </a:cubicBezTo>
                  <a:cubicBezTo>
                    <a:pt x="4925" y="7914"/>
                    <a:pt x="4959" y="7907"/>
                    <a:pt x="4992" y="7895"/>
                  </a:cubicBezTo>
                  <a:lnTo>
                    <a:pt x="7728" y="6842"/>
                  </a:lnTo>
                  <a:cubicBezTo>
                    <a:pt x="7908" y="6772"/>
                    <a:pt x="7967" y="6547"/>
                    <a:pt x="7845" y="6398"/>
                  </a:cubicBezTo>
                  <a:lnTo>
                    <a:pt x="2650" y="103"/>
                  </a:lnTo>
                  <a:cubicBezTo>
                    <a:pt x="2602" y="43"/>
                    <a:pt x="2530" y="7"/>
                    <a:pt x="2453" y="1"/>
                  </a:cubicBezTo>
                  <a:cubicBezTo>
                    <a:pt x="2445" y="0"/>
                    <a:pt x="2437" y="0"/>
                    <a:pt x="24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36;p38">
              <a:extLst>
                <a:ext uri="{FF2B5EF4-FFF2-40B4-BE49-F238E27FC236}">
                  <a16:creationId xmlns:a16="http://schemas.microsoft.com/office/drawing/2014/main" id="{0877CAC8-D3A5-4097-B7C2-8A161BAAE971}"/>
                </a:ext>
              </a:extLst>
            </p:cNvPr>
            <p:cNvSpPr/>
            <p:nvPr/>
          </p:nvSpPr>
          <p:spPr>
            <a:xfrm>
              <a:off x="5008775" y="5034000"/>
              <a:ext cx="219850" cy="305700"/>
            </a:xfrm>
            <a:custGeom>
              <a:avLst/>
              <a:gdLst/>
              <a:ahLst/>
              <a:cxnLst/>
              <a:rect l="l" t="t" r="r" b="b"/>
              <a:pathLst>
                <a:path w="8794" h="12228" extrusionOk="0">
                  <a:moveTo>
                    <a:pt x="2358" y="0"/>
                  </a:moveTo>
                  <a:cubicBezTo>
                    <a:pt x="1220" y="0"/>
                    <a:pt x="1" y="1626"/>
                    <a:pt x="1" y="1626"/>
                  </a:cubicBezTo>
                  <a:cubicBezTo>
                    <a:pt x="1" y="1626"/>
                    <a:pt x="618" y="2862"/>
                    <a:pt x="1132" y="3993"/>
                  </a:cubicBezTo>
                  <a:cubicBezTo>
                    <a:pt x="1647" y="5126"/>
                    <a:pt x="3499" y="11507"/>
                    <a:pt x="5558" y="12124"/>
                  </a:cubicBezTo>
                  <a:cubicBezTo>
                    <a:pt x="5790" y="12194"/>
                    <a:pt x="6012" y="12227"/>
                    <a:pt x="6223" y="12227"/>
                  </a:cubicBezTo>
                  <a:cubicBezTo>
                    <a:pt x="7874" y="12227"/>
                    <a:pt x="8794" y="10187"/>
                    <a:pt x="8337" y="7905"/>
                  </a:cubicBezTo>
                  <a:cubicBezTo>
                    <a:pt x="7823" y="5332"/>
                    <a:pt x="2779" y="83"/>
                    <a:pt x="2779" y="83"/>
                  </a:cubicBezTo>
                  <a:cubicBezTo>
                    <a:pt x="2641" y="26"/>
                    <a:pt x="2501" y="0"/>
                    <a:pt x="2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37;p38">
              <a:extLst>
                <a:ext uri="{FF2B5EF4-FFF2-40B4-BE49-F238E27FC236}">
                  <a16:creationId xmlns:a16="http://schemas.microsoft.com/office/drawing/2014/main" id="{9268651E-027E-484A-BF6F-CA9A9A517BF4}"/>
                </a:ext>
              </a:extLst>
            </p:cNvPr>
            <p:cNvSpPr/>
            <p:nvPr/>
          </p:nvSpPr>
          <p:spPr>
            <a:xfrm>
              <a:off x="5001250" y="5026925"/>
              <a:ext cx="231225" cy="319800"/>
            </a:xfrm>
            <a:custGeom>
              <a:avLst/>
              <a:gdLst/>
              <a:ahLst/>
              <a:cxnLst/>
              <a:rect l="l" t="t" r="r" b="b"/>
              <a:pathLst>
                <a:path w="9249" h="12792" extrusionOk="0">
                  <a:moveTo>
                    <a:pt x="2661" y="567"/>
                  </a:moveTo>
                  <a:cubicBezTo>
                    <a:pt x="2750" y="567"/>
                    <a:pt x="2836" y="580"/>
                    <a:pt x="2920" y="608"/>
                  </a:cubicBezTo>
                  <a:cubicBezTo>
                    <a:pt x="3412" y="1128"/>
                    <a:pt x="7893" y="5904"/>
                    <a:pt x="8361" y="8243"/>
                  </a:cubicBezTo>
                  <a:cubicBezTo>
                    <a:pt x="8655" y="9717"/>
                    <a:pt x="8355" y="11116"/>
                    <a:pt x="7595" y="11807"/>
                  </a:cubicBezTo>
                  <a:cubicBezTo>
                    <a:pt x="7288" y="12086"/>
                    <a:pt x="6923" y="12227"/>
                    <a:pt x="6519" y="12227"/>
                  </a:cubicBezTo>
                  <a:cubicBezTo>
                    <a:pt x="6334" y="12227"/>
                    <a:pt x="6140" y="12197"/>
                    <a:pt x="5940" y="12138"/>
                  </a:cubicBezTo>
                  <a:cubicBezTo>
                    <a:pt x="4419" y="11681"/>
                    <a:pt x="2882" y="7409"/>
                    <a:pt x="2143" y="5356"/>
                  </a:cubicBezTo>
                  <a:cubicBezTo>
                    <a:pt x="1949" y="4815"/>
                    <a:pt x="1796" y="4390"/>
                    <a:pt x="1691" y="4160"/>
                  </a:cubicBezTo>
                  <a:cubicBezTo>
                    <a:pt x="1288" y="3274"/>
                    <a:pt x="818" y="2317"/>
                    <a:pt x="634" y="1944"/>
                  </a:cubicBezTo>
                  <a:cubicBezTo>
                    <a:pt x="1047" y="1440"/>
                    <a:pt x="1929" y="567"/>
                    <a:pt x="2661" y="567"/>
                  </a:cubicBezTo>
                  <a:close/>
                  <a:moveTo>
                    <a:pt x="2666" y="0"/>
                  </a:moveTo>
                  <a:cubicBezTo>
                    <a:pt x="1396" y="0"/>
                    <a:pt x="135" y="1659"/>
                    <a:pt x="75" y="1739"/>
                  </a:cubicBezTo>
                  <a:cubicBezTo>
                    <a:pt x="10" y="1825"/>
                    <a:pt x="0" y="1939"/>
                    <a:pt x="48" y="2035"/>
                  </a:cubicBezTo>
                  <a:cubicBezTo>
                    <a:pt x="55" y="2048"/>
                    <a:pt x="669" y="3280"/>
                    <a:pt x="1176" y="4394"/>
                  </a:cubicBezTo>
                  <a:cubicBezTo>
                    <a:pt x="1271" y="4602"/>
                    <a:pt x="1421" y="5019"/>
                    <a:pt x="1611" y="5546"/>
                  </a:cubicBezTo>
                  <a:cubicBezTo>
                    <a:pt x="2759" y="8737"/>
                    <a:pt x="4122" y="12182"/>
                    <a:pt x="5778" y="12679"/>
                  </a:cubicBezTo>
                  <a:cubicBezTo>
                    <a:pt x="6017" y="12753"/>
                    <a:pt x="6267" y="12791"/>
                    <a:pt x="6518" y="12792"/>
                  </a:cubicBezTo>
                  <a:cubicBezTo>
                    <a:pt x="7063" y="12792"/>
                    <a:pt x="7564" y="12600"/>
                    <a:pt x="7976" y="12225"/>
                  </a:cubicBezTo>
                  <a:cubicBezTo>
                    <a:pt x="8879" y="11402"/>
                    <a:pt x="9249" y="9796"/>
                    <a:pt x="8915" y="8131"/>
                  </a:cubicBezTo>
                  <a:cubicBezTo>
                    <a:pt x="8390" y="5509"/>
                    <a:pt x="3493" y="386"/>
                    <a:pt x="3284" y="169"/>
                  </a:cubicBezTo>
                  <a:cubicBezTo>
                    <a:pt x="3257" y="141"/>
                    <a:pt x="3224" y="119"/>
                    <a:pt x="3189" y="104"/>
                  </a:cubicBezTo>
                  <a:cubicBezTo>
                    <a:pt x="3017" y="32"/>
                    <a:pt x="2841" y="0"/>
                    <a:pt x="2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8;p38">
              <a:extLst>
                <a:ext uri="{FF2B5EF4-FFF2-40B4-BE49-F238E27FC236}">
                  <a16:creationId xmlns:a16="http://schemas.microsoft.com/office/drawing/2014/main" id="{B4D2299E-C52B-4CBC-ADC4-F06EC046ECC9}"/>
                </a:ext>
              </a:extLst>
            </p:cNvPr>
            <p:cNvSpPr/>
            <p:nvPr/>
          </p:nvSpPr>
          <p:spPr>
            <a:xfrm>
              <a:off x="5097200" y="5233200"/>
              <a:ext cx="129400" cy="106475"/>
            </a:xfrm>
            <a:custGeom>
              <a:avLst/>
              <a:gdLst/>
              <a:ahLst/>
              <a:cxnLst/>
              <a:rect l="l" t="t" r="r" b="b"/>
              <a:pathLst>
                <a:path w="5176" h="4259" extrusionOk="0">
                  <a:moveTo>
                    <a:pt x="3340" y="0"/>
                  </a:moveTo>
                  <a:cubicBezTo>
                    <a:pt x="2189" y="0"/>
                    <a:pt x="906" y="413"/>
                    <a:pt x="0" y="1892"/>
                  </a:cubicBezTo>
                  <a:cubicBezTo>
                    <a:pt x="618" y="3034"/>
                    <a:pt x="1307" y="3942"/>
                    <a:pt x="2021" y="4156"/>
                  </a:cubicBezTo>
                  <a:cubicBezTo>
                    <a:pt x="2253" y="4226"/>
                    <a:pt x="2475" y="4259"/>
                    <a:pt x="2685" y="4259"/>
                  </a:cubicBezTo>
                  <a:cubicBezTo>
                    <a:pt x="4268" y="4259"/>
                    <a:pt x="5175" y="2381"/>
                    <a:pt x="4843" y="212"/>
                  </a:cubicBezTo>
                  <a:cubicBezTo>
                    <a:pt x="4410" y="95"/>
                    <a:pt x="3890" y="0"/>
                    <a:pt x="33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39;p38">
              <a:extLst>
                <a:ext uri="{FF2B5EF4-FFF2-40B4-BE49-F238E27FC236}">
                  <a16:creationId xmlns:a16="http://schemas.microsoft.com/office/drawing/2014/main" id="{9F8C0B7D-323D-45A8-87DB-8A016FF8BED3}"/>
                </a:ext>
              </a:extLst>
            </p:cNvPr>
            <p:cNvSpPr/>
            <p:nvPr/>
          </p:nvSpPr>
          <p:spPr>
            <a:xfrm>
              <a:off x="5089775" y="5226200"/>
              <a:ext cx="141650" cy="120525"/>
            </a:xfrm>
            <a:custGeom>
              <a:avLst/>
              <a:gdLst/>
              <a:ahLst/>
              <a:cxnLst/>
              <a:rect l="l" t="t" r="r" b="b"/>
              <a:pathLst>
                <a:path w="5666" h="4821" extrusionOk="0">
                  <a:moveTo>
                    <a:pt x="3631" y="560"/>
                  </a:moveTo>
                  <a:cubicBezTo>
                    <a:pt x="4068" y="560"/>
                    <a:pt x="4494" y="624"/>
                    <a:pt x="4886" y="719"/>
                  </a:cubicBezTo>
                  <a:cubicBezTo>
                    <a:pt x="5045" y="2042"/>
                    <a:pt x="4712" y="3262"/>
                    <a:pt x="4020" y="3864"/>
                  </a:cubicBezTo>
                  <a:cubicBezTo>
                    <a:pt x="3721" y="4125"/>
                    <a:pt x="3367" y="4256"/>
                    <a:pt x="2977" y="4256"/>
                  </a:cubicBezTo>
                  <a:cubicBezTo>
                    <a:pt x="2792" y="4256"/>
                    <a:pt x="2599" y="4226"/>
                    <a:pt x="2399" y="4167"/>
                  </a:cubicBezTo>
                  <a:cubicBezTo>
                    <a:pt x="2030" y="4055"/>
                    <a:pt x="1425" y="3618"/>
                    <a:pt x="625" y="2183"/>
                  </a:cubicBezTo>
                  <a:cubicBezTo>
                    <a:pt x="1446" y="940"/>
                    <a:pt x="2568" y="560"/>
                    <a:pt x="3631" y="560"/>
                  </a:cubicBezTo>
                  <a:close/>
                  <a:moveTo>
                    <a:pt x="3641" y="0"/>
                  </a:moveTo>
                  <a:cubicBezTo>
                    <a:pt x="2434" y="0"/>
                    <a:pt x="1035" y="424"/>
                    <a:pt x="56" y="2024"/>
                  </a:cubicBezTo>
                  <a:cubicBezTo>
                    <a:pt x="4" y="2111"/>
                    <a:pt x="0" y="2219"/>
                    <a:pt x="48" y="2307"/>
                  </a:cubicBezTo>
                  <a:cubicBezTo>
                    <a:pt x="807" y="3708"/>
                    <a:pt x="1522" y="4493"/>
                    <a:pt x="2237" y="4708"/>
                  </a:cubicBezTo>
                  <a:cubicBezTo>
                    <a:pt x="2476" y="4781"/>
                    <a:pt x="2725" y="4819"/>
                    <a:pt x="2976" y="4821"/>
                  </a:cubicBezTo>
                  <a:cubicBezTo>
                    <a:pt x="2981" y="4821"/>
                    <a:pt x="2985" y="4821"/>
                    <a:pt x="2990" y="4821"/>
                  </a:cubicBezTo>
                  <a:cubicBezTo>
                    <a:pt x="3505" y="4821"/>
                    <a:pt x="4003" y="4632"/>
                    <a:pt x="4391" y="4292"/>
                  </a:cubicBezTo>
                  <a:cubicBezTo>
                    <a:pt x="5272" y="3526"/>
                    <a:pt x="5665" y="2054"/>
                    <a:pt x="5420" y="449"/>
                  </a:cubicBezTo>
                  <a:cubicBezTo>
                    <a:pt x="5402" y="339"/>
                    <a:pt x="5322" y="248"/>
                    <a:pt x="5214" y="219"/>
                  </a:cubicBezTo>
                  <a:cubicBezTo>
                    <a:pt x="4785" y="103"/>
                    <a:pt x="4236" y="0"/>
                    <a:pt x="3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40;p38">
              <a:extLst>
                <a:ext uri="{FF2B5EF4-FFF2-40B4-BE49-F238E27FC236}">
                  <a16:creationId xmlns:a16="http://schemas.microsoft.com/office/drawing/2014/main" id="{93E6B1A1-2353-416B-9A2E-FA18D64849D6}"/>
                </a:ext>
              </a:extLst>
            </p:cNvPr>
            <p:cNvSpPr/>
            <p:nvPr/>
          </p:nvSpPr>
          <p:spPr>
            <a:xfrm>
              <a:off x="5079450" y="5231975"/>
              <a:ext cx="149075" cy="107725"/>
            </a:xfrm>
            <a:custGeom>
              <a:avLst/>
              <a:gdLst/>
              <a:ahLst/>
              <a:cxnLst/>
              <a:rect l="l" t="t" r="r" b="b"/>
              <a:pathLst>
                <a:path w="5963" h="4309" extrusionOk="0">
                  <a:moveTo>
                    <a:pt x="5512" y="0"/>
                  </a:moveTo>
                  <a:lnTo>
                    <a:pt x="5512" y="0"/>
                  </a:lnTo>
                  <a:cubicBezTo>
                    <a:pt x="5314" y="1052"/>
                    <a:pt x="4794" y="3079"/>
                    <a:pt x="3657" y="3382"/>
                  </a:cubicBezTo>
                  <a:cubicBezTo>
                    <a:pt x="3572" y="3405"/>
                    <a:pt x="3485" y="3416"/>
                    <a:pt x="3397" y="3416"/>
                  </a:cubicBezTo>
                  <a:cubicBezTo>
                    <a:pt x="2345" y="3416"/>
                    <a:pt x="1033" y="1895"/>
                    <a:pt x="0" y="472"/>
                  </a:cubicBezTo>
                  <a:lnTo>
                    <a:pt x="0" y="472"/>
                  </a:lnTo>
                  <a:cubicBezTo>
                    <a:pt x="774" y="2235"/>
                    <a:pt x="1729" y="3905"/>
                    <a:pt x="2731" y="4205"/>
                  </a:cubicBezTo>
                  <a:cubicBezTo>
                    <a:pt x="2963" y="4275"/>
                    <a:pt x="3185" y="4308"/>
                    <a:pt x="3396" y="4308"/>
                  </a:cubicBezTo>
                  <a:cubicBezTo>
                    <a:pt x="5043" y="4308"/>
                    <a:pt x="5962" y="2278"/>
                    <a:pt x="5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41;p38">
              <a:extLst>
                <a:ext uri="{FF2B5EF4-FFF2-40B4-BE49-F238E27FC236}">
                  <a16:creationId xmlns:a16="http://schemas.microsoft.com/office/drawing/2014/main" id="{C2B197E8-40C7-4C53-AFF8-524213EC4AEB}"/>
                </a:ext>
              </a:extLst>
            </p:cNvPr>
            <p:cNvSpPr/>
            <p:nvPr/>
          </p:nvSpPr>
          <p:spPr>
            <a:xfrm>
              <a:off x="5071525" y="5224900"/>
              <a:ext cx="160875" cy="121825"/>
            </a:xfrm>
            <a:custGeom>
              <a:avLst/>
              <a:gdLst/>
              <a:ahLst/>
              <a:cxnLst/>
              <a:rect l="l" t="t" r="r" b="b"/>
              <a:pathLst>
                <a:path w="6435" h="4873" extrusionOk="0">
                  <a:moveTo>
                    <a:pt x="5606" y="2154"/>
                  </a:moveTo>
                  <a:lnTo>
                    <a:pt x="5606" y="2154"/>
                  </a:lnTo>
                  <a:cubicBezTo>
                    <a:pt x="5495" y="2882"/>
                    <a:pt x="5212" y="3500"/>
                    <a:pt x="4782" y="3889"/>
                  </a:cubicBezTo>
                  <a:cubicBezTo>
                    <a:pt x="4476" y="4168"/>
                    <a:pt x="4112" y="4307"/>
                    <a:pt x="3708" y="4307"/>
                  </a:cubicBezTo>
                  <a:cubicBezTo>
                    <a:pt x="3523" y="4307"/>
                    <a:pt x="3329" y="4278"/>
                    <a:pt x="3129" y="4219"/>
                  </a:cubicBezTo>
                  <a:cubicBezTo>
                    <a:pt x="2811" y="4122"/>
                    <a:pt x="2360" y="3801"/>
                    <a:pt x="1785" y="2939"/>
                  </a:cubicBezTo>
                  <a:lnTo>
                    <a:pt x="1785" y="2939"/>
                  </a:lnTo>
                  <a:cubicBezTo>
                    <a:pt x="2517" y="3642"/>
                    <a:pt x="3150" y="3983"/>
                    <a:pt x="3709" y="3983"/>
                  </a:cubicBezTo>
                  <a:cubicBezTo>
                    <a:pt x="3825" y="3983"/>
                    <a:pt x="3938" y="3968"/>
                    <a:pt x="4048" y="3939"/>
                  </a:cubicBezTo>
                  <a:cubicBezTo>
                    <a:pt x="4767" y="3747"/>
                    <a:pt x="5265" y="3020"/>
                    <a:pt x="5606" y="2154"/>
                  </a:cubicBezTo>
                  <a:close/>
                  <a:moveTo>
                    <a:pt x="5828" y="0"/>
                  </a:moveTo>
                  <a:cubicBezTo>
                    <a:pt x="5692" y="0"/>
                    <a:pt x="5576" y="97"/>
                    <a:pt x="5551" y="231"/>
                  </a:cubicBezTo>
                  <a:cubicBezTo>
                    <a:pt x="5389" y="1092"/>
                    <a:pt x="4905" y="3124"/>
                    <a:pt x="3901" y="3391"/>
                  </a:cubicBezTo>
                  <a:cubicBezTo>
                    <a:pt x="3845" y="3407"/>
                    <a:pt x="3783" y="3415"/>
                    <a:pt x="3714" y="3415"/>
                  </a:cubicBezTo>
                  <a:cubicBezTo>
                    <a:pt x="3166" y="3415"/>
                    <a:pt x="2198" y="2865"/>
                    <a:pt x="546" y="587"/>
                  </a:cubicBezTo>
                  <a:cubicBezTo>
                    <a:pt x="491" y="512"/>
                    <a:pt x="405" y="472"/>
                    <a:pt x="317" y="472"/>
                  </a:cubicBezTo>
                  <a:cubicBezTo>
                    <a:pt x="269" y="472"/>
                    <a:pt x="220" y="484"/>
                    <a:pt x="176" y="509"/>
                  </a:cubicBezTo>
                  <a:cubicBezTo>
                    <a:pt x="51" y="581"/>
                    <a:pt x="0" y="735"/>
                    <a:pt x="58" y="868"/>
                  </a:cubicBezTo>
                  <a:cubicBezTo>
                    <a:pt x="1085" y="3208"/>
                    <a:pt x="2037" y="4481"/>
                    <a:pt x="2967" y="4760"/>
                  </a:cubicBezTo>
                  <a:cubicBezTo>
                    <a:pt x="3206" y="4834"/>
                    <a:pt x="3456" y="4872"/>
                    <a:pt x="3707" y="4873"/>
                  </a:cubicBezTo>
                  <a:cubicBezTo>
                    <a:pt x="4251" y="4873"/>
                    <a:pt x="4752" y="4682"/>
                    <a:pt x="5163" y="4308"/>
                  </a:cubicBezTo>
                  <a:cubicBezTo>
                    <a:pt x="6064" y="3489"/>
                    <a:pt x="6434" y="1888"/>
                    <a:pt x="6106" y="229"/>
                  </a:cubicBezTo>
                  <a:cubicBezTo>
                    <a:pt x="6080" y="96"/>
                    <a:pt x="5964" y="0"/>
                    <a:pt x="5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42;p38">
              <a:extLst>
                <a:ext uri="{FF2B5EF4-FFF2-40B4-BE49-F238E27FC236}">
                  <a16:creationId xmlns:a16="http://schemas.microsoft.com/office/drawing/2014/main" id="{043A366E-933F-49EB-ACD2-4BE72DE78BED}"/>
                </a:ext>
              </a:extLst>
            </p:cNvPr>
            <p:cNvSpPr/>
            <p:nvPr/>
          </p:nvSpPr>
          <p:spPr>
            <a:xfrm>
              <a:off x="5037050" y="5085425"/>
              <a:ext cx="77225" cy="40700"/>
            </a:xfrm>
            <a:custGeom>
              <a:avLst/>
              <a:gdLst/>
              <a:ahLst/>
              <a:cxnLst/>
              <a:rect l="l" t="t" r="r" b="b"/>
              <a:pathLst>
                <a:path w="3089" h="1628" extrusionOk="0">
                  <a:moveTo>
                    <a:pt x="2822" y="0"/>
                  </a:moveTo>
                  <a:cubicBezTo>
                    <a:pt x="2282" y="0"/>
                    <a:pt x="618" y="908"/>
                    <a:pt x="618" y="908"/>
                  </a:cubicBezTo>
                  <a:cubicBezTo>
                    <a:pt x="1" y="1525"/>
                    <a:pt x="207" y="1628"/>
                    <a:pt x="516" y="1628"/>
                  </a:cubicBezTo>
                  <a:cubicBezTo>
                    <a:pt x="825" y="1628"/>
                    <a:pt x="3089" y="496"/>
                    <a:pt x="2986" y="84"/>
                  </a:cubicBezTo>
                  <a:cubicBezTo>
                    <a:pt x="2971" y="25"/>
                    <a:pt x="2912" y="0"/>
                    <a:pt x="2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43;p38">
              <a:extLst>
                <a:ext uri="{FF2B5EF4-FFF2-40B4-BE49-F238E27FC236}">
                  <a16:creationId xmlns:a16="http://schemas.microsoft.com/office/drawing/2014/main" id="{E6C70170-DFF0-48EA-AA7D-D069A7CFCFB9}"/>
                </a:ext>
              </a:extLst>
            </p:cNvPr>
            <p:cNvSpPr/>
            <p:nvPr/>
          </p:nvSpPr>
          <p:spPr>
            <a:xfrm>
              <a:off x="5037625" y="5081950"/>
              <a:ext cx="78125" cy="47700"/>
            </a:xfrm>
            <a:custGeom>
              <a:avLst/>
              <a:gdLst/>
              <a:ahLst/>
              <a:cxnLst/>
              <a:rect l="l" t="t" r="r" b="b"/>
              <a:pathLst>
                <a:path w="3125" h="1908" extrusionOk="0">
                  <a:moveTo>
                    <a:pt x="2788" y="277"/>
                  </a:moveTo>
                  <a:cubicBezTo>
                    <a:pt x="2799" y="277"/>
                    <a:pt x="2810" y="277"/>
                    <a:pt x="2819" y="279"/>
                  </a:cubicBezTo>
                  <a:cubicBezTo>
                    <a:pt x="2694" y="620"/>
                    <a:pt x="780" y="1620"/>
                    <a:pt x="493" y="1625"/>
                  </a:cubicBezTo>
                  <a:cubicBezTo>
                    <a:pt x="442" y="1625"/>
                    <a:pt x="392" y="1622"/>
                    <a:pt x="341" y="1614"/>
                  </a:cubicBezTo>
                  <a:lnTo>
                    <a:pt x="338" y="1616"/>
                  </a:lnTo>
                  <a:cubicBezTo>
                    <a:pt x="342" y="1587"/>
                    <a:pt x="379" y="1467"/>
                    <a:pt x="681" y="1161"/>
                  </a:cubicBezTo>
                  <a:cubicBezTo>
                    <a:pt x="1514" y="709"/>
                    <a:pt x="2489" y="277"/>
                    <a:pt x="2788" y="277"/>
                  </a:cubicBezTo>
                  <a:close/>
                  <a:moveTo>
                    <a:pt x="2806" y="1"/>
                  </a:moveTo>
                  <a:cubicBezTo>
                    <a:pt x="2248" y="1"/>
                    <a:pt x="949" y="693"/>
                    <a:pt x="528" y="922"/>
                  </a:cubicBezTo>
                  <a:cubicBezTo>
                    <a:pt x="516" y="929"/>
                    <a:pt x="505" y="937"/>
                    <a:pt x="496" y="947"/>
                  </a:cubicBezTo>
                  <a:cubicBezTo>
                    <a:pt x="123" y="1320"/>
                    <a:pt x="1" y="1546"/>
                    <a:pt x="74" y="1722"/>
                  </a:cubicBezTo>
                  <a:cubicBezTo>
                    <a:pt x="152" y="1908"/>
                    <a:pt x="400" y="1908"/>
                    <a:pt x="493" y="1908"/>
                  </a:cubicBezTo>
                  <a:cubicBezTo>
                    <a:pt x="794" y="1908"/>
                    <a:pt x="2592" y="1031"/>
                    <a:pt x="3003" y="506"/>
                  </a:cubicBezTo>
                  <a:cubicBezTo>
                    <a:pt x="3092" y="392"/>
                    <a:pt x="3124" y="285"/>
                    <a:pt x="3101" y="190"/>
                  </a:cubicBezTo>
                  <a:cubicBezTo>
                    <a:pt x="3082" y="116"/>
                    <a:pt x="3030" y="56"/>
                    <a:pt x="2961" y="28"/>
                  </a:cubicBezTo>
                  <a:cubicBezTo>
                    <a:pt x="2920" y="9"/>
                    <a:pt x="2868" y="1"/>
                    <a:pt x="2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44;p38">
              <a:extLst>
                <a:ext uri="{FF2B5EF4-FFF2-40B4-BE49-F238E27FC236}">
                  <a16:creationId xmlns:a16="http://schemas.microsoft.com/office/drawing/2014/main" id="{1F36F3DC-85EA-4B79-8CCE-9219739C2F2B}"/>
                </a:ext>
              </a:extLst>
            </p:cNvPr>
            <p:cNvSpPr/>
            <p:nvPr/>
          </p:nvSpPr>
          <p:spPr>
            <a:xfrm>
              <a:off x="5049950" y="5103425"/>
              <a:ext cx="77200" cy="40725"/>
            </a:xfrm>
            <a:custGeom>
              <a:avLst/>
              <a:gdLst/>
              <a:ahLst/>
              <a:cxnLst/>
              <a:rect l="l" t="t" r="r" b="b"/>
              <a:pathLst>
                <a:path w="3088" h="1629" extrusionOk="0">
                  <a:moveTo>
                    <a:pt x="2821" y="1"/>
                  </a:moveTo>
                  <a:cubicBezTo>
                    <a:pt x="2280" y="1"/>
                    <a:pt x="617" y="908"/>
                    <a:pt x="617" y="908"/>
                  </a:cubicBezTo>
                  <a:cubicBezTo>
                    <a:pt x="0" y="1526"/>
                    <a:pt x="206" y="1628"/>
                    <a:pt x="514" y="1628"/>
                  </a:cubicBezTo>
                  <a:cubicBezTo>
                    <a:pt x="823" y="1628"/>
                    <a:pt x="3088" y="496"/>
                    <a:pt x="2985" y="85"/>
                  </a:cubicBezTo>
                  <a:cubicBezTo>
                    <a:pt x="2970" y="26"/>
                    <a:pt x="2911" y="1"/>
                    <a:pt x="2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45;p38">
              <a:extLst>
                <a:ext uri="{FF2B5EF4-FFF2-40B4-BE49-F238E27FC236}">
                  <a16:creationId xmlns:a16="http://schemas.microsoft.com/office/drawing/2014/main" id="{BEEBC98A-1684-4334-A61A-01B5E97B1CE3}"/>
                </a:ext>
              </a:extLst>
            </p:cNvPr>
            <p:cNvSpPr/>
            <p:nvPr/>
          </p:nvSpPr>
          <p:spPr>
            <a:xfrm>
              <a:off x="5050500" y="5100000"/>
              <a:ext cx="78100" cy="47675"/>
            </a:xfrm>
            <a:custGeom>
              <a:avLst/>
              <a:gdLst/>
              <a:ahLst/>
              <a:cxnLst/>
              <a:rect l="l" t="t" r="r" b="b"/>
              <a:pathLst>
                <a:path w="3124" h="1907" extrusionOk="0">
                  <a:moveTo>
                    <a:pt x="2794" y="276"/>
                  </a:moveTo>
                  <a:cubicBezTo>
                    <a:pt x="2803" y="276"/>
                    <a:pt x="2811" y="276"/>
                    <a:pt x="2818" y="277"/>
                  </a:cubicBezTo>
                  <a:cubicBezTo>
                    <a:pt x="2693" y="619"/>
                    <a:pt x="779" y="1617"/>
                    <a:pt x="492" y="1624"/>
                  </a:cubicBezTo>
                  <a:cubicBezTo>
                    <a:pt x="441" y="1624"/>
                    <a:pt x="391" y="1620"/>
                    <a:pt x="340" y="1612"/>
                  </a:cubicBezTo>
                  <a:cubicBezTo>
                    <a:pt x="339" y="1612"/>
                    <a:pt x="338" y="1613"/>
                    <a:pt x="337" y="1613"/>
                  </a:cubicBezTo>
                  <a:cubicBezTo>
                    <a:pt x="341" y="1585"/>
                    <a:pt x="378" y="1466"/>
                    <a:pt x="681" y="1160"/>
                  </a:cubicBezTo>
                  <a:cubicBezTo>
                    <a:pt x="1518" y="705"/>
                    <a:pt x="2516" y="276"/>
                    <a:pt x="2794" y="276"/>
                  </a:cubicBezTo>
                  <a:close/>
                  <a:moveTo>
                    <a:pt x="2814" y="1"/>
                  </a:moveTo>
                  <a:cubicBezTo>
                    <a:pt x="2269" y="1"/>
                    <a:pt x="951" y="690"/>
                    <a:pt x="527" y="921"/>
                  </a:cubicBezTo>
                  <a:cubicBezTo>
                    <a:pt x="515" y="927"/>
                    <a:pt x="504" y="936"/>
                    <a:pt x="495" y="945"/>
                  </a:cubicBezTo>
                  <a:cubicBezTo>
                    <a:pt x="127" y="1313"/>
                    <a:pt x="1" y="1546"/>
                    <a:pt x="74" y="1721"/>
                  </a:cubicBezTo>
                  <a:cubicBezTo>
                    <a:pt x="151" y="1906"/>
                    <a:pt x="399" y="1906"/>
                    <a:pt x="492" y="1906"/>
                  </a:cubicBezTo>
                  <a:cubicBezTo>
                    <a:pt x="794" y="1906"/>
                    <a:pt x="2592" y="1029"/>
                    <a:pt x="3002" y="503"/>
                  </a:cubicBezTo>
                  <a:cubicBezTo>
                    <a:pt x="3090" y="390"/>
                    <a:pt x="3124" y="284"/>
                    <a:pt x="3100" y="187"/>
                  </a:cubicBezTo>
                  <a:cubicBezTo>
                    <a:pt x="3081" y="114"/>
                    <a:pt x="3029" y="54"/>
                    <a:pt x="2959" y="25"/>
                  </a:cubicBezTo>
                  <a:cubicBezTo>
                    <a:pt x="2921" y="8"/>
                    <a:pt x="2872" y="1"/>
                    <a:pt x="2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46;p38">
              <a:extLst>
                <a:ext uri="{FF2B5EF4-FFF2-40B4-BE49-F238E27FC236}">
                  <a16:creationId xmlns:a16="http://schemas.microsoft.com/office/drawing/2014/main" id="{2E9C98CF-27AA-4EF7-936E-2E7D0CF7CBB0}"/>
                </a:ext>
              </a:extLst>
            </p:cNvPr>
            <p:cNvSpPr/>
            <p:nvPr/>
          </p:nvSpPr>
          <p:spPr>
            <a:xfrm>
              <a:off x="5062800" y="5121450"/>
              <a:ext cx="77225" cy="40700"/>
            </a:xfrm>
            <a:custGeom>
              <a:avLst/>
              <a:gdLst/>
              <a:ahLst/>
              <a:cxnLst/>
              <a:rect l="l" t="t" r="r" b="b"/>
              <a:pathLst>
                <a:path w="3089" h="1628" extrusionOk="0">
                  <a:moveTo>
                    <a:pt x="2821" y="0"/>
                  </a:moveTo>
                  <a:cubicBezTo>
                    <a:pt x="2281" y="0"/>
                    <a:pt x="618" y="907"/>
                    <a:pt x="618" y="907"/>
                  </a:cubicBezTo>
                  <a:cubicBezTo>
                    <a:pt x="0" y="1525"/>
                    <a:pt x="207" y="1628"/>
                    <a:pt x="515" y="1628"/>
                  </a:cubicBezTo>
                  <a:cubicBezTo>
                    <a:pt x="824" y="1628"/>
                    <a:pt x="3088" y="495"/>
                    <a:pt x="2985" y="84"/>
                  </a:cubicBezTo>
                  <a:cubicBezTo>
                    <a:pt x="2970" y="26"/>
                    <a:pt x="2911" y="0"/>
                    <a:pt x="28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47;p38">
              <a:extLst>
                <a:ext uri="{FF2B5EF4-FFF2-40B4-BE49-F238E27FC236}">
                  <a16:creationId xmlns:a16="http://schemas.microsoft.com/office/drawing/2014/main" id="{0948DA1C-4BB2-438E-8C25-4FC5B2199BA7}"/>
                </a:ext>
              </a:extLst>
            </p:cNvPr>
            <p:cNvSpPr/>
            <p:nvPr/>
          </p:nvSpPr>
          <p:spPr>
            <a:xfrm>
              <a:off x="5063400" y="5118000"/>
              <a:ext cx="78050" cy="47700"/>
            </a:xfrm>
            <a:custGeom>
              <a:avLst/>
              <a:gdLst/>
              <a:ahLst/>
              <a:cxnLst/>
              <a:rect l="l" t="t" r="r" b="b"/>
              <a:pathLst>
                <a:path w="3122" h="1908" extrusionOk="0">
                  <a:moveTo>
                    <a:pt x="2777" y="275"/>
                  </a:moveTo>
                  <a:cubicBezTo>
                    <a:pt x="2792" y="275"/>
                    <a:pt x="2805" y="276"/>
                    <a:pt x="2817" y="278"/>
                  </a:cubicBezTo>
                  <a:cubicBezTo>
                    <a:pt x="2691" y="619"/>
                    <a:pt x="778" y="1619"/>
                    <a:pt x="491" y="1624"/>
                  </a:cubicBezTo>
                  <a:cubicBezTo>
                    <a:pt x="440" y="1624"/>
                    <a:pt x="389" y="1620"/>
                    <a:pt x="339" y="1613"/>
                  </a:cubicBezTo>
                  <a:cubicBezTo>
                    <a:pt x="338" y="1613"/>
                    <a:pt x="337" y="1614"/>
                    <a:pt x="336" y="1614"/>
                  </a:cubicBezTo>
                  <a:cubicBezTo>
                    <a:pt x="340" y="1586"/>
                    <a:pt x="376" y="1466"/>
                    <a:pt x="679" y="1159"/>
                  </a:cubicBezTo>
                  <a:cubicBezTo>
                    <a:pt x="1503" y="712"/>
                    <a:pt x="2468" y="275"/>
                    <a:pt x="2777" y="275"/>
                  </a:cubicBezTo>
                  <a:close/>
                  <a:moveTo>
                    <a:pt x="2810" y="0"/>
                  </a:moveTo>
                  <a:cubicBezTo>
                    <a:pt x="2261" y="0"/>
                    <a:pt x="949" y="691"/>
                    <a:pt x="526" y="921"/>
                  </a:cubicBezTo>
                  <a:cubicBezTo>
                    <a:pt x="514" y="928"/>
                    <a:pt x="503" y="935"/>
                    <a:pt x="494" y="945"/>
                  </a:cubicBezTo>
                  <a:cubicBezTo>
                    <a:pt x="125" y="1314"/>
                    <a:pt x="0" y="1546"/>
                    <a:pt x="73" y="1721"/>
                  </a:cubicBezTo>
                  <a:cubicBezTo>
                    <a:pt x="149" y="1907"/>
                    <a:pt x="398" y="1907"/>
                    <a:pt x="491" y="1907"/>
                  </a:cubicBezTo>
                  <a:cubicBezTo>
                    <a:pt x="792" y="1907"/>
                    <a:pt x="2590" y="1030"/>
                    <a:pt x="3000" y="504"/>
                  </a:cubicBezTo>
                  <a:cubicBezTo>
                    <a:pt x="3089" y="391"/>
                    <a:pt x="3122" y="284"/>
                    <a:pt x="3098" y="188"/>
                  </a:cubicBezTo>
                  <a:cubicBezTo>
                    <a:pt x="3079" y="115"/>
                    <a:pt x="3028" y="55"/>
                    <a:pt x="2959" y="26"/>
                  </a:cubicBezTo>
                  <a:cubicBezTo>
                    <a:pt x="2919" y="8"/>
                    <a:pt x="2869" y="0"/>
                    <a:pt x="2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48;p38">
              <a:extLst>
                <a:ext uri="{FF2B5EF4-FFF2-40B4-BE49-F238E27FC236}">
                  <a16:creationId xmlns:a16="http://schemas.microsoft.com/office/drawing/2014/main" id="{236F37B7-60A3-44A7-8745-5D3363D59F1B}"/>
                </a:ext>
              </a:extLst>
            </p:cNvPr>
            <p:cNvSpPr/>
            <p:nvPr/>
          </p:nvSpPr>
          <p:spPr>
            <a:xfrm>
              <a:off x="5075675" y="5139450"/>
              <a:ext cx="77225" cy="40725"/>
            </a:xfrm>
            <a:custGeom>
              <a:avLst/>
              <a:gdLst/>
              <a:ahLst/>
              <a:cxnLst/>
              <a:rect l="l" t="t" r="r" b="b"/>
              <a:pathLst>
                <a:path w="3089" h="1629" extrusionOk="0">
                  <a:moveTo>
                    <a:pt x="2821" y="1"/>
                  </a:moveTo>
                  <a:cubicBezTo>
                    <a:pt x="2281" y="1"/>
                    <a:pt x="618" y="908"/>
                    <a:pt x="618" y="908"/>
                  </a:cubicBezTo>
                  <a:cubicBezTo>
                    <a:pt x="0" y="1525"/>
                    <a:pt x="206" y="1628"/>
                    <a:pt x="514" y="1628"/>
                  </a:cubicBezTo>
                  <a:cubicBezTo>
                    <a:pt x="823" y="1628"/>
                    <a:pt x="3088" y="496"/>
                    <a:pt x="2985" y="85"/>
                  </a:cubicBezTo>
                  <a:cubicBezTo>
                    <a:pt x="2970" y="26"/>
                    <a:pt x="2911" y="1"/>
                    <a:pt x="2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49;p38">
              <a:extLst>
                <a:ext uri="{FF2B5EF4-FFF2-40B4-BE49-F238E27FC236}">
                  <a16:creationId xmlns:a16="http://schemas.microsoft.com/office/drawing/2014/main" id="{0FB3FAEF-FBE2-4BC7-AB6F-C99244BF2178}"/>
                </a:ext>
              </a:extLst>
            </p:cNvPr>
            <p:cNvSpPr/>
            <p:nvPr/>
          </p:nvSpPr>
          <p:spPr>
            <a:xfrm>
              <a:off x="5076225" y="5136050"/>
              <a:ext cx="78100" cy="47650"/>
            </a:xfrm>
            <a:custGeom>
              <a:avLst/>
              <a:gdLst/>
              <a:ahLst/>
              <a:cxnLst/>
              <a:rect l="l" t="t" r="r" b="b"/>
              <a:pathLst>
                <a:path w="3124" h="1906" extrusionOk="0">
                  <a:moveTo>
                    <a:pt x="2789" y="274"/>
                  </a:moveTo>
                  <a:cubicBezTo>
                    <a:pt x="2800" y="274"/>
                    <a:pt x="2810" y="274"/>
                    <a:pt x="2818" y="275"/>
                  </a:cubicBezTo>
                  <a:cubicBezTo>
                    <a:pt x="2693" y="618"/>
                    <a:pt x="779" y="1618"/>
                    <a:pt x="492" y="1623"/>
                  </a:cubicBezTo>
                  <a:cubicBezTo>
                    <a:pt x="441" y="1622"/>
                    <a:pt x="391" y="1619"/>
                    <a:pt x="341" y="1612"/>
                  </a:cubicBezTo>
                  <a:lnTo>
                    <a:pt x="338" y="1612"/>
                  </a:lnTo>
                  <a:cubicBezTo>
                    <a:pt x="341" y="1584"/>
                    <a:pt x="378" y="1464"/>
                    <a:pt x="682" y="1159"/>
                  </a:cubicBezTo>
                  <a:cubicBezTo>
                    <a:pt x="1514" y="706"/>
                    <a:pt x="2493" y="274"/>
                    <a:pt x="2789" y="274"/>
                  </a:cubicBezTo>
                  <a:close/>
                  <a:moveTo>
                    <a:pt x="2816" y="0"/>
                  </a:moveTo>
                  <a:cubicBezTo>
                    <a:pt x="2271" y="0"/>
                    <a:pt x="951" y="690"/>
                    <a:pt x="527" y="920"/>
                  </a:cubicBezTo>
                  <a:cubicBezTo>
                    <a:pt x="516" y="926"/>
                    <a:pt x="506" y="934"/>
                    <a:pt x="496" y="944"/>
                  </a:cubicBezTo>
                  <a:cubicBezTo>
                    <a:pt x="122" y="1318"/>
                    <a:pt x="0" y="1543"/>
                    <a:pt x="74" y="1720"/>
                  </a:cubicBezTo>
                  <a:cubicBezTo>
                    <a:pt x="151" y="1906"/>
                    <a:pt x="399" y="1906"/>
                    <a:pt x="492" y="1906"/>
                  </a:cubicBezTo>
                  <a:cubicBezTo>
                    <a:pt x="814" y="1906"/>
                    <a:pt x="2586" y="1036"/>
                    <a:pt x="3002" y="504"/>
                  </a:cubicBezTo>
                  <a:cubicBezTo>
                    <a:pt x="3091" y="389"/>
                    <a:pt x="3124" y="282"/>
                    <a:pt x="3100" y="186"/>
                  </a:cubicBezTo>
                  <a:cubicBezTo>
                    <a:pt x="3081" y="113"/>
                    <a:pt x="3030" y="54"/>
                    <a:pt x="2961" y="24"/>
                  </a:cubicBezTo>
                  <a:cubicBezTo>
                    <a:pt x="2922" y="8"/>
                    <a:pt x="2874" y="0"/>
                    <a:pt x="2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50;p38">
              <a:extLst>
                <a:ext uri="{FF2B5EF4-FFF2-40B4-BE49-F238E27FC236}">
                  <a16:creationId xmlns:a16="http://schemas.microsoft.com/office/drawing/2014/main" id="{E6575E6D-31D8-4844-BAFE-45BAE7EEB14C}"/>
                </a:ext>
              </a:extLst>
            </p:cNvPr>
            <p:cNvSpPr/>
            <p:nvPr/>
          </p:nvSpPr>
          <p:spPr>
            <a:xfrm>
              <a:off x="3769800" y="5154025"/>
              <a:ext cx="349200" cy="167825"/>
            </a:xfrm>
            <a:custGeom>
              <a:avLst/>
              <a:gdLst/>
              <a:ahLst/>
              <a:cxnLst/>
              <a:rect l="l" t="t" r="r" b="b"/>
              <a:pathLst>
                <a:path w="13968" h="6713" extrusionOk="0">
                  <a:moveTo>
                    <a:pt x="11688" y="1"/>
                  </a:moveTo>
                  <a:lnTo>
                    <a:pt x="7960" y="600"/>
                  </a:lnTo>
                  <a:cubicBezTo>
                    <a:pt x="7578" y="1041"/>
                    <a:pt x="7166" y="1455"/>
                    <a:pt x="6727" y="1841"/>
                  </a:cubicBezTo>
                  <a:cubicBezTo>
                    <a:pt x="5997" y="2481"/>
                    <a:pt x="2605" y="3396"/>
                    <a:pt x="1303" y="4509"/>
                  </a:cubicBezTo>
                  <a:cubicBezTo>
                    <a:pt x="1" y="5621"/>
                    <a:pt x="2701" y="6648"/>
                    <a:pt x="5048" y="6710"/>
                  </a:cubicBezTo>
                  <a:cubicBezTo>
                    <a:pt x="5105" y="6712"/>
                    <a:pt x="5161" y="6712"/>
                    <a:pt x="5217" y="6712"/>
                  </a:cubicBezTo>
                  <a:cubicBezTo>
                    <a:pt x="7331" y="6712"/>
                    <a:pt x="9146" y="5701"/>
                    <a:pt x="10698" y="5701"/>
                  </a:cubicBezTo>
                  <a:cubicBezTo>
                    <a:pt x="10814" y="5701"/>
                    <a:pt x="10929" y="5707"/>
                    <a:pt x="11042" y="5719"/>
                  </a:cubicBezTo>
                  <a:cubicBezTo>
                    <a:pt x="11441" y="5762"/>
                    <a:pt x="11819" y="5792"/>
                    <a:pt x="12160" y="5792"/>
                  </a:cubicBezTo>
                  <a:cubicBezTo>
                    <a:pt x="13246" y="5792"/>
                    <a:pt x="13967" y="5486"/>
                    <a:pt x="13833" y="4301"/>
                  </a:cubicBezTo>
                  <a:cubicBezTo>
                    <a:pt x="13657" y="2743"/>
                    <a:pt x="11688" y="1"/>
                    <a:pt x="11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51;p38">
              <a:extLst>
                <a:ext uri="{FF2B5EF4-FFF2-40B4-BE49-F238E27FC236}">
                  <a16:creationId xmlns:a16="http://schemas.microsoft.com/office/drawing/2014/main" id="{532FBC56-5D2D-4C66-8C06-9AB4051401A5}"/>
                </a:ext>
              </a:extLst>
            </p:cNvPr>
            <p:cNvSpPr/>
            <p:nvPr/>
          </p:nvSpPr>
          <p:spPr>
            <a:xfrm>
              <a:off x="3785500" y="5146975"/>
              <a:ext cx="338800" cy="181925"/>
            </a:xfrm>
            <a:custGeom>
              <a:avLst/>
              <a:gdLst/>
              <a:ahLst/>
              <a:cxnLst/>
              <a:rect l="l" t="t" r="r" b="b"/>
              <a:pathLst>
                <a:path w="13552" h="7277" extrusionOk="0">
                  <a:moveTo>
                    <a:pt x="10929" y="590"/>
                  </a:moveTo>
                  <a:cubicBezTo>
                    <a:pt x="11326" y="1165"/>
                    <a:pt x="12780" y="3345"/>
                    <a:pt x="12924" y="4615"/>
                  </a:cubicBezTo>
                  <a:cubicBezTo>
                    <a:pt x="12970" y="5022"/>
                    <a:pt x="12907" y="5305"/>
                    <a:pt x="12729" y="5484"/>
                  </a:cubicBezTo>
                  <a:cubicBezTo>
                    <a:pt x="12499" y="5716"/>
                    <a:pt x="12060" y="5791"/>
                    <a:pt x="11535" y="5791"/>
                  </a:cubicBezTo>
                  <a:cubicBezTo>
                    <a:pt x="11196" y="5791"/>
                    <a:pt x="10822" y="5760"/>
                    <a:pt x="10444" y="5719"/>
                  </a:cubicBezTo>
                  <a:cubicBezTo>
                    <a:pt x="10322" y="5706"/>
                    <a:pt x="10197" y="5700"/>
                    <a:pt x="10072" y="5700"/>
                  </a:cubicBezTo>
                  <a:cubicBezTo>
                    <a:pt x="9317" y="5700"/>
                    <a:pt x="8516" y="5923"/>
                    <a:pt x="7676" y="6157"/>
                  </a:cubicBezTo>
                  <a:cubicBezTo>
                    <a:pt x="6705" y="6428"/>
                    <a:pt x="5709" y="6711"/>
                    <a:pt x="4614" y="6711"/>
                  </a:cubicBezTo>
                  <a:cubicBezTo>
                    <a:pt x="4552" y="6711"/>
                    <a:pt x="4490" y="6710"/>
                    <a:pt x="4428" y="6708"/>
                  </a:cubicBezTo>
                  <a:cubicBezTo>
                    <a:pt x="2521" y="6660"/>
                    <a:pt x="824" y="6001"/>
                    <a:pt x="634" y="5467"/>
                  </a:cubicBezTo>
                  <a:cubicBezTo>
                    <a:pt x="616" y="5416"/>
                    <a:pt x="562" y="5260"/>
                    <a:pt x="859" y="5005"/>
                  </a:cubicBezTo>
                  <a:cubicBezTo>
                    <a:pt x="1562" y="4405"/>
                    <a:pt x="2930" y="3854"/>
                    <a:pt x="4140" y="3367"/>
                  </a:cubicBezTo>
                  <a:cubicBezTo>
                    <a:pt x="5141" y="2963"/>
                    <a:pt x="5933" y="2645"/>
                    <a:pt x="6286" y="2336"/>
                  </a:cubicBezTo>
                  <a:cubicBezTo>
                    <a:pt x="6708" y="1964"/>
                    <a:pt x="7107" y="1566"/>
                    <a:pt x="7480" y="1145"/>
                  </a:cubicBezTo>
                  <a:lnTo>
                    <a:pt x="10929" y="590"/>
                  </a:lnTo>
                  <a:close/>
                  <a:moveTo>
                    <a:pt x="11057" y="1"/>
                  </a:moveTo>
                  <a:cubicBezTo>
                    <a:pt x="11043" y="1"/>
                    <a:pt x="11029" y="2"/>
                    <a:pt x="11015" y="4"/>
                  </a:cubicBezTo>
                  <a:lnTo>
                    <a:pt x="7288" y="602"/>
                  </a:lnTo>
                  <a:cubicBezTo>
                    <a:pt x="7221" y="613"/>
                    <a:pt x="7160" y="648"/>
                    <a:pt x="7117" y="700"/>
                  </a:cubicBezTo>
                  <a:cubicBezTo>
                    <a:pt x="6743" y="1131"/>
                    <a:pt x="6342" y="1535"/>
                    <a:pt x="5913" y="1910"/>
                  </a:cubicBezTo>
                  <a:cubicBezTo>
                    <a:pt x="5633" y="2157"/>
                    <a:pt x="4805" y="2489"/>
                    <a:pt x="3929" y="2842"/>
                  </a:cubicBezTo>
                  <a:cubicBezTo>
                    <a:pt x="2679" y="3346"/>
                    <a:pt x="1264" y="3915"/>
                    <a:pt x="492" y="4576"/>
                  </a:cubicBezTo>
                  <a:cubicBezTo>
                    <a:pt x="1" y="4994"/>
                    <a:pt x="8" y="5394"/>
                    <a:pt x="102" y="5656"/>
                  </a:cubicBezTo>
                  <a:cubicBezTo>
                    <a:pt x="472" y="6705"/>
                    <a:pt x="2846" y="7233"/>
                    <a:pt x="4412" y="7275"/>
                  </a:cubicBezTo>
                  <a:cubicBezTo>
                    <a:pt x="4471" y="7277"/>
                    <a:pt x="4529" y="7277"/>
                    <a:pt x="4587" y="7277"/>
                  </a:cubicBezTo>
                  <a:cubicBezTo>
                    <a:pt x="5767" y="7277"/>
                    <a:pt x="6860" y="6973"/>
                    <a:pt x="7828" y="6703"/>
                  </a:cubicBezTo>
                  <a:cubicBezTo>
                    <a:pt x="8633" y="6478"/>
                    <a:pt x="9402" y="6266"/>
                    <a:pt x="10083" y="6266"/>
                  </a:cubicBezTo>
                  <a:cubicBezTo>
                    <a:pt x="10185" y="6266"/>
                    <a:pt x="10285" y="6271"/>
                    <a:pt x="10384" y="6281"/>
                  </a:cubicBezTo>
                  <a:cubicBezTo>
                    <a:pt x="10813" y="6327"/>
                    <a:pt x="11200" y="6356"/>
                    <a:pt x="11544" y="6356"/>
                  </a:cubicBezTo>
                  <a:cubicBezTo>
                    <a:pt x="12253" y="6356"/>
                    <a:pt x="12781" y="6233"/>
                    <a:pt x="13130" y="5882"/>
                  </a:cubicBezTo>
                  <a:cubicBezTo>
                    <a:pt x="13432" y="5578"/>
                    <a:pt x="13552" y="5130"/>
                    <a:pt x="13487" y="4551"/>
                  </a:cubicBezTo>
                  <a:cubicBezTo>
                    <a:pt x="13304" y="2939"/>
                    <a:pt x="11372" y="233"/>
                    <a:pt x="11289" y="118"/>
                  </a:cubicBezTo>
                  <a:cubicBezTo>
                    <a:pt x="11234" y="43"/>
                    <a:pt x="11148" y="1"/>
                    <a:pt x="11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2;p38">
              <a:extLst>
                <a:ext uri="{FF2B5EF4-FFF2-40B4-BE49-F238E27FC236}">
                  <a16:creationId xmlns:a16="http://schemas.microsoft.com/office/drawing/2014/main" id="{73513752-055B-44C4-83A3-7E484C0116E1}"/>
                </a:ext>
              </a:extLst>
            </p:cNvPr>
            <p:cNvSpPr/>
            <p:nvPr/>
          </p:nvSpPr>
          <p:spPr>
            <a:xfrm>
              <a:off x="3769825" y="5244525"/>
              <a:ext cx="131125" cy="77275"/>
            </a:xfrm>
            <a:custGeom>
              <a:avLst/>
              <a:gdLst/>
              <a:ahLst/>
              <a:cxnLst/>
              <a:rect l="l" t="t" r="r" b="b"/>
              <a:pathLst>
                <a:path w="5245" h="3091" extrusionOk="0">
                  <a:moveTo>
                    <a:pt x="2791" y="0"/>
                  </a:moveTo>
                  <a:cubicBezTo>
                    <a:pt x="2200" y="279"/>
                    <a:pt x="1668" y="576"/>
                    <a:pt x="1302" y="888"/>
                  </a:cubicBezTo>
                  <a:cubicBezTo>
                    <a:pt x="1" y="2001"/>
                    <a:pt x="2700" y="3028"/>
                    <a:pt x="5047" y="3090"/>
                  </a:cubicBezTo>
                  <a:cubicBezTo>
                    <a:pt x="5056" y="3090"/>
                    <a:pt x="5066" y="3090"/>
                    <a:pt x="5075" y="3090"/>
                  </a:cubicBezTo>
                  <a:cubicBezTo>
                    <a:pt x="5132" y="3090"/>
                    <a:pt x="5188" y="3088"/>
                    <a:pt x="5245" y="3088"/>
                  </a:cubicBezTo>
                  <a:cubicBezTo>
                    <a:pt x="4997" y="2249"/>
                    <a:pt x="4357" y="791"/>
                    <a:pt x="2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53;p38">
              <a:extLst>
                <a:ext uri="{FF2B5EF4-FFF2-40B4-BE49-F238E27FC236}">
                  <a16:creationId xmlns:a16="http://schemas.microsoft.com/office/drawing/2014/main" id="{7FC394EF-E5AE-42F6-BCDF-71240F8D565D}"/>
                </a:ext>
              </a:extLst>
            </p:cNvPr>
            <p:cNvSpPr/>
            <p:nvPr/>
          </p:nvSpPr>
          <p:spPr>
            <a:xfrm>
              <a:off x="3785500" y="5237450"/>
              <a:ext cx="123575" cy="91400"/>
            </a:xfrm>
            <a:custGeom>
              <a:avLst/>
              <a:gdLst/>
              <a:ahLst/>
              <a:cxnLst/>
              <a:rect l="l" t="t" r="r" b="b"/>
              <a:pathLst>
                <a:path w="4943" h="3656" extrusionOk="0">
                  <a:moveTo>
                    <a:pt x="2157" y="599"/>
                  </a:moveTo>
                  <a:cubicBezTo>
                    <a:pt x="3344" y="1248"/>
                    <a:pt x="3937" y="2318"/>
                    <a:pt x="4223" y="3082"/>
                  </a:cubicBezTo>
                  <a:cubicBezTo>
                    <a:pt x="2402" y="2994"/>
                    <a:pt x="817" y="2363"/>
                    <a:pt x="634" y="1848"/>
                  </a:cubicBezTo>
                  <a:cubicBezTo>
                    <a:pt x="616" y="1797"/>
                    <a:pt x="562" y="1641"/>
                    <a:pt x="858" y="1386"/>
                  </a:cubicBezTo>
                  <a:cubicBezTo>
                    <a:pt x="1142" y="1144"/>
                    <a:pt x="1568" y="886"/>
                    <a:pt x="2157" y="599"/>
                  </a:cubicBezTo>
                  <a:close/>
                  <a:moveTo>
                    <a:pt x="2163" y="0"/>
                  </a:moveTo>
                  <a:cubicBezTo>
                    <a:pt x="2121" y="0"/>
                    <a:pt x="2080" y="9"/>
                    <a:pt x="2042" y="28"/>
                  </a:cubicBezTo>
                  <a:cubicBezTo>
                    <a:pt x="1331" y="366"/>
                    <a:pt x="838" y="660"/>
                    <a:pt x="492" y="957"/>
                  </a:cubicBezTo>
                  <a:cubicBezTo>
                    <a:pt x="1" y="1377"/>
                    <a:pt x="8" y="1775"/>
                    <a:pt x="102" y="2037"/>
                  </a:cubicBezTo>
                  <a:cubicBezTo>
                    <a:pt x="472" y="3086"/>
                    <a:pt x="2846" y="3614"/>
                    <a:pt x="4412" y="3656"/>
                  </a:cubicBezTo>
                  <a:lnTo>
                    <a:pt x="4557" y="3656"/>
                  </a:lnTo>
                  <a:lnTo>
                    <a:pt x="4620" y="3655"/>
                  </a:lnTo>
                  <a:cubicBezTo>
                    <a:pt x="4808" y="3652"/>
                    <a:pt x="4943" y="3472"/>
                    <a:pt x="4890" y="3292"/>
                  </a:cubicBezTo>
                  <a:cubicBezTo>
                    <a:pt x="4637" y="2435"/>
                    <a:pt x="3964" y="876"/>
                    <a:pt x="2291" y="31"/>
                  </a:cubicBezTo>
                  <a:cubicBezTo>
                    <a:pt x="2251" y="10"/>
                    <a:pt x="2207" y="0"/>
                    <a:pt x="2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54;p38">
              <a:extLst>
                <a:ext uri="{FF2B5EF4-FFF2-40B4-BE49-F238E27FC236}">
                  <a16:creationId xmlns:a16="http://schemas.microsoft.com/office/drawing/2014/main" id="{2CE19061-FE96-4C0C-9AEB-C1ABE51BACF3}"/>
                </a:ext>
              </a:extLst>
            </p:cNvPr>
            <p:cNvSpPr/>
            <p:nvPr/>
          </p:nvSpPr>
          <p:spPr>
            <a:xfrm>
              <a:off x="3928650" y="5190925"/>
              <a:ext cx="75125" cy="38500"/>
            </a:xfrm>
            <a:custGeom>
              <a:avLst/>
              <a:gdLst/>
              <a:ahLst/>
              <a:cxnLst/>
              <a:rect l="l" t="t" r="r" b="b"/>
              <a:pathLst>
                <a:path w="3005" h="1540" extrusionOk="0">
                  <a:moveTo>
                    <a:pt x="591" y="1"/>
                  </a:moveTo>
                  <a:lnTo>
                    <a:pt x="591" y="1"/>
                  </a:lnTo>
                  <a:cubicBezTo>
                    <a:pt x="0" y="318"/>
                    <a:pt x="1507" y="1539"/>
                    <a:pt x="2226" y="1539"/>
                  </a:cubicBezTo>
                  <a:cubicBezTo>
                    <a:pt x="2288" y="1539"/>
                    <a:pt x="2344" y="1530"/>
                    <a:pt x="2393" y="1511"/>
                  </a:cubicBezTo>
                  <a:cubicBezTo>
                    <a:pt x="3004" y="1264"/>
                    <a:pt x="591" y="1"/>
                    <a:pt x="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55;p38">
              <a:extLst>
                <a:ext uri="{FF2B5EF4-FFF2-40B4-BE49-F238E27FC236}">
                  <a16:creationId xmlns:a16="http://schemas.microsoft.com/office/drawing/2014/main" id="{FE783C2A-A514-4B7F-A5E8-D4DE299B4092}"/>
                </a:ext>
              </a:extLst>
            </p:cNvPr>
            <p:cNvSpPr/>
            <p:nvPr/>
          </p:nvSpPr>
          <p:spPr>
            <a:xfrm>
              <a:off x="3935125" y="5187375"/>
              <a:ext cx="59900" cy="45575"/>
            </a:xfrm>
            <a:custGeom>
              <a:avLst/>
              <a:gdLst/>
              <a:ahLst/>
              <a:cxnLst/>
              <a:rect l="l" t="t" r="r" b="b"/>
              <a:pathLst>
                <a:path w="2396" h="1823" extrusionOk="0">
                  <a:moveTo>
                    <a:pt x="348" y="311"/>
                  </a:moveTo>
                  <a:cubicBezTo>
                    <a:pt x="1284" y="809"/>
                    <a:pt x="2074" y="1361"/>
                    <a:pt x="2081" y="1521"/>
                  </a:cubicBezTo>
                  <a:cubicBezTo>
                    <a:pt x="2050" y="1534"/>
                    <a:pt x="2012" y="1540"/>
                    <a:pt x="1970" y="1540"/>
                  </a:cubicBezTo>
                  <a:cubicBezTo>
                    <a:pt x="1538" y="1540"/>
                    <a:pt x="587" y="933"/>
                    <a:pt x="372" y="473"/>
                  </a:cubicBezTo>
                  <a:cubicBezTo>
                    <a:pt x="332" y="387"/>
                    <a:pt x="333" y="341"/>
                    <a:pt x="348" y="311"/>
                  </a:cubicBezTo>
                  <a:close/>
                  <a:moveTo>
                    <a:pt x="331" y="1"/>
                  </a:moveTo>
                  <a:cubicBezTo>
                    <a:pt x="308" y="1"/>
                    <a:pt x="285" y="6"/>
                    <a:pt x="264" y="18"/>
                  </a:cubicBezTo>
                  <a:cubicBezTo>
                    <a:pt x="56" y="131"/>
                    <a:pt x="0" y="345"/>
                    <a:pt x="116" y="593"/>
                  </a:cubicBezTo>
                  <a:cubicBezTo>
                    <a:pt x="350" y="1092"/>
                    <a:pt x="1345" y="1822"/>
                    <a:pt x="1967" y="1822"/>
                  </a:cubicBezTo>
                  <a:cubicBezTo>
                    <a:pt x="1970" y="1822"/>
                    <a:pt x="1973" y="1822"/>
                    <a:pt x="1976" y="1822"/>
                  </a:cubicBezTo>
                  <a:cubicBezTo>
                    <a:pt x="2048" y="1822"/>
                    <a:pt x="2119" y="1809"/>
                    <a:pt x="2187" y="1783"/>
                  </a:cubicBezTo>
                  <a:cubicBezTo>
                    <a:pt x="2343" y="1721"/>
                    <a:pt x="2372" y="1608"/>
                    <a:pt x="2375" y="1547"/>
                  </a:cubicBezTo>
                  <a:cubicBezTo>
                    <a:pt x="2396" y="1112"/>
                    <a:pt x="999" y="333"/>
                    <a:pt x="397" y="17"/>
                  </a:cubicBezTo>
                  <a:cubicBezTo>
                    <a:pt x="376" y="6"/>
                    <a:pt x="354"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56;p38">
              <a:extLst>
                <a:ext uri="{FF2B5EF4-FFF2-40B4-BE49-F238E27FC236}">
                  <a16:creationId xmlns:a16="http://schemas.microsoft.com/office/drawing/2014/main" id="{34843889-25A9-4B80-B9EE-3AF5FA40862A}"/>
                </a:ext>
              </a:extLst>
            </p:cNvPr>
            <p:cNvSpPr/>
            <p:nvPr/>
          </p:nvSpPr>
          <p:spPr>
            <a:xfrm>
              <a:off x="3905225" y="5197325"/>
              <a:ext cx="75125" cy="38450"/>
            </a:xfrm>
            <a:custGeom>
              <a:avLst/>
              <a:gdLst/>
              <a:ahLst/>
              <a:cxnLst/>
              <a:rect l="l" t="t" r="r" b="b"/>
              <a:pathLst>
                <a:path w="3005" h="1538" extrusionOk="0">
                  <a:moveTo>
                    <a:pt x="591" y="0"/>
                  </a:moveTo>
                  <a:lnTo>
                    <a:pt x="591" y="0"/>
                  </a:lnTo>
                  <a:cubicBezTo>
                    <a:pt x="1" y="317"/>
                    <a:pt x="1506" y="1538"/>
                    <a:pt x="2226" y="1538"/>
                  </a:cubicBezTo>
                  <a:cubicBezTo>
                    <a:pt x="2289" y="1538"/>
                    <a:pt x="2345" y="1528"/>
                    <a:pt x="2394" y="1509"/>
                  </a:cubicBezTo>
                  <a:cubicBezTo>
                    <a:pt x="3005" y="1263"/>
                    <a:pt x="591" y="0"/>
                    <a:pt x="5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57;p38">
              <a:extLst>
                <a:ext uri="{FF2B5EF4-FFF2-40B4-BE49-F238E27FC236}">
                  <a16:creationId xmlns:a16="http://schemas.microsoft.com/office/drawing/2014/main" id="{DAC08AB8-66FC-476E-897B-AB63701B5BEF}"/>
                </a:ext>
              </a:extLst>
            </p:cNvPr>
            <p:cNvSpPr/>
            <p:nvPr/>
          </p:nvSpPr>
          <p:spPr>
            <a:xfrm>
              <a:off x="3911700" y="5193775"/>
              <a:ext cx="59900" cy="45550"/>
            </a:xfrm>
            <a:custGeom>
              <a:avLst/>
              <a:gdLst/>
              <a:ahLst/>
              <a:cxnLst/>
              <a:rect l="l" t="t" r="r" b="b"/>
              <a:pathLst>
                <a:path w="2396" h="1822" extrusionOk="0">
                  <a:moveTo>
                    <a:pt x="348" y="311"/>
                  </a:moveTo>
                  <a:lnTo>
                    <a:pt x="348" y="311"/>
                  </a:lnTo>
                  <a:cubicBezTo>
                    <a:pt x="1285" y="809"/>
                    <a:pt x="2074" y="1362"/>
                    <a:pt x="2082" y="1520"/>
                  </a:cubicBezTo>
                  <a:cubicBezTo>
                    <a:pt x="2048" y="1534"/>
                    <a:pt x="2008" y="1541"/>
                    <a:pt x="1962" y="1541"/>
                  </a:cubicBezTo>
                  <a:cubicBezTo>
                    <a:pt x="1522" y="1541"/>
                    <a:pt x="587" y="930"/>
                    <a:pt x="372" y="472"/>
                  </a:cubicBezTo>
                  <a:cubicBezTo>
                    <a:pt x="333" y="388"/>
                    <a:pt x="333" y="340"/>
                    <a:pt x="348" y="311"/>
                  </a:cubicBezTo>
                  <a:close/>
                  <a:moveTo>
                    <a:pt x="331" y="1"/>
                  </a:moveTo>
                  <a:cubicBezTo>
                    <a:pt x="308" y="1"/>
                    <a:pt x="285" y="6"/>
                    <a:pt x="264" y="17"/>
                  </a:cubicBezTo>
                  <a:cubicBezTo>
                    <a:pt x="56" y="130"/>
                    <a:pt x="0" y="344"/>
                    <a:pt x="116" y="592"/>
                  </a:cubicBezTo>
                  <a:cubicBezTo>
                    <a:pt x="349" y="1091"/>
                    <a:pt x="1345" y="1821"/>
                    <a:pt x="1967" y="1821"/>
                  </a:cubicBezTo>
                  <a:cubicBezTo>
                    <a:pt x="1970" y="1822"/>
                    <a:pt x="1973" y="1822"/>
                    <a:pt x="1976" y="1822"/>
                  </a:cubicBezTo>
                  <a:cubicBezTo>
                    <a:pt x="2048" y="1822"/>
                    <a:pt x="2119" y="1809"/>
                    <a:pt x="2187" y="1783"/>
                  </a:cubicBezTo>
                  <a:cubicBezTo>
                    <a:pt x="2343" y="1720"/>
                    <a:pt x="2372" y="1608"/>
                    <a:pt x="2375" y="1548"/>
                  </a:cubicBezTo>
                  <a:cubicBezTo>
                    <a:pt x="2396" y="1112"/>
                    <a:pt x="999" y="332"/>
                    <a:pt x="397" y="17"/>
                  </a:cubicBezTo>
                  <a:cubicBezTo>
                    <a:pt x="376" y="6"/>
                    <a:pt x="354"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58;p38">
              <a:extLst>
                <a:ext uri="{FF2B5EF4-FFF2-40B4-BE49-F238E27FC236}">
                  <a16:creationId xmlns:a16="http://schemas.microsoft.com/office/drawing/2014/main" id="{D42B1FDB-8272-41FD-92FB-38037CD0C72C}"/>
                </a:ext>
              </a:extLst>
            </p:cNvPr>
            <p:cNvSpPr/>
            <p:nvPr/>
          </p:nvSpPr>
          <p:spPr>
            <a:xfrm>
              <a:off x="3891700" y="5206675"/>
              <a:ext cx="75100" cy="38475"/>
            </a:xfrm>
            <a:custGeom>
              <a:avLst/>
              <a:gdLst/>
              <a:ahLst/>
              <a:cxnLst/>
              <a:rect l="l" t="t" r="r" b="b"/>
              <a:pathLst>
                <a:path w="3004" h="1539" extrusionOk="0">
                  <a:moveTo>
                    <a:pt x="589" y="0"/>
                  </a:moveTo>
                  <a:lnTo>
                    <a:pt x="589" y="0"/>
                  </a:lnTo>
                  <a:cubicBezTo>
                    <a:pt x="0" y="317"/>
                    <a:pt x="1505" y="1539"/>
                    <a:pt x="2225" y="1539"/>
                  </a:cubicBezTo>
                  <a:cubicBezTo>
                    <a:pt x="2287" y="1539"/>
                    <a:pt x="2344" y="1529"/>
                    <a:pt x="2392" y="1510"/>
                  </a:cubicBezTo>
                  <a:cubicBezTo>
                    <a:pt x="3003" y="1264"/>
                    <a:pt x="590" y="0"/>
                    <a:pt x="5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59;p38">
              <a:extLst>
                <a:ext uri="{FF2B5EF4-FFF2-40B4-BE49-F238E27FC236}">
                  <a16:creationId xmlns:a16="http://schemas.microsoft.com/office/drawing/2014/main" id="{013345F7-DB6C-4BB0-B221-8353266A335A}"/>
                </a:ext>
              </a:extLst>
            </p:cNvPr>
            <p:cNvSpPr/>
            <p:nvPr/>
          </p:nvSpPr>
          <p:spPr>
            <a:xfrm>
              <a:off x="3898125" y="5203125"/>
              <a:ext cx="59950" cy="45550"/>
            </a:xfrm>
            <a:custGeom>
              <a:avLst/>
              <a:gdLst/>
              <a:ahLst/>
              <a:cxnLst/>
              <a:rect l="l" t="t" r="r" b="b"/>
              <a:pathLst>
                <a:path w="2398" h="1822" extrusionOk="0">
                  <a:moveTo>
                    <a:pt x="349" y="312"/>
                  </a:moveTo>
                  <a:cubicBezTo>
                    <a:pt x="1286" y="808"/>
                    <a:pt x="2075" y="1362"/>
                    <a:pt x="2082" y="1522"/>
                  </a:cubicBezTo>
                  <a:cubicBezTo>
                    <a:pt x="2051" y="1535"/>
                    <a:pt x="2015" y="1540"/>
                    <a:pt x="1973" y="1540"/>
                  </a:cubicBezTo>
                  <a:cubicBezTo>
                    <a:pt x="1543" y="1540"/>
                    <a:pt x="590" y="935"/>
                    <a:pt x="374" y="475"/>
                  </a:cubicBezTo>
                  <a:cubicBezTo>
                    <a:pt x="333" y="388"/>
                    <a:pt x="333" y="340"/>
                    <a:pt x="349" y="312"/>
                  </a:cubicBezTo>
                  <a:close/>
                  <a:moveTo>
                    <a:pt x="333" y="1"/>
                  </a:moveTo>
                  <a:cubicBezTo>
                    <a:pt x="310" y="1"/>
                    <a:pt x="287" y="7"/>
                    <a:pt x="266" y="18"/>
                  </a:cubicBezTo>
                  <a:cubicBezTo>
                    <a:pt x="56" y="130"/>
                    <a:pt x="1" y="345"/>
                    <a:pt x="117" y="593"/>
                  </a:cubicBezTo>
                  <a:cubicBezTo>
                    <a:pt x="351" y="1091"/>
                    <a:pt x="1345" y="1821"/>
                    <a:pt x="1968" y="1821"/>
                  </a:cubicBezTo>
                  <a:cubicBezTo>
                    <a:pt x="1971" y="1821"/>
                    <a:pt x="1974" y="1821"/>
                    <a:pt x="1977" y="1821"/>
                  </a:cubicBezTo>
                  <a:cubicBezTo>
                    <a:pt x="2049" y="1821"/>
                    <a:pt x="2120" y="1808"/>
                    <a:pt x="2188" y="1783"/>
                  </a:cubicBezTo>
                  <a:cubicBezTo>
                    <a:pt x="2344" y="1720"/>
                    <a:pt x="2372" y="1608"/>
                    <a:pt x="2376" y="1546"/>
                  </a:cubicBezTo>
                  <a:cubicBezTo>
                    <a:pt x="2397" y="1112"/>
                    <a:pt x="1000" y="332"/>
                    <a:pt x="398" y="17"/>
                  </a:cubicBezTo>
                  <a:cubicBezTo>
                    <a:pt x="377" y="6"/>
                    <a:pt x="355"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60;p38">
              <a:extLst>
                <a:ext uri="{FF2B5EF4-FFF2-40B4-BE49-F238E27FC236}">
                  <a16:creationId xmlns:a16="http://schemas.microsoft.com/office/drawing/2014/main" id="{0494E965-E98B-4EE3-A0E7-6252F060ECA0}"/>
                </a:ext>
              </a:extLst>
            </p:cNvPr>
            <p:cNvSpPr/>
            <p:nvPr/>
          </p:nvSpPr>
          <p:spPr>
            <a:xfrm>
              <a:off x="3866775" y="5218000"/>
              <a:ext cx="75125" cy="38475"/>
            </a:xfrm>
            <a:custGeom>
              <a:avLst/>
              <a:gdLst/>
              <a:ahLst/>
              <a:cxnLst/>
              <a:rect l="l" t="t" r="r" b="b"/>
              <a:pathLst>
                <a:path w="3005" h="1539" extrusionOk="0">
                  <a:moveTo>
                    <a:pt x="590" y="0"/>
                  </a:moveTo>
                  <a:lnTo>
                    <a:pt x="590" y="0"/>
                  </a:lnTo>
                  <a:cubicBezTo>
                    <a:pt x="0" y="318"/>
                    <a:pt x="1507" y="1539"/>
                    <a:pt x="2226" y="1539"/>
                  </a:cubicBezTo>
                  <a:cubicBezTo>
                    <a:pt x="2288" y="1539"/>
                    <a:pt x="2344" y="1530"/>
                    <a:pt x="2393" y="1510"/>
                  </a:cubicBezTo>
                  <a:cubicBezTo>
                    <a:pt x="3005" y="1263"/>
                    <a:pt x="590" y="0"/>
                    <a:pt x="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61;p38">
              <a:extLst>
                <a:ext uri="{FF2B5EF4-FFF2-40B4-BE49-F238E27FC236}">
                  <a16:creationId xmlns:a16="http://schemas.microsoft.com/office/drawing/2014/main" id="{D20400B9-70BB-4D62-B9C9-697ECFF96CA0}"/>
                </a:ext>
              </a:extLst>
            </p:cNvPr>
            <p:cNvSpPr/>
            <p:nvPr/>
          </p:nvSpPr>
          <p:spPr>
            <a:xfrm>
              <a:off x="3873225" y="5214450"/>
              <a:ext cx="59925" cy="45550"/>
            </a:xfrm>
            <a:custGeom>
              <a:avLst/>
              <a:gdLst/>
              <a:ahLst/>
              <a:cxnLst/>
              <a:rect l="l" t="t" r="r" b="b"/>
              <a:pathLst>
                <a:path w="2397" h="1822" extrusionOk="0">
                  <a:moveTo>
                    <a:pt x="348" y="311"/>
                  </a:moveTo>
                  <a:lnTo>
                    <a:pt x="348" y="311"/>
                  </a:lnTo>
                  <a:cubicBezTo>
                    <a:pt x="1285" y="810"/>
                    <a:pt x="2075" y="1361"/>
                    <a:pt x="2082" y="1521"/>
                  </a:cubicBezTo>
                  <a:cubicBezTo>
                    <a:pt x="2051" y="1533"/>
                    <a:pt x="2013" y="1539"/>
                    <a:pt x="1971" y="1539"/>
                  </a:cubicBezTo>
                  <a:cubicBezTo>
                    <a:pt x="1540" y="1539"/>
                    <a:pt x="588" y="933"/>
                    <a:pt x="372" y="473"/>
                  </a:cubicBezTo>
                  <a:cubicBezTo>
                    <a:pt x="332" y="387"/>
                    <a:pt x="333" y="340"/>
                    <a:pt x="348" y="311"/>
                  </a:cubicBezTo>
                  <a:close/>
                  <a:moveTo>
                    <a:pt x="332" y="0"/>
                  </a:moveTo>
                  <a:cubicBezTo>
                    <a:pt x="309" y="0"/>
                    <a:pt x="286" y="6"/>
                    <a:pt x="265" y="17"/>
                  </a:cubicBezTo>
                  <a:cubicBezTo>
                    <a:pt x="56" y="130"/>
                    <a:pt x="0" y="345"/>
                    <a:pt x="116" y="592"/>
                  </a:cubicBezTo>
                  <a:cubicBezTo>
                    <a:pt x="350" y="1091"/>
                    <a:pt x="1345" y="1822"/>
                    <a:pt x="1967" y="1822"/>
                  </a:cubicBezTo>
                  <a:cubicBezTo>
                    <a:pt x="1970" y="1822"/>
                    <a:pt x="1973" y="1822"/>
                    <a:pt x="1976" y="1822"/>
                  </a:cubicBezTo>
                  <a:cubicBezTo>
                    <a:pt x="2048" y="1822"/>
                    <a:pt x="2120" y="1809"/>
                    <a:pt x="2187" y="1782"/>
                  </a:cubicBezTo>
                  <a:cubicBezTo>
                    <a:pt x="2343" y="1721"/>
                    <a:pt x="2372" y="1607"/>
                    <a:pt x="2375" y="1547"/>
                  </a:cubicBezTo>
                  <a:cubicBezTo>
                    <a:pt x="2397" y="1112"/>
                    <a:pt x="999" y="333"/>
                    <a:pt x="398" y="16"/>
                  </a:cubicBezTo>
                  <a:cubicBezTo>
                    <a:pt x="377" y="6"/>
                    <a:pt x="355"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62;p38">
              <a:extLst>
                <a:ext uri="{FF2B5EF4-FFF2-40B4-BE49-F238E27FC236}">
                  <a16:creationId xmlns:a16="http://schemas.microsoft.com/office/drawing/2014/main" id="{6A146EF9-C3F8-41BC-BEFD-66EC7A57CEE8}"/>
                </a:ext>
              </a:extLst>
            </p:cNvPr>
            <p:cNvSpPr/>
            <p:nvPr/>
          </p:nvSpPr>
          <p:spPr>
            <a:xfrm>
              <a:off x="3784100" y="5269900"/>
              <a:ext cx="331850" cy="51950"/>
            </a:xfrm>
            <a:custGeom>
              <a:avLst/>
              <a:gdLst/>
              <a:ahLst/>
              <a:cxnLst/>
              <a:rect l="l" t="t" r="r" b="b"/>
              <a:pathLst>
                <a:path w="13274" h="2078" extrusionOk="0">
                  <a:moveTo>
                    <a:pt x="13273" y="0"/>
                  </a:moveTo>
                  <a:lnTo>
                    <a:pt x="13273" y="0"/>
                  </a:lnTo>
                  <a:cubicBezTo>
                    <a:pt x="12902" y="127"/>
                    <a:pt x="12332" y="252"/>
                    <a:pt x="11457" y="306"/>
                  </a:cubicBezTo>
                  <a:cubicBezTo>
                    <a:pt x="9377" y="432"/>
                    <a:pt x="8242" y="629"/>
                    <a:pt x="6074" y="1050"/>
                  </a:cubicBezTo>
                  <a:cubicBezTo>
                    <a:pt x="5433" y="1175"/>
                    <a:pt x="4800" y="1245"/>
                    <a:pt x="4175" y="1245"/>
                  </a:cubicBezTo>
                  <a:cubicBezTo>
                    <a:pt x="2892" y="1245"/>
                    <a:pt x="1647" y="949"/>
                    <a:pt x="458" y="220"/>
                  </a:cubicBezTo>
                  <a:lnTo>
                    <a:pt x="458" y="220"/>
                  </a:lnTo>
                  <a:cubicBezTo>
                    <a:pt x="0" y="1190"/>
                    <a:pt x="2375" y="2020"/>
                    <a:pt x="4476" y="2075"/>
                  </a:cubicBezTo>
                  <a:cubicBezTo>
                    <a:pt x="4533" y="2077"/>
                    <a:pt x="4589" y="2077"/>
                    <a:pt x="4645" y="2077"/>
                  </a:cubicBezTo>
                  <a:cubicBezTo>
                    <a:pt x="6759" y="2077"/>
                    <a:pt x="8574" y="1066"/>
                    <a:pt x="10126" y="1066"/>
                  </a:cubicBezTo>
                  <a:cubicBezTo>
                    <a:pt x="10242" y="1066"/>
                    <a:pt x="10357" y="1072"/>
                    <a:pt x="10470" y="1084"/>
                  </a:cubicBezTo>
                  <a:cubicBezTo>
                    <a:pt x="10866" y="1126"/>
                    <a:pt x="11242" y="1156"/>
                    <a:pt x="11582" y="1156"/>
                  </a:cubicBezTo>
                  <a:cubicBezTo>
                    <a:pt x="12559" y="1156"/>
                    <a:pt x="13241" y="909"/>
                    <a:pt x="132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63;p38">
              <a:extLst>
                <a:ext uri="{FF2B5EF4-FFF2-40B4-BE49-F238E27FC236}">
                  <a16:creationId xmlns:a16="http://schemas.microsoft.com/office/drawing/2014/main" id="{AEB4E2A9-C9A1-46BB-9B67-29908AA01002}"/>
                </a:ext>
              </a:extLst>
            </p:cNvPr>
            <p:cNvSpPr/>
            <p:nvPr/>
          </p:nvSpPr>
          <p:spPr>
            <a:xfrm>
              <a:off x="3785925" y="5262825"/>
              <a:ext cx="337200" cy="66075"/>
            </a:xfrm>
            <a:custGeom>
              <a:avLst/>
              <a:gdLst/>
              <a:ahLst/>
              <a:cxnLst/>
              <a:rect l="l" t="t" r="r" b="b"/>
              <a:pathLst>
                <a:path w="13488" h="2643" extrusionOk="0">
                  <a:moveTo>
                    <a:pt x="12826" y="682"/>
                  </a:moveTo>
                  <a:lnTo>
                    <a:pt x="12826" y="682"/>
                  </a:lnTo>
                  <a:cubicBezTo>
                    <a:pt x="12789" y="758"/>
                    <a:pt x="12737" y="826"/>
                    <a:pt x="12674" y="881"/>
                  </a:cubicBezTo>
                  <a:cubicBezTo>
                    <a:pt x="12434" y="1089"/>
                    <a:pt x="12011" y="1157"/>
                    <a:pt x="11512" y="1157"/>
                  </a:cubicBezTo>
                  <a:cubicBezTo>
                    <a:pt x="11175" y="1157"/>
                    <a:pt x="10802" y="1126"/>
                    <a:pt x="10427" y="1085"/>
                  </a:cubicBezTo>
                  <a:cubicBezTo>
                    <a:pt x="10305" y="1072"/>
                    <a:pt x="10180" y="1066"/>
                    <a:pt x="10055" y="1066"/>
                  </a:cubicBezTo>
                  <a:cubicBezTo>
                    <a:pt x="9299" y="1066"/>
                    <a:pt x="8498" y="1289"/>
                    <a:pt x="7658" y="1523"/>
                  </a:cubicBezTo>
                  <a:cubicBezTo>
                    <a:pt x="6687" y="1794"/>
                    <a:pt x="5690" y="2077"/>
                    <a:pt x="4596" y="2077"/>
                  </a:cubicBezTo>
                  <a:cubicBezTo>
                    <a:pt x="4534" y="2077"/>
                    <a:pt x="4472" y="2076"/>
                    <a:pt x="4410" y="2074"/>
                  </a:cubicBezTo>
                  <a:cubicBezTo>
                    <a:pt x="2861" y="2034"/>
                    <a:pt x="1271" y="1572"/>
                    <a:pt x="762" y="1038"/>
                  </a:cubicBezTo>
                  <a:lnTo>
                    <a:pt x="762" y="1038"/>
                  </a:lnTo>
                  <a:cubicBezTo>
                    <a:pt x="1783" y="1554"/>
                    <a:pt x="2892" y="1810"/>
                    <a:pt x="4111" y="1810"/>
                  </a:cubicBezTo>
                  <a:cubicBezTo>
                    <a:pt x="4729" y="1810"/>
                    <a:pt x="5376" y="1744"/>
                    <a:pt x="6054" y="1613"/>
                  </a:cubicBezTo>
                  <a:cubicBezTo>
                    <a:pt x="8256" y="1183"/>
                    <a:pt x="9357" y="995"/>
                    <a:pt x="11400" y="871"/>
                  </a:cubicBezTo>
                  <a:cubicBezTo>
                    <a:pt x="11946" y="839"/>
                    <a:pt x="12423" y="775"/>
                    <a:pt x="12826" y="682"/>
                  </a:cubicBezTo>
                  <a:close/>
                  <a:moveTo>
                    <a:pt x="13201" y="1"/>
                  </a:moveTo>
                  <a:cubicBezTo>
                    <a:pt x="13170" y="1"/>
                    <a:pt x="13139" y="6"/>
                    <a:pt x="13109" y="16"/>
                  </a:cubicBezTo>
                  <a:cubicBezTo>
                    <a:pt x="12676" y="165"/>
                    <a:pt x="12089" y="262"/>
                    <a:pt x="11368" y="306"/>
                  </a:cubicBezTo>
                  <a:cubicBezTo>
                    <a:pt x="9290" y="432"/>
                    <a:pt x="8176" y="621"/>
                    <a:pt x="5947" y="1056"/>
                  </a:cubicBezTo>
                  <a:cubicBezTo>
                    <a:pt x="5307" y="1181"/>
                    <a:pt x="4698" y="1243"/>
                    <a:pt x="4116" y="1243"/>
                  </a:cubicBezTo>
                  <a:cubicBezTo>
                    <a:pt x="2788" y="1243"/>
                    <a:pt x="1605" y="917"/>
                    <a:pt x="534" y="260"/>
                  </a:cubicBezTo>
                  <a:cubicBezTo>
                    <a:pt x="488" y="234"/>
                    <a:pt x="436" y="220"/>
                    <a:pt x="384" y="220"/>
                  </a:cubicBezTo>
                  <a:cubicBezTo>
                    <a:pt x="357" y="220"/>
                    <a:pt x="331" y="224"/>
                    <a:pt x="304" y="231"/>
                  </a:cubicBezTo>
                  <a:cubicBezTo>
                    <a:pt x="227" y="254"/>
                    <a:pt x="164" y="309"/>
                    <a:pt x="129" y="382"/>
                  </a:cubicBezTo>
                  <a:cubicBezTo>
                    <a:pt x="0" y="656"/>
                    <a:pt x="19" y="943"/>
                    <a:pt x="184" y="1209"/>
                  </a:cubicBezTo>
                  <a:cubicBezTo>
                    <a:pt x="722" y="2082"/>
                    <a:pt x="2754" y="2598"/>
                    <a:pt x="4395" y="2641"/>
                  </a:cubicBezTo>
                  <a:cubicBezTo>
                    <a:pt x="4454" y="2643"/>
                    <a:pt x="4512" y="2643"/>
                    <a:pt x="4570" y="2643"/>
                  </a:cubicBezTo>
                  <a:cubicBezTo>
                    <a:pt x="5750" y="2643"/>
                    <a:pt x="6843" y="2339"/>
                    <a:pt x="7812" y="2069"/>
                  </a:cubicBezTo>
                  <a:cubicBezTo>
                    <a:pt x="8616" y="1845"/>
                    <a:pt x="9384" y="1633"/>
                    <a:pt x="10065" y="1633"/>
                  </a:cubicBezTo>
                  <a:cubicBezTo>
                    <a:pt x="10168" y="1633"/>
                    <a:pt x="10269" y="1638"/>
                    <a:pt x="10368" y="1648"/>
                  </a:cubicBezTo>
                  <a:cubicBezTo>
                    <a:pt x="10783" y="1693"/>
                    <a:pt x="11164" y="1721"/>
                    <a:pt x="11507" y="1721"/>
                  </a:cubicBezTo>
                  <a:cubicBezTo>
                    <a:pt x="12172" y="1721"/>
                    <a:pt x="12693" y="1614"/>
                    <a:pt x="13045" y="1308"/>
                  </a:cubicBezTo>
                  <a:cubicBezTo>
                    <a:pt x="13321" y="1070"/>
                    <a:pt x="13469" y="728"/>
                    <a:pt x="13484" y="293"/>
                  </a:cubicBezTo>
                  <a:cubicBezTo>
                    <a:pt x="13487" y="201"/>
                    <a:pt x="13445" y="112"/>
                    <a:pt x="13370" y="56"/>
                  </a:cubicBezTo>
                  <a:cubicBezTo>
                    <a:pt x="13320" y="20"/>
                    <a:pt x="13261" y="1"/>
                    <a:pt x="13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64;p38">
              <a:extLst>
                <a:ext uri="{FF2B5EF4-FFF2-40B4-BE49-F238E27FC236}">
                  <a16:creationId xmlns:a16="http://schemas.microsoft.com/office/drawing/2014/main" id="{A56A0285-BFC1-4448-9D32-7E67B57810AB}"/>
                </a:ext>
              </a:extLst>
            </p:cNvPr>
            <p:cNvSpPr/>
            <p:nvPr/>
          </p:nvSpPr>
          <p:spPr>
            <a:xfrm>
              <a:off x="3801575" y="3619975"/>
              <a:ext cx="1281850" cy="1582825"/>
            </a:xfrm>
            <a:custGeom>
              <a:avLst/>
              <a:gdLst/>
              <a:ahLst/>
              <a:cxnLst/>
              <a:rect l="l" t="t" r="r" b="b"/>
              <a:pathLst>
                <a:path w="51274" h="63313" extrusionOk="0">
                  <a:moveTo>
                    <a:pt x="34102" y="1"/>
                  </a:moveTo>
                  <a:cubicBezTo>
                    <a:pt x="33263" y="1"/>
                    <a:pt x="31774" y="467"/>
                    <a:pt x="28977" y="1002"/>
                  </a:cubicBezTo>
                  <a:cubicBezTo>
                    <a:pt x="27658" y="1255"/>
                    <a:pt x="25894" y="1347"/>
                    <a:pt x="24027" y="1347"/>
                  </a:cubicBezTo>
                  <a:cubicBezTo>
                    <a:pt x="19049" y="1347"/>
                    <a:pt x="13334" y="694"/>
                    <a:pt x="13334" y="694"/>
                  </a:cubicBezTo>
                  <a:lnTo>
                    <a:pt x="12407" y="3061"/>
                  </a:lnTo>
                  <a:cubicBezTo>
                    <a:pt x="12407" y="3061"/>
                    <a:pt x="983" y="31355"/>
                    <a:pt x="491" y="32381"/>
                  </a:cubicBezTo>
                  <a:cubicBezTo>
                    <a:pt x="0" y="33406"/>
                    <a:pt x="5959" y="62187"/>
                    <a:pt x="6728" y="62848"/>
                  </a:cubicBezTo>
                  <a:cubicBezTo>
                    <a:pt x="7117" y="63182"/>
                    <a:pt x="7572" y="63312"/>
                    <a:pt x="8093" y="63312"/>
                  </a:cubicBezTo>
                  <a:cubicBezTo>
                    <a:pt x="8603" y="63312"/>
                    <a:pt x="9176" y="63188"/>
                    <a:pt x="9813" y="63008"/>
                  </a:cubicBezTo>
                  <a:cubicBezTo>
                    <a:pt x="11106" y="62645"/>
                    <a:pt x="10948" y="61738"/>
                    <a:pt x="10948" y="61738"/>
                  </a:cubicBezTo>
                  <a:lnTo>
                    <a:pt x="8983" y="35464"/>
                  </a:lnTo>
                  <a:lnTo>
                    <a:pt x="20292" y="13848"/>
                  </a:lnTo>
                  <a:lnTo>
                    <a:pt x="22968" y="14363"/>
                  </a:lnTo>
                  <a:cubicBezTo>
                    <a:pt x="22968" y="14363"/>
                    <a:pt x="25748" y="35236"/>
                    <a:pt x="27807" y="38632"/>
                  </a:cubicBezTo>
                  <a:cubicBezTo>
                    <a:pt x="29865" y="42029"/>
                    <a:pt x="47465" y="58290"/>
                    <a:pt x="47980" y="58702"/>
                  </a:cubicBezTo>
                  <a:cubicBezTo>
                    <a:pt x="48151" y="58840"/>
                    <a:pt x="48368" y="58885"/>
                    <a:pt x="48582" y="58885"/>
                  </a:cubicBezTo>
                  <a:cubicBezTo>
                    <a:pt x="49008" y="58885"/>
                    <a:pt x="49420" y="58702"/>
                    <a:pt x="49420" y="58702"/>
                  </a:cubicBezTo>
                  <a:cubicBezTo>
                    <a:pt x="51273" y="58187"/>
                    <a:pt x="51067" y="56644"/>
                    <a:pt x="51067" y="56644"/>
                  </a:cubicBezTo>
                  <a:cubicBezTo>
                    <a:pt x="51067" y="56644"/>
                    <a:pt x="45200" y="47999"/>
                    <a:pt x="42525" y="43675"/>
                  </a:cubicBezTo>
                  <a:cubicBezTo>
                    <a:pt x="39849" y="39353"/>
                    <a:pt x="37172" y="37397"/>
                    <a:pt x="37172" y="37397"/>
                  </a:cubicBezTo>
                  <a:cubicBezTo>
                    <a:pt x="37172" y="37397"/>
                    <a:pt x="35404" y="25464"/>
                    <a:pt x="34683" y="21449"/>
                  </a:cubicBezTo>
                  <a:cubicBezTo>
                    <a:pt x="33963" y="17435"/>
                    <a:pt x="35153" y="900"/>
                    <a:pt x="35153" y="900"/>
                  </a:cubicBezTo>
                  <a:cubicBezTo>
                    <a:pt x="34979" y="249"/>
                    <a:pt x="34714" y="1"/>
                    <a:pt x="34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65;p38">
              <a:extLst>
                <a:ext uri="{FF2B5EF4-FFF2-40B4-BE49-F238E27FC236}">
                  <a16:creationId xmlns:a16="http://schemas.microsoft.com/office/drawing/2014/main" id="{DC6842E3-43E8-4415-8BBC-945D08949D65}"/>
                </a:ext>
              </a:extLst>
            </p:cNvPr>
            <p:cNvSpPr/>
            <p:nvPr/>
          </p:nvSpPr>
          <p:spPr>
            <a:xfrm>
              <a:off x="3793375" y="3613100"/>
              <a:ext cx="1297275" cy="1596750"/>
            </a:xfrm>
            <a:custGeom>
              <a:avLst/>
              <a:gdLst/>
              <a:ahLst/>
              <a:cxnLst/>
              <a:rect l="l" t="t" r="r" b="b"/>
              <a:pathLst>
                <a:path w="51891" h="63870" extrusionOk="0">
                  <a:moveTo>
                    <a:pt x="34445" y="559"/>
                  </a:moveTo>
                  <a:cubicBezTo>
                    <a:pt x="34947" y="559"/>
                    <a:pt x="35073" y="761"/>
                    <a:pt x="35195" y="1203"/>
                  </a:cubicBezTo>
                  <a:cubicBezTo>
                    <a:pt x="35111" y="2373"/>
                    <a:pt x="34026" y="17839"/>
                    <a:pt x="34732" y="21774"/>
                  </a:cubicBezTo>
                  <a:cubicBezTo>
                    <a:pt x="35444" y="25737"/>
                    <a:pt x="37203" y="37594"/>
                    <a:pt x="37221" y="37714"/>
                  </a:cubicBezTo>
                  <a:cubicBezTo>
                    <a:pt x="37232" y="37789"/>
                    <a:pt x="37272" y="37856"/>
                    <a:pt x="37334" y="37901"/>
                  </a:cubicBezTo>
                  <a:cubicBezTo>
                    <a:pt x="37360" y="37919"/>
                    <a:pt x="39996" y="39872"/>
                    <a:pt x="42612" y="44100"/>
                  </a:cubicBezTo>
                  <a:cubicBezTo>
                    <a:pt x="45141" y="48185"/>
                    <a:pt x="50583" y="56225"/>
                    <a:pt x="51119" y="57015"/>
                  </a:cubicBezTo>
                  <a:cubicBezTo>
                    <a:pt x="51128" y="57281"/>
                    <a:pt x="51072" y="58316"/>
                    <a:pt x="49634" y="58719"/>
                  </a:cubicBezTo>
                  <a:cubicBezTo>
                    <a:pt x="49506" y="58776"/>
                    <a:pt x="49196" y="58877"/>
                    <a:pt x="48909" y="58877"/>
                  </a:cubicBezTo>
                  <a:cubicBezTo>
                    <a:pt x="48749" y="58877"/>
                    <a:pt x="48595" y="58845"/>
                    <a:pt x="48484" y="58757"/>
                  </a:cubicBezTo>
                  <a:cubicBezTo>
                    <a:pt x="48330" y="58632"/>
                    <a:pt x="30454" y="42188"/>
                    <a:pt x="28377" y="38761"/>
                  </a:cubicBezTo>
                  <a:cubicBezTo>
                    <a:pt x="26373" y="35453"/>
                    <a:pt x="23603" y="14809"/>
                    <a:pt x="23576" y="14600"/>
                  </a:cubicBezTo>
                  <a:cubicBezTo>
                    <a:pt x="23560" y="14480"/>
                    <a:pt x="23469" y="14383"/>
                    <a:pt x="23349" y="14360"/>
                  </a:cubicBezTo>
                  <a:lnTo>
                    <a:pt x="20673" y="13846"/>
                  </a:lnTo>
                  <a:cubicBezTo>
                    <a:pt x="20656" y="13843"/>
                    <a:pt x="20638" y="13841"/>
                    <a:pt x="20621" y="13841"/>
                  </a:cubicBezTo>
                  <a:cubicBezTo>
                    <a:pt x="20517" y="13841"/>
                    <a:pt x="20419" y="13899"/>
                    <a:pt x="20369" y="13993"/>
                  </a:cubicBezTo>
                  <a:lnTo>
                    <a:pt x="9061" y="35608"/>
                  </a:lnTo>
                  <a:cubicBezTo>
                    <a:pt x="9036" y="35654"/>
                    <a:pt x="9025" y="35707"/>
                    <a:pt x="9030" y="35759"/>
                  </a:cubicBezTo>
                  <a:lnTo>
                    <a:pt x="10998" y="62061"/>
                  </a:lnTo>
                  <a:cubicBezTo>
                    <a:pt x="10999" y="62068"/>
                    <a:pt x="11099" y="62720"/>
                    <a:pt x="10064" y="63012"/>
                  </a:cubicBezTo>
                  <a:cubicBezTo>
                    <a:pt x="9427" y="63191"/>
                    <a:pt x="8879" y="63307"/>
                    <a:pt x="8410" y="63307"/>
                  </a:cubicBezTo>
                  <a:cubicBezTo>
                    <a:pt x="7955" y="63307"/>
                    <a:pt x="7574" y="63198"/>
                    <a:pt x="7261" y="62930"/>
                  </a:cubicBezTo>
                  <a:cubicBezTo>
                    <a:pt x="6405" y="61732"/>
                    <a:pt x="745" y="34099"/>
                    <a:pt x="1075" y="32778"/>
                  </a:cubicBezTo>
                  <a:cubicBezTo>
                    <a:pt x="1564" y="31757"/>
                    <a:pt x="12530" y="4598"/>
                    <a:pt x="12999" y="3440"/>
                  </a:cubicBezTo>
                  <a:lnTo>
                    <a:pt x="13845" y="1274"/>
                  </a:lnTo>
                  <a:cubicBezTo>
                    <a:pt x="14960" y="1396"/>
                    <a:pt x="19912" y="1908"/>
                    <a:pt x="24327" y="1908"/>
                  </a:cubicBezTo>
                  <a:cubicBezTo>
                    <a:pt x="26217" y="1908"/>
                    <a:pt x="28008" y="1814"/>
                    <a:pt x="29358" y="1556"/>
                  </a:cubicBezTo>
                  <a:cubicBezTo>
                    <a:pt x="30516" y="1335"/>
                    <a:pt x="31453" y="1123"/>
                    <a:pt x="32206" y="955"/>
                  </a:cubicBezTo>
                  <a:cubicBezTo>
                    <a:pt x="33353" y="698"/>
                    <a:pt x="34028" y="559"/>
                    <a:pt x="34445" y="559"/>
                  </a:cubicBezTo>
                  <a:close/>
                  <a:moveTo>
                    <a:pt x="34433" y="0"/>
                  </a:moveTo>
                  <a:cubicBezTo>
                    <a:pt x="33878" y="0"/>
                    <a:pt x="33122" y="170"/>
                    <a:pt x="32082" y="404"/>
                  </a:cubicBezTo>
                  <a:cubicBezTo>
                    <a:pt x="31333" y="572"/>
                    <a:pt x="30402" y="782"/>
                    <a:pt x="29253" y="1001"/>
                  </a:cubicBezTo>
                  <a:cubicBezTo>
                    <a:pt x="27960" y="1249"/>
                    <a:pt x="26222" y="1339"/>
                    <a:pt x="24376" y="1339"/>
                  </a:cubicBezTo>
                  <a:cubicBezTo>
                    <a:pt x="19457" y="1339"/>
                    <a:pt x="13772" y="699"/>
                    <a:pt x="13693" y="688"/>
                  </a:cubicBezTo>
                  <a:cubicBezTo>
                    <a:pt x="13683" y="687"/>
                    <a:pt x="13672" y="687"/>
                    <a:pt x="13662" y="687"/>
                  </a:cubicBezTo>
                  <a:cubicBezTo>
                    <a:pt x="13547" y="687"/>
                    <a:pt x="13441" y="757"/>
                    <a:pt x="13398" y="867"/>
                  </a:cubicBezTo>
                  <a:lnTo>
                    <a:pt x="12473" y="3230"/>
                  </a:lnTo>
                  <a:cubicBezTo>
                    <a:pt x="12359" y="3513"/>
                    <a:pt x="1047" y="31528"/>
                    <a:pt x="565" y="32535"/>
                  </a:cubicBezTo>
                  <a:cubicBezTo>
                    <a:pt x="1" y="33711"/>
                    <a:pt x="5896" y="62498"/>
                    <a:pt x="6872" y="63338"/>
                  </a:cubicBezTo>
                  <a:cubicBezTo>
                    <a:pt x="7331" y="63732"/>
                    <a:pt x="7871" y="63869"/>
                    <a:pt x="8435" y="63869"/>
                  </a:cubicBezTo>
                  <a:cubicBezTo>
                    <a:pt x="9025" y="63869"/>
                    <a:pt x="9643" y="63719"/>
                    <a:pt x="10219" y="63556"/>
                  </a:cubicBezTo>
                  <a:cubicBezTo>
                    <a:pt x="11434" y="63214"/>
                    <a:pt x="11625" y="62366"/>
                    <a:pt x="11559" y="61992"/>
                  </a:cubicBezTo>
                  <a:lnTo>
                    <a:pt x="9599" y="35799"/>
                  </a:lnTo>
                  <a:lnTo>
                    <a:pt x="20772" y="14442"/>
                  </a:lnTo>
                  <a:lnTo>
                    <a:pt x="23043" y="14877"/>
                  </a:lnTo>
                  <a:cubicBezTo>
                    <a:pt x="23350" y="17164"/>
                    <a:pt x="25913" y="35788"/>
                    <a:pt x="27892" y="39055"/>
                  </a:cubicBezTo>
                  <a:cubicBezTo>
                    <a:pt x="29967" y="42477"/>
                    <a:pt x="47338" y="58564"/>
                    <a:pt x="48131" y="59199"/>
                  </a:cubicBezTo>
                  <a:cubicBezTo>
                    <a:pt x="48364" y="59385"/>
                    <a:pt x="48647" y="59445"/>
                    <a:pt x="48914" y="59445"/>
                  </a:cubicBezTo>
                  <a:cubicBezTo>
                    <a:pt x="49369" y="59445"/>
                    <a:pt x="49779" y="59272"/>
                    <a:pt x="49824" y="59250"/>
                  </a:cubicBezTo>
                  <a:cubicBezTo>
                    <a:pt x="51890" y="58676"/>
                    <a:pt x="51678" y="56900"/>
                    <a:pt x="51675" y="56882"/>
                  </a:cubicBezTo>
                  <a:cubicBezTo>
                    <a:pt x="51670" y="56838"/>
                    <a:pt x="51653" y="56797"/>
                    <a:pt x="51629" y="56761"/>
                  </a:cubicBezTo>
                  <a:cubicBezTo>
                    <a:pt x="51571" y="56674"/>
                    <a:pt x="45735" y="48070"/>
                    <a:pt x="43093" y="43802"/>
                  </a:cubicBezTo>
                  <a:cubicBezTo>
                    <a:pt x="40669" y="39887"/>
                    <a:pt x="38274" y="37914"/>
                    <a:pt x="37763" y="37517"/>
                  </a:cubicBezTo>
                  <a:cubicBezTo>
                    <a:pt x="37580" y="36282"/>
                    <a:pt x="35964" y="25437"/>
                    <a:pt x="35289" y="21675"/>
                  </a:cubicBezTo>
                  <a:cubicBezTo>
                    <a:pt x="34583" y="17741"/>
                    <a:pt x="35751" y="1361"/>
                    <a:pt x="35763" y="1197"/>
                  </a:cubicBezTo>
                  <a:cubicBezTo>
                    <a:pt x="35765" y="1165"/>
                    <a:pt x="35762" y="1134"/>
                    <a:pt x="35755" y="1103"/>
                  </a:cubicBezTo>
                  <a:cubicBezTo>
                    <a:pt x="35537" y="289"/>
                    <a:pt x="35156" y="0"/>
                    <a:pt x="344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66;p38">
              <a:extLst>
                <a:ext uri="{FF2B5EF4-FFF2-40B4-BE49-F238E27FC236}">
                  <a16:creationId xmlns:a16="http://schemas.microsoft.com/office/drawing/2014/main" id="{8EEF351A-1365-47AE-ACE2-3E3A2470C2D0}"/>
                </a:ext>
              </a:extLst>
            </p:cNvPr>
            <p:cNvSpPr/>
            <p:nvPr/>
          </p:nvSpPr>
          <p:spPr>
            <a:xfrm>
              <a:off x="4154275" y="3915350"/>
              <a:ext cx="162100" cy="57925"/>
            </a:xfrm>
            <a:custGeom>
              <a:avLst/>
              <a:gdLst/>
              <a:ahLst/>
              <a:cxnLst/>
              <a:rect l="l" t="t" r="r" b="b"/>
              <a:pathLst>
                <a:path w="6484" h="2317" extrusionOk="0">
                  <a:moveTo>
                    <a:pt x="317" y="1"/>
                  </a:moveTo>
                  <a:cubicBezTo>
                    <a:pt x="195" y="1"/>
                    <a:pt x="82" y="81"/>
                    <a:pt x="45" y="203"/>
                  </a:cubicBezTo>
                  <a:cubicBezTo>
                    <a:pt x="1" y="353"/>
                    <a:pt x="87" y="510"/>
                    <a:pt x="237" y="555"/>
                  </a:cubicBezTo>
                  <a:lnTo>
                    <a:pt x="6102" y="2305"/>
                  </a:lnTo>
                  <a:cubicBezTo>
                    <a:pt x="6128" y="2312"/>
                    <a:pt x="6156" y="2317"/>
                    <a:pt x="6184" y="2317"/>
                  </a:cubicBezTo>
                  <a:cubicBezTo>
                    <a:pt x="6324" y="2317"/>
                    <a:pt x="6444" y="2214"/>
                    <a:pt x="6463" y="2074"/>
                  </a:cubicBezTo>
                  <a:cubicBezTo>
                    <a:pt x="6484" y="1935"/>
                    <a:pt x="6399" y="1803"/>
                    <a:pt x="6264" y="1762"/>
                  </a:cubicBezTo>
                  <a:lnTo>
                    <a:pt x="397" y="13"/>
                  </a:lnTo>
                  <a:cubicBezTo>
                    <a:pt x="371" y="5"/>
                    <a:pt x="343" y="1"/>
                    <a:pt x="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67;p38">
              <a:extLst>
                <a:ext uri="{FF2B5EF4-FFF2-40B4-BE49-F238E27FC236}">
                  <a16:creationId xmlns:a16="http://schemas.microsoft.com/office/drawing/2014/main" id="{3D9CE96B-B700-4B88-B051-6136E1E3556A}"/>
                </a:ext>
              </a:extLst>
            </p:cNvPr>
            <p:cNvSpPr/>
            <p:nvPr/>
          </p:nvSpPr>
          <p:spPr>
            <a:xfrm>
              <a:off x="4085250" y="3943675"/>
              <a:ext cx="215475" cy="37325"/>
            </a:xfrm>
            <a:custGeom>
              <a:avLst/>
              <a:gdLst/>
              <a:ahLst/>
              <a:cxnLst/>
              <a:rect l="l" t="t" r="r" b="b"/>
              <a:pathLst>
                <a:path w="8619" h="1493" extrusionOk="0">
                  <a:moveTo>
                    <a:pt x="303" y="1"/>
                  </a:moveTo>
                  <a:cubicBezTo>
                    <a:pt x="163" y="1"/>
                    <a:pt x="35" y="105"/>
                    <a:pt x="17" y="250"/>
                  </a:cubicBezTo>
                  <a:cubicBezTo>
                    <a:pt x="0" y="406"/>
                    <a:pt x="111" y="546"/>
                    <a:pt x="266" y="564"/>
                  </a:cubicBezTo>
                  <a:lnTo>
                    <a:pt x="8294" y="1490"/>
                  </a:lnTo>
                  <a:cubicBezTo>
                    <a:pt x="8305" y="1492"/>
                    <a:pt x="8317" y="1492"/>
                    <a:pt x="8328" y="1492"/>
                  </a:cubicBezTo>
                  <a:cubicBezTo>
                    <a:pt x="8478" y="1492"/>
                    <a:pt x="8601" y="1375"/>
                    <a:pt x="8610" y="1225"/>
                  </a:cubicBezTo>
                  <a:cubicBezTo>
                    <a:pt x="8619" y="1075"/>
                    <a:pt x="8509" y="945"/>
                    <a:pt x="8359" y="928"/>
                  </a:cubicBezTo>
                  <a:lnTo>
                    <a:pt x="332" y="2"/>
                  </a:lnTo>
                  <a:cubicBezTo>
                    <a:pt x="322" y="1"/>
                    <a:pt x="313" y="1"/>
                    <a:pt x="3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68;p38">
              <a:extLst>
                <a:ext uri="{FF2B5EF4-FFF2-40B4-BE49-F238E27FC236}">
                  <a16:creationId xmlns:a16="http://schemas.microsoft.com/office/drawing/2014/main" id="{7AE776CE-BA83-4EE5-B33C-A0F1BD8C8449}"/>
                </a:ext>
              </a:extLst>
            </p:cNvPr>
            <p:cNvSpPr/>
            <p:nvPr/>
          </p:nvSpPr>
          <p:spPr>
            <a:xfrm>
              <a:off x="4575950" y="3715975"/>
              <a:ext cx="66600" cy="129525"/>
            </a:xfrm>
            <a:custGeom>
              <a:avLst/>
              <a:gdLst/>
              <a:ahLst/>
              <a:cxnLst/>
              <a:rect l="l" t="t" r="r" b="b"/>
              <a:pathLst>
                <a:path w="2664" h="5181" extrusionOk="0">
                  <a:moveTo>
                    <a:pt x="2327" y="1"/>
                  </a:moveTo>
                  <a:cubicBezTo>
                    <a:pt x="2276" y="1"/>
                    <a:pt x="2225" y="14"/>
                    <a:pt x="2179" y="43"/>
                  </a:cubicBezTo>
                  <a:cubicBezTo>
                    <a:pt x="2090" y="99"/>
                    <a:pt x="1" y="1449"/>
                    <a:pt x="132" y="3013"/>
                  </a:cubicBezTo>
                  <a:cubicBezTo>
                    <a:pt x="204" y="3873"/>
                    <a:pt x="917" y="4594"/>
                    <a:pt x="2248" y="5158"/>
                  </a:cubicBezTo>
                  <a:cubicBezTo>
                    <a:pt x="2283" y="5173"/>
                    <a:pt x="2321" y="5180"/>
                    <a:pt x="2359" y="5180"/>
                  </a:cubicBezTo>
                  <a:cubicBezTo>
                    <a:pt x="2360" y="5180"/>
                    <a:pt x="2361" y="5180"/>
                    <a:pt x="2362" y="5180"/>
                  </a:cubicBezTo>
                  <a:cubicBezTo>
                    <a:pt x="2494" y="5180"/>
                    <a:pt x="2609" y="5085"/>
                    <a:pt x="2636" y="4954"/>
                  </a:cubicBezTo>
                  <a:cubicBezTo>
                    <a:pt x="2664" y="4823"/>
                    <a:pt x="2593" y="4690"/>
                    <a:pt x="2469" y="4637"/>
                  </a:cubicBezTo>
                  <a:cubicBezTo>
                    <a:pt x="1346" y="4162"/>
                    <a:pt x="750" y="3600"/>
                    <a:pt x="696" y="2966"/>
                  </a:cubicBezTo>
                  <a:cubicBezTo>
                    <a:pt x="593" y="1742"/>
                    <a:pt x="2464" y="531"/>
                    <a:pt x="2482" y="520"/>
                  </a:cubicBezTo>
                  <a:cubicBezTo>
                    <a:pt x="2611" y="434"/>
                    <a:pt x="2648" y="262"/>
                    <a:pt x="2565" y="132"/>
                  </a:cubicBezTo>
                  <a:cubicBezTo>
                    <a:pt x="2511" y="47"/>
                    <a:pt x="2420" y="1"/>
                    <a:pt x="23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69;p38">
              <a:extLst>
                <a:ext uri="{FF2B5EF4-FFF2-40B4-BE49-F238E27FC236}">
                  <a16:creationId xmlns:a16="http://schemas.microsoft.com/office/drawing/2014/main" id="{5862232F-9B88-4E3D-A22D-9C8B0AF971B7}"/>
                </a:ext>
              </a:extLst>
            </p:cNvPr>
            <p:cNvSpPr/>
            <p:nvPr/>
          </p:nvSpPr>
          <p:spPr>
            <a:xfrm>
              <a:off x="4257700" y="3744100"/>
              <a:ext cx="76975" cy="175650"/>
            </a:xfrm>
            <a:custGeom>
              <a:avLst/>
              <a:gdLst/>
              <a:ahLst/>
              <a:cxnLst/>
              <a:rect l="l" t="t" r="r" b="b"/>
              <a:pathLst>
                <a:path w="3079" h="7026" extrusionOk="0">
                  <a:moveTo>
                    <a:pt x="2766" y="1"/>
                  </a:moveTo>
                  <a:cubicBezTo>
                    <a:pt x="2639" y="1"/>
                    <a:pt x="2523" y="86"/>
                    <a:pt x="2491" y="215"/>
                  </a:cubicBezTo>
                  <a:lnTo>
                    <a:pt x="1843" y="2812"/>
                  </a:lnTo>
                  <a:lnTo>
                    <a:pt x="114" y="4538"/>
                  </a:lnTo>
                  <a:cubicBezTo>
                    <a:pt x="0" y="4653"/>
                    <a:pt x="5" y="4840"/>
                    <a:pt x="125" y="4949"/>
                  </a:cubicBezTo>
                  <a:lnTo>
                    <a:pt x="2352" y="6953"/>
                  </a:lnTo>
                  <a:cubicBezTo>
                    <a:pt x="2405" y="7000"/>
                    <a:pt x="2472" y="7026"/>
                    <a:pt x="2543" y="7026"/>
                  </a:cubicBezTo>
                  <a:lnTo>
                    <a:pt x="2543" y="7025"/>
                  </a:lnTo>
                  <a:cubicBezTo>
                    <a:pt x="2543" y="7025"/>
                    <a:pt x="2543" y="7025"/>
                    <a:pt x="2544" y="7025"/>
                  </a:cubicBezTo>
                  <a:cubicBezTo>
                    <a:pt x="2803" y="7025"/>
                    <a:pt x="2925" y="6705"/>
                    <a:pt x="2732" y="6531"/>
                  </a:cubicBezTo>
                  <a:lnTo>
                    <a:pt x="726" y="4727"/>
                  </a:lnTo>
                  <a:lnTo>
                    <a:pt x="2297" y="3156"/>
                  </a:lnTo>
                  <a:cubicBezTo>
                    <a:pt x="2333" y="3119"/>
                    <a:pt x="2359" y="3074"/>
                    <a:pt x="2372" y="3025"/>
                  </a:cubicBezTo>
                  <a:lnTo>
                    <a:pt x="3040" y="352"/>
                  </a:lnTo>
                  <a:cubicBezTo>
                    <a:pt x="3078" y="200"/>
                    <a:pt x="2986" y="47"/>
                    <a:pt x="2834" y="9"/>
                  </a:cubicBezTo>
                  <a:cubicBezTo>
                    <a:pt x="2811" y="3"/>
                    <a:pt x="2788" y="1"/>
                    <a:pt x="27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70;p38">
              <a:extLst>
                <a:ext uri="{FF2B5EF4-FFF2-40B4-BE49-F238E27FC236}">
                  <a16:creationId xmlns:a16="http://schemas.microsoft.com/office/drawing/2014/main" id="{9188E543-2A04-48F4-8FE2-8950C5C538AA}"/>
                </a:ext>
              </a:extLst>
            </p:cNvPr>
            <p:cNvSpPr/>
            <p:nvPr/>
          </p:nvSpPr>
          <p:spPr>
            <a:xfrm>
              <a:off x="4127225" y="2778000"/>
              <a:ext cx="886950" cy="960325"/>
            </a:xfrm>
            <a:custGeom>
              <a:avLst/>
              <a:gdLst/>
              <a:ahLst/>
              <a:cxnLst/>
              <a:rect l="l" t="t" r="r" b="b"/>
              <a:pathLst>
                <a:path w="35478" h="38413" extrusionOk="0">
                  <a:moveTo>
                    <a:pt x="11437" y="0"/>
                  </a:moveTo>
                  <a:cubicBezTo>
                    <a:pt x="11020" y="0"/>
                    <a:pt x="10641" y="2"/>
                    <a:pt x="10311" y="6"/>
                  </a:cubicBezTo>
                  <a:lnTo>
                    <a:pt x="4940" y="17151"/>
                  </a:lnTo>
                  <a:cubicBezTo>
                    <a:pt x="4940" y="17151"/>
                    <a:pt x="0" y="34237"/>
                    <a:pt x="206" y="34957"/>
                  </a:cubicBezTo>
                  <a:cubicBezTo>
                    <a:pt x="412" y="35677"/>
                    <a:pt x="3911" y="37325"/>
                    <a:pt x="11733" y="38251"/>
                  </a:cubicBezTo>
                  <a:cubicBezTo>
                    <a:pt x="12679" y="38363"/>
                    <a:pt x="13559" y="38413"/>
                    <a:pt x="14376" y="38413"/>
                  </a:cubicBezTo>
                  <a:cubicBezTo>
                    <a:pt x="20307" y="38413"/>
                    <a:pt x="22873" y="35759"/>
                    <a:pt x="23055" y="34854"/>
                  </a:cubicBezTo>
                  <a:cubicBezTo>
                    <a:pt x="23260" y="33825"/>
                    <a:pt x="22848" y="32075"/>
                    <a:pt x="22848" y="32075"/>
                  </a:cubicBezTo>
                  <a:lnTo>
                    <a:pt x="25525" y="27341"/>
                  </a:lnTo>
                  <a:lnTo>
                    <a:pt x="34377" y="12785"/>
                  </a:lnTo>
                  <a:cubicBezTo>
                    <a:pt x="35478" y="10973"/>
                    <a:pt x="35073" y="8628"/>
                    <a:pt x="33429" y="7292"/>
                  </a:cubicBezTo>
                  <a:cubicBezTo>
                    <a:pt x="29471" y="4078"/>
                    <a:pt x="24556" y="197"/>
                    <a:pt x="24556" y="197"/>
                  </a:cubicBezTo>
                  <a:cubicBezTo>
                    <a:pt x="24556" y="197"/>
                    <a:pt x="15854" y="0"/>
                    <a:pt x="11437"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71;p38">
              <a:extLst>
                <a:ext uri="{FF2B5EF4-FFF2-40B4-BE49-F238E27FC236}">
                  <a16:creationId xmlns:a16="http://schemas.microsoft.com/office/drawing/2014/main" id="{4579CFFF-58E5-4F91-8F71-C8E889641BC5}"/>
                </a:ext>
              </a:extLst>
            </p:cNvPr>
            <p:cNvSpPr/>
            <p:nvPr/>
          </p:nvSpPr>
          <p:spPr>
            <a:xfrm>
              <a:off x="4120300" y="2770925"/>
              <a:ext cx="901625" cy="974500"/>
            </a:xfrm>
            <a:custGeom>
              <a:avLst/>
              <a:gdLst/>
              <a:ahLst/>
              <a:cxnLst/>
              <a:rect l="l" t="t" r="r" b="b"/>
              <a:pathLst>
                <a:path w="36065" h="38980" extrusionOk="0">
                  <a:moveTo>
                    <a:pt x="11769" y="565"/>
                  </a:moveTo>
                  <a:cubicBezTo>
                    <a:pt x="15915" y="565"/>
                    <a:pt x="23778" y="739"/>
                    <a:pt x="24732" y="760"/>
                  </a:cubicBezTo>
                  <a:cubicBezTo>
                    <a:pt x="25363" y="1259"/>
                    <a:pt x="29880" y="4832"/>
                    <a:pt x="33528" y="7794"/>
                  </a:cubicBezTo>
                  <a:cubicBezTo>
                    <a:pt x="35056" y="9035"/>
                    <a:pt x="35435" y="11238"/>
                    <a:pt x="34412" y="12920"/>
                  </a:cubicBezTo>
                  <a:lnTo>
                    <a:pt x="25556" y="27485"/>
                  </a:lnTo>
                  <a:lnTo>
                    <a:pt x="22879" y="32219"/>
                  </a:lnTo>
                  <a:cubicBezTo>
                    <a:pt x="22844" y="32281"/>
                    <a:pt x="22834" y="32354"/>
                    <a:pt x="22850" y="32423"/>
                  </a:cubicBezTo>
                  <a:cubicBezTo>
                    <a:pt x="22855" y="32440"/>
                    <a:pt x="23246" y="34124"/>
                    <a:pt x="23054" y="35082"/>
                  </a:cubicBezTo>
                  <a:cubicBezTo>
                    <a:pt x="22892" y="35894"/>
                    <a:pt x="20394" y="38413"/>
                    <a:pt x="14649" y="38413"/>
                  </a:cubicBezTo>
                  <a:cubicBezTo>
                    <a:pt x="13845" y="38413"/>
                    <a:pt x="12977" y="38364"/>
                    <a:pt x="12043" y="38253"/>
                  </a:cubicBezTo>
                  <a:cubicBezTo>
                    <a:pt x="3925" y="37291"/>
                    <a:pt x="887" y="35627"/>
                    <a:pt x="759" y="35186"/>
                  </a:cubicBezTo>
                  <a:cubicBezTo>
                    <a:pt x="698" y="34435"/>
                    <a:pt x="3554" y="24205"/>
                    <a:pt x="5487" y="17519"/>
                  </a:cubicBezTo>
                  <a:lnTo>
                    <a:pt x="10797" y="569"/>
                  </a:lnTo>
                  <a:cubicBezTo>
                    <a:pt x="11090" y="566"/>
                    <a:pt x="11416" y="565"/>
                    <a:pt x="11769" y="565"/>
                  </a:cubicBezTo>
                  <a:close/>
                  <a:moveTo>
                    <a:pt x="11620" y="0"/>
                  </a:moveTo>
                  <a:cubicBezTo>
                    <a:pt x="11239" y="0"/>
                    <a:pt x="10891" y="2"/>
                    <a:pt x="10586" y="5"/>
                  </a:cubicBezTo>
                  <a:cubicBezTo>
                    <a:pt x="10463" y="7"/>
                    <a:pt x="10356" y="87"/>
                    <a:pt x="10319" y="204"/>
                  </a:cubicBezTo>
                  <a:lnTo>
                    <a:pt x="4945" y="17356"/>
                  </a:lnTo>
                  <a:cubicBezTo>
                    <a:pt x="3781" y="21383"/>
                    <a:pt x="0" y="34576"/>
                    <a:pt x="212" y="35318"/>
                  </a:cubicBezTo>
                  <a:cubicBezTo>
                    <a:pt x="513" y="36373"/>
                    <a:pt x="4739" y="37959"/>
                    <a:pt x="11977" y="38814"/>
                  </a:cubicBezTo>
                  <a:cubicBezTo>
                    <a:pt x="12936" y="38928"/>
                    <a:pt x="13827" y="38979"/>
                    <a:pt x="14654" y="38979"/>
                  </a:cubicBezTo>
                  <a:cubicBezTo>
                    <a:pt x="20820" y="38979"/>
                    <a:pt x="23419" y="36143"/>
                    <a:pt x="23609" y="35194"/>
                  </a:cubicBezTo>
                  <a:cubicBezTo>
                    <a:pt x="23797" y="34257"/>
                    <a:pt x="23514" y="32812"/>
                    <a:pt x="23426" y="32404"/>
                  </a:cubicBezTo>
                  <a:lnTo>
                    <a:pt x="26044" y="27770"/>
                  </a:lnTo>
                  <a:lnTo>
                    <a:pt x="34895" y="13215"/>
                  </a:lnTo>
                  <a:cubicBezTo>
                    <a:pt x="36064" y="11292"/>
                    <a:pt x="35631" y="8773"/>
                    <a:pt x="33884" y="7356"/>
                  </a:cubicBezTo>
                  <a:cubicBezTo>
                    <a:pt x="29970" y="4178"/>
                    <a:pt x="25058" y="296"/>
                    <a:pt x="25008" y="257"/>
                  </a:cubicBezTo>
                  <a:cubicBezTo>
                    <a:pt x="24960" y="219"/>
                    <a:pt x="24901" y="199"/>
                    <a:pt x="24840" y="197"/>
                  </a:cubicBezTo>
                  <a:cubicBezTo>
                    <a:pt x="24743" y="194"/>
                    <a:pt x="15975" y="0"/>
                    <a:pt x="11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72;p38">
              <a:extLst>
                <a:ext uri="{FF2B5EF4-FFF2-40B4-BE49-F238E27FC236}">
                  <a16:creationId xmlns:a16="http://schemas.microsoft.com/office/drawing/2014/main" id="{46FA8B1E-346B-4B54-9B62-EF71A6E9D193}"/>
                </a:ext>
              </a:extLst>
            </p:cNvPr>
            <p:cNvSpPr/>
            <p:nvPr/>
          </p:nvSpPr>
          <p:spPr>
            <a:xfrm>
              <a:off x="4499925" y="2779525"/>
              <a:ext cx="385300" cy="261475"/>
            </a:xfrm>
            <a:custGeom>
              <a:avLst/>
              <a:gdLst/>
              <a:ahLst/>
              <a:cxnLst/>
              <a:rect l="l" t="t" r="r" b="b"/>
              <a:pathLst>
                <a:path w="15412" h="10459" extrusionOk="0">
                  <a:moveTo>
                    <a:pt x="2527" y="0"/>
                  </a:moveTo>
                  <a:cubicBezTo>
                    <a:pt x="1600" y="2115"/>
                    <a:pt x="1" y="6438"/>
                    <a:pt x="1317" y="8577"/>
                  </a:cubicBezTo>
                  <a:cubicBezTo>
                    <a:pt x="1996" y="9680"/>
                    <a:pt x="3321" y="10459"/>
                    <a:pt x="5158" y="10459"/>
                  </a:cubicBezTo>
                  <a:cubicBezTo>
                    <a:pt x="7710" y="10459"/>
                    <a:pt x="11250" y="8955"/>
                    <a:pt x="15411" y="4724"/>
                  </a:cubicBezTo>
                  <a:cubicBezTo>
                    <a:pt x="12381" y="2294"/>
                    <a:pt x="9648" y="136"/>
                    <a:pt x="9648" y="136"/>
                  </a:cubicBezTo>
                  <a:cubicBezTo>
                    <a:pt x="9648" y="136"/>
                    <a:pt x="6189" y="58"/>
                    <a:pt x="2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73;p38">
              <a:extLst>
                <a:ext uri="{FF2B5EF4-FFF2-40B4-BE49-F238E27FC236}">
                  <a16:creationId xmlns:a16="http://schemas.microsoft.com/office/drawing/2014/main" id="{D217A884-259F-4664-A0D6-B7006B134541}"/>
                </a:ext>
              </a:extLst>
            </p:cNvPr>
            <p:cNvSpPr/>
            <p:nvPr/>
          </p:nvSpPr>
          <p:spPr>
            <a:xfrm>
              <a:off x="4492750" y="2772450"/>
              <a:ext cx="400450" cy="275600"/>
            </a:xfrm>
            <a:custGeom>
              <a:avLst/>
              <a:gdLst/>
              <a:ahLst/>
              <a:cxnLst/>
              <a:rect l="l" t="t" r="r" b="b"/>
              <a:pathLst>
                <a:path w="16018" h="11024" extrusionOk="0">
                  <a:moveTo>
                    <a:pt x="2997" y="569"/>
                  </a:moveTo>
                  <a:cubicBezTo>
                    <a:pt x="6234" y="620"/>
                    <a:pt x="9267" y="686"/>
                    <a:pt x="9833" y="699"/>
                  </a:cubicBezTo>
                  <a:cubicBezTo>
                    <a:pt x="10275" y="1049"/>
                    <a:pt x="12636" y="2917"/>
                    <a:pt x="15276" y="5032"/>
                  </a:cubicBezTo>
                  <a:cubicBezTo>
                    <a:pt x="10707" y="9595"/>
                    <a:pt x="7337" y="10459"/>
                    <a:pt x="5437" y="10459"/>
                  </a:cubicBezTo>
                  <a:cubicBezTo>
                    <a:pt x="5199" y="10459"/>
                    <a:pt x="4984" y="10445"/>
                    <a:pt x="4793" y="10424"/>
                  </a:cubicBezTo>
                  <a:cubicBezTo>
                    <a:pt x="3480" y="10275"/>
                    <a:pt x="2432" y="9667"/>
                    <a:pt x="1844" y="8712"/>
                  </a:cubicBezTo>
                  <a:cubicBezTo>
                    <a:pt x="611" y="6706"/>
                    <a:pt x="2178" y="2475"/>
                    <a:pt x="2997" y="569"/>
                  </a:cubicBezTo>
                  <a:close/>
                  <a:moveTo>
                    <a:pt x="2818" y="1"/>
                  </a:moveTo>
                  <a:cubicBezTo>
                    <a:pt x="2720" y="5"/>
                    <a:pt x="2601" y="65"/>
                    <a:pt x="2554" y="169"/>
                  </a:cubicBezTo>
                  <a:cubicBezTo>
                    <a:pt x="1525" y="2520"/>
                    <a:pt x="1" y="6795"/>
                    <a:pt x="1363" y="9008"/>
                  </a:cubicBezTo>
                  <a:cubicBezTo>
                    <a:pt x="2044" y="10114"/>
                    <a:pt x="3240" y="10817"/>
                    <a:pt x="4730" y="10986"/>
                  </a:cubicBezTo>
                  <a:cubicBezTo>
                    <a:pt x="4962" y="11012"/>
                    <a:pt x="5196" y="11024"/>
                    <a:pt x="5430" y="11024"/>
                  </a:cubicBezTo>
                  <a:cubicBezTo>
                    <a:pt x="7470" y="11024"/>
                    <a:pt x="11085" y="10100"/>
                    <a:pt x="15901" y="5206"/>
                  </a:cubicBezTo>
                  <a:cubicBezTo>
                    <a:pt x="16018" y="5087"/>
                    <a:pt x="16006" y="4892"/>
                    <a:pt x="15876" y="4787"/>
                  </a:cubicBezTo>
                  <a:cubicBezTo>
                    <a:pt x="12843" y="2356"/>
                    <a:pt x="10110" y="196"/>
                    <a:pt x="10110" y="196"/>
                  </a:cubicBezTo>
                  <a:cubicBezTo>
                    <a:pt x="10062" y="158"/>
                    <a:pt x="10002" y="138"/>
                    <a:pt x="9941" y="136"/>
                  </a:cubicBezTo>
                  <a:cubicBezTo>
                    <a:pt x="9941" y="136"/>
                    <a:pt x="6481" y="57"/>
                    <a:pt x="2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74;p38">
              <a:extLst>
                <a:ext uri="{FF2B5EF4-FFF2-40B4-BE49-F238E27FC236}">
                  <a16:creationId xmlns:a16="http://schemas.microsoft.com/office/drawing/2014/main" id="{96BB80B1-38C5-42D9-ADEF-9E46206B0FE2}"/>
                </a:ext>
              </a:extLst>
            </p:cNvPr>
            <p:cNvSpPr/>
            <p:nvPr/>
          </p:nvSpPr>
          <p:spPr>
            <a:xfrm>
              <a:off x="4541500" y="2338925"/>
              <a:ext cx="473450" cy="642100"/>
            </a:xfrm>
            <a:custGeom>
              <a:avLst/>
              <a:gdLst/>
              <a:ahLst/>
              <a:cxnLst/>
              <a:rect l="l" t="t" r="r" b="b"/>
              <a:pathLst>
                <a:path w="18938" h="25684" extrusionOk="0">
                  <a:moveTo>
                    <a:pt x="9543" y="1"/>
                  </a:moveTo>
                  <a:cubicBezTo>
                    <a:pt x="9342" y="1"/>
                    <a:pt x="9177" y="43"/>
                    <a:pt x="9056" y="133"/>
                  </a:cubicBezTo>
                  <a:cubicBezTo>
                    <a:pt x="9056" y="133"/>
                    <a:pt x="6072" y="956"/>
                    <a:pt x="4837" y="2809"/>
                  </a:cubicBezTo>
                  <a:cubicBezTo>
                    <a:pt x="3603" y="4662"/>
                    <a:pt x="1" y="15469"/>
                    <a:pt x="103" y="16395"/>
                  </a:cubicBezTo>
                  <a:cubicBezTo>
                    <a:pt x="137" y="16704"/>
                    <a:pt x="674" y="16807"/>
                    <a:pt x="1376" y="16807"/>
                  </a:cubicBezTo>
                  <a:cubicBezTo>
                    <a:pt x="2778" y="16807"/>
                    <a:pt x="4837" y="16395"/>
                    <a:pt x="4837" y="16395"/>
                  </a:cubicBezTo>
                  <a:lnTo>
                    <a:pt x="4837" y="16395"/>
                  </a:lnTo>
                  <a:cubicBezTo>
                    <a:pt x="4837" y="16395"/>
                    <a:pt x="1647" y="23085"/>
                    <a:pt x="1647" y="24217"/>
                  </a:cubicBezTo>
                  <a:cubicBezTo>
                    <a:pt x="1647" y="25110"/>
                    <a:pt x="2543" y="25683"/>
                    <a:pt x="3831" y="25683"/>
                  </a:cubicBezTo>
                  <a:cubicBezTo>
                    <a:pt x="4176" y="25683"/>
                    <a:pt x="4549" y="25642"/>
                    <a:pt x="4940" y="25555"/>
                  </a:cubicBezTo>
                  <a:cubicBezTo>
                    <a:pt x="6793" y="25143"/>
                    <a:pt x="13104" y="14277"/>
                    <a:pt x="13104" y="14277"/>
                  </a:cubicBezTo>
                  <a:cubicBezTo>
                    <a:pt x="13104" y="14277"/>
                    <a:pt x="14467" y="15861"/>
                    <a:pt x="15603" y="15861"/>
                  </a:cubicBezTo>
                  <a:cubicBezTo>
                    <a:pt x="15798" y="15861"/>
                    <a:pt x="15986" y="15814"/>
                    <a:pt x="16159" y="15705"/>
                  </a:cubicBezTo>
                  <a:cubicBezTo>
                    <a:pt x="17513" y="14852"/>
                    <a:pt x="17085" y="13132"/>
                    <a:pt x="16056" y="13132"/>
                  </a:cubicBezTo>
                  <a:cubicBezTo>
                    <a:pt x="15027" y="13132"/>
                    <a:pt x="18937" y="8912"/>
                    <a:pt x="17599" y="6133"/>
                  </a:cubicBezTo>
                  <a:cubicBezTo>
                    <a:pt x="16392" y="3625"/>
                    <a:pt x="11410" y="1"/>
                    <a:pt x="9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75;p38">
              <a:extLst>
                <a:ext uri="{FF2B5EF4-FFF2-40B4-BE49-F238E27FC236}">
                  <a16:creationId xmlns:a16="http://schemas.microsoft.com/office/drawing/2014/main" id="{55882EB1-0C7E-4DC1-9A6C-9EC9889F9742}"/>
                </a:ext>
              </a:extLst>
            </p:cNvPr>
            <p:cNvSpPr/>
            <p:nvPr/>
          </p:nvSpPr>
          <p:spPr>
            <a:xfrm>
              <a:off x="4534275" y="2331850"/>
              <a:ext cx="476000" cy="656200"/>
            </a:xfrm>
            <a:custGeom>
              <a:avLst/>
              <a:gdLst/>
              <a:ahLst/>
              <a:cxnLst/>
              <a:rect l="l" t="t" r="r" b="b"/>
              <a:pathLst>
                <a:path w="19040" h="26248" extrusionOk="0">
                  <a:moveTo>
                    <a:pt x="9832" y="567"/>
                  </a:moveTo>
                  <a:cubicBezTo>
                    <a:pt x="9961" y="567"/>
                    <a:pt x="10118" y="589"/>
                    <a:pt x="10292" y="631"/>
                  </a:cubicBezTo>
                  <a:cubicBezTo>
                    <a:pt x="12351" y="1132"/>
                    <a:pt x="16572" y="4331"/>
                    <a:pt x="17635" y="6539"/>
                  </a:cubicBezTo>
                  <a:cubicBezTo>
                    <a:pt x="18406" y="8140"/>
                    <a:pt x="17255" y="10332"/>
                    <a:pt x="16494" y="11783"/>
                  </a:cubicBezTo>
                  <a:cubicBezTo>
                    <a:pt x="16006" y="12712"/>
                    <a:pt x="15761" y="13178"/>
                    <a:pt x="15951" y="13495"/>
                  </a:cubicBezTo>
                  <a:cubicBezTo>
                    <a:pt x="15997" y="13571"/>
                    <a:pt x="16110" y="13697"/>
                    <a:pt x="16345" y="13697"/>
                  </a:cubicBezTo>
                  <a:cubicBezTo>
                    <a:pt x="16693" y="13697"/>
                    <a:pt x="16899" y="13981"/>
                    <a:pt x="16975" y="14248"/>
                  </a:cubicBezTo>
                  <a:cubicBezTo>
                    <a:pt x="17097" y="14666"/>
                    <a:pt x="16992" y="15311"/>
                    <a:pt x="16297" y="15748"/>
                  </a:cubicBezTo>
                  <a:cubicBezTo>
                    <a:pt x="16172" y="15826"/>
                    <a:pt x="16033" y="15861"/>
                    <a:pt x="15885" y="15861"/>
                  </a:cubicBezTo>
                  <a:cubicBezTo>
                    <a:pt x="15078" y="15861"/>
                    <a:pt x="14010" y="14842"/>
                    <a:pt x="13607" y="14375"/>
                  </a:cubicBezTo>
                  <a:cubicBezTo>
                    <a:pt x="13553" y="14312"/>
                    <a:pt x="13474" y="14277"/>
                    <a:pt x="13391" y="14277"/>
                  </a:cubicBezTo>
                  <a:cubicBezTo>
                    <a:pt x="13383" y="14277"/>
                    <a:pt x="13375" y="14277"/>
                    <a:pt x="13367" y="14278"/>
                  </a:cubicBezTo>
                  <a:cubicBezTo>
                    <a:pt x="13276" y="14286"/>
                    <a:pt x="13194" y="14338"/>
                    <a:pt x="13148" y="14417"/>
                  </a:cubicBezTo>
                  <a:cubicBezTo>
                    <a:pt x="10732" y="18577"/>
                    <a:pt x="6429" y="25281"/>
                    <a:pt x="5169" y="25562"/>
                  </a:cubicBezTo>
                  <a:cubicBezTo>
                    <a:pt x="4808" y="25642"/>
                    <a:pt x="4456" y="25681"/>
                    <a:pt x="4127" y="25681"/>
                  </a:cubicBezTo>
                  <a:cubicBezTo>
                    <a:pt x="3492" y="25681"/>
                    <a:pt x="2946" y="25536"/>
                    <a:pt x="2599" y="25258"/>
                  </a:cubicBezTo>
                  <a:cubicBezTo>
                    <a:pt x="2347" y="25054"/>
                    <a:pt x="2219" y="24800"/>
                    <a:pt x="2219" y="24499"/>
                  </a:cubicBezTo>
                  <a:cubicBezTo>
                    <a:pt x="2219" y="23715"/>
                    <a:pt x="4110" y="19465"/>
                    <a:pt x="5382" y="16800"/>
                  </a:cubicBezTo>
                  <a:cubicBezTo>
                    <a:pt x="5471" y="16612"/>
                    <a:pt x="5334" y="16394"/>
                    <a:pt x="5126" y="16394"/>
                  </a:cubicBezTo>
                  <a:cubicBezTo>
                    <a:pt x="5108" y="16394"/>
                    <a:pt x="5089" y="16396"/>
                    <a:pt x="5071" y="16401"/>
                  </a:cubicBezTo>
                  <a:cubicBezTo>
                    <a:pt x="3736" y="16668"/>
                    <a:pt x="2436" y="16811"/>
                    <a:pt x="1597" y="16811"/>
                  </a:cubicBezTo>
                  <a:cubicBezTo>
                    <a:pt x="1086" y="16811"/>
                    <a:pt x="746" y="16758"/>
                    <a:pt x="672" y="16646"/>
                  </a:cubicBezTo>
                  <a:cubicBezTo>
                    <a:pt x="593" y="15887"/>
                    <a:pt x="4061" y="5200"/>
                    <a:pt x="5361" y="3249"/>
                  </a:cubicBezTo>
                  <a:cubicBezTo>
                    <a:pt x="6523" y="1507"/>
                    <a:pt x="9392" y="697"/>
                    <a:pt x="9422" y="688"/>
                  </a:cubicBezTo>
                  <a:cubicBezTo>
                    <a:pt x="9455" y="679"/>
                    <a:pt x="9488" y="663"/>
                    <a:pt x="9516" y="642"/>
                  </a:cubicBezTo>
                  <a:cubicBezTo>
                    <a:pt x="9583" y="592"/>
                    <a:pt x="9692" y="567"/>
                    <a:pt x="9832" y="567"/>
                  </a:cubicBezTo>
                  <a:close/>
                  <a:moveTo>
                    <a:pt x="9835" y="0"/>
                  </a:moveTo>
                  <a:cubicBezTo>
                    <a:pt x="9589" y="0"/>
                    <a:pt x="9385" y="52"/>
                    <a:pt x="9225" y="156"/>
                  </a:cubicBezTo>
                  <a:cubicBezTo>
                    <a:pt x="8817" y="275"/>
                    <a:pt x="6099" y="1124"/>
                    <a:pt x="4891" y="2934"/>
                  </a:cubicBezTo>
                  <a:cubicBezTo>
                    <a:pt x="3630" y="4826"/>
                    <a:pt x="1" y="15711"/>
                    <a:pt x="110" y="16708"/>
                  </a:cubicBezTo>
                  <a:cubicBezTo>
                    <a:pt x="122" y="16820"/>
                    <a:pt x="176" y="16980"/>
                    <a:pt x="355" y="17112"/>
                  </a:cubicBezTo>
                  <a:cubicBezTo>
                    <a:pt x="614" y="17302"/>
                    <a:pt x="1122" y="17370"/>
                    <a:pt x="1717" y="17370"/>
                  </a:cubicBezTo>
                  <a:cubicBezTo>
                    <a:pt x="2691" y="17370"/>
                    <a:pt x="3899" y="17187"/>
                    <a:pt x="4633" y="17057"/>
                  </a:cubicBezTo>
                  <a:lnTo>
                    <a:pt x="4633" y="17057"/>
                  </a:lnTo>
                  <a:cubicBezTo>
                    <a:pt x="3856" y="18712"/>
                    <a:pt x="1653" y="23484"/>
                    <a:pt x="1653" y="24499"/>
                  </a:cubicBezTo>
                  <a:cubicBezTo>
                    <a:pt x="1653" y="24973"/>
                    <a:pt x="1857" y="25388"/>
                    <a:pt x="2244" y="25698"/>
                  </a:cubicBezTo>
                  <a:cubicBezTo>
                    <a:pt x="2694" y="26059"/>
                    <a:pt x="3358" y="26248"/>
                    <a:pt x="4123" y="26248"/>
                  </a:cubicBezTo>
                  <a:cubicBezTo>
                    <a:pt x="4517" y="26246"/>
                    <a:pt x="4908" y="26200"/>
                    <a:pt x="5291" y="26113"/>
                  </a:cubicBezTo>
                  <a:cubicBezTo>
                    <a:pt x="7084" y="25714"/>
                    <a:pt x="12244" y="17077"/>
                    <a:pt x="13446" y="15029"/>
                  </a:cubicBezTo>
                  <a:cubicBezTo>
                    <a:pt x="13921" y="15510"/>
                    <a:pt x="14949" y="16423"/>
                    <a:pt x="15901" y="16423"/>
                  </a:cubicBezTo>
                  <a:cubicBezTo>
                    <a:pt x="16142" y="16423"/>
                    <a:pt x="16378" y="16365"/>
                    <a:pt x="16599" y="16226"/>
                  </a:cubicBezTo>
                  <a:cubicBezTo>
                    <a:pt x="17497" y="15661"/>
                    <a:pt x="17709" y="14746"/>
                    <a:pt x="17519" y="14090"/>
                  </a:cubicBezTo>
                  <a:cubicBezTo>
                    <a:pt x="17365" y="13554"/>
                    <a:pt x="16963" y="13193"/>
                    <a:pt x="16473" y="13138"/>
                  </a:cubicBezTo>
                  <a:cubicBezTo>
                    <a:pt x="16543" y="12904"/>
                    <a:pt x="16790" y="12435"/>
                    <a:pt x="16995" y="12045"/>
                  </a:cubicBezTo>
                  <a:cubicBezTo>
                    <a:pt x="17809" y="10494"/>
                    <a:pt x="19039" y="8150"/>
                    <a:pt x="18145" y="6293"/>
                  </a:cubicBezTo>
                  <a:cubicBezTo>
                    <a:pt x="17004" y="3924"/>
                    <a:pt x="12639" y="621"/>
                    <a:pt x="10427" y="80"/>
                  </a:cubicBezTo>
                  <a:cubicBezTo>
                    <a:pt x="10209" y="27"/>
                    <a:pt x="10011" y="0"/>
                    <a:pt x="9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76;p38">
              <a:extLst>
                <a:ext uri="{FF2B5EF4-FFF2-40B4-BE49-F238E27FC236}">
                  <a16:creationId xmlns:a16="http://schemas.microsoft.com/office/drawing/2014/main" id="{9027D7F8-BF71-4CE9-B603-B2D347C90AC7}"/>
                </a:ext>
              </a:extLst>
            </p:cNvPr>
            <p:cNvSpPr/>
            <p:nvPr/>
          </p:nvSpPr>
          <p:spPr>
            <a:xfrm>
              <a:off x="4581175" y="2183300"/>
              <a:ext cx="498075" cy="486200"/>
            </a:xfrm>
            <a:custGeom>
              <a:avLst/>
              <a:gdLst/>
              <a:ahLst/>
              <a:cxnLst/>
              <a:rect l="l" t="t" r="r" b="b"/>
              <a:pathLst>
                <a:path w="19923" h="19448" extrusionOk="0">
                  <a:moveTo>
                    <a:pt x="5743" y="1"/>
                  </a:moveTo>
                  <a:cubicBezTo>
                    <a:pt x="3437" y="1"/>
                    <a:pt x="2660" y="1181"/>
                    <a:pt x="6337" y="3064"/>
                  </a:cubicBezTo>
                  <a:cubicBezTo>
                    <a:pt x="6337" y="3064"/>
                    <a:pt x="574" y="3064"/>
                    <a:pt x="265" y="5843"/>
                  </a:cubicBezTo>
                  <a:cubicBezTo>
                    <a:pt x="1" y="8210"/>
                    <a:pt x="2128" y="9457"/>
                    <a:pt x="4799" y="9457"/>
                  </a:cubicBezTo>
                  <a:cubicBezTo>
                    <a:pt x="5264" y="9457"/>
                    <a:pt x="5745" y="9419"/>
                    <a:pt x="6234" y="9343"/>
                  </a:cubicBezTo>
                  <a:cubicBezTo>
                    <a:pt x="7563" y="9135"/>
                    <a:pt x="8842" y="9044"/>
                    <a:pt x="9922" y="9044"/>
                  </a:cubicBezTo>
                  <a:cubicBezTo>
                    <a:pt x="11518" y="9044"/>
                    <a:pt x="12679" y="9242"/>
                    <a:pt x="12924" y="9548"/>
                  </a:cubicBezTo>
                  <a:cubicBezTo>
                    <a:pt x="13335" y="10062"/>
                    <a:pt x="8910" y="11092"/>
                    <a:pt x="9939" y="11812"/>
                  </a:cubicBezTo>
                  <a:cubicBezTo>
                    <a:pt x="10741" y="12374"/>
                    <a:pt x="11543" y="12436"/>
                    <a:pt x="11859" y="12436"/>
                  </a:cubicBezTo>
                  <a:cubicBezTo>
                    <a:pt x="11948" y="12436"/>
                    <a:pt x="11998" y="12431"/>
                    <a:pt x="11998" y="12431"/>
                  </a:cubicBezTo>
                  <a:lnTo>
                    <a:pt x="11998" y="12431"/>
                  </a:lnTo>
                  <a:cubicBezTo>
                    <a:pt x="11998" y="12431"/>
                    <a:pt x="10557" y="12843"/>
                    <a:pt x="10661" y="13872"/>
                  </a:cubicBezTo>
                  <a:cubicBezTo>
                    <a:pt x="10764" y="14901"/>
                    <a:pt x="11659" y="19447"/>
                    <a:pt x="12379" y="19447"/>
                  </a:cubicBezTo>
                  <a:cubicBezTo>
                    <a:pt x="13099" y="19447"/>
                    <a:pt x="14469" y="19357"/>
                    <a:pt x="14469" y="19357"/>
                  </a:cubicBezTo>
                  <a:cubicBezTo>
                    <a:pt x="14469" y="19357"/>
                    <a:pt x="16424" y="18430"/>
                    <a:pt x="17968" y="16783"/>
                  </a:cubicBezTo>
                  <a:cubicBezTo>
                    <a:pt x="19512" y="15137"/>
                    <a:pt x="19923" y="11637"/>
                    <a:pt x="17968" y="9580"/>
                  </a:cubicBezTo>
                  <a:cubicBezTo>
                    <a:pt x="16012" y="7521"/>
                    <a:pt x="14469" y="5534"/>
                    <a:pt x="12924" y="3888"/>
                  </a:cubicBezTo>
                  <a:cubicBezTo>
                    <a:pt x="11381" y="2241"/>
                    <a:pt x="9940" y="491"/>
                    <a:pt x="6852" y="79"/>
                  </a:cubicBezTo>
                  <a:cubicBezTo>
                    <a:pt x="6455" y="27"/>
                    <a:pt x="6082" y="1"/>
                    <a:pt x="57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77;p38">
              <a:extLst>
                <a:ext uri="{FF2B5EF4-FFF2-40B4-BE49-F238E27FC236}">
                  <a16:creationId xmlns:a16="http://schemas.microsoft.com/office/drawing/2014/main" id="{DDCD865E-D9E6-490A-A878-658A16A2C046}"/>
                </a:ext>
              </a:extLst>
            </p:cNvPr>
            <p:cNvSpPr/>
            <p:nvPr/>
          </p:nvSpPr>
          <p:spPr>
            <a:xfrm>
              <a:off x="4577850" y="2176275"/>
              <a:ext cx="508925" cy="500275"/>
            </a:xfrm>
            <a:custGeom>
              <a:avLst/>
              <a:gdLst/>
              <a:ahLst/>
              <a:cxnLst/>
              <a:rect l="l" t="t" r="r" b="b"/>
              <a:pathLst>
                <a:path w="20357" h="20011" extrusionOk="0">
                  <a:moveTo>
                    <a:pt x="5867" y="564"/>
                  </a:moveTo>
                  <a:cubicBezTo>
                    <a:pt x="6186" y="564"/>
                    <a:pt x="6548" y="588"/>
                    <a:pt x="6947" y="641"/>
                  </a:cubicBezTo>
                  <a:cubicBezTo>
                    <a:pt x="9736" y="1012"/>
                    <a:pt x="11105" y="2485"/>
                    <a:pt x="12554" y="4044"/>
                  </a:cubicBezTo>
                  <a:lnTo>
                    <a:pt x="12851" y="4362"/>
                  </a:lnTo>
                  <a:cubicBezTo>
                    <a:pt x="13549" y="5106"/>
                    <a:pt x="14246" y="5920"/>
                    <a:pt x="14987" y="6783"/>
                  </a:cubicBezTo>
                  <a:cubicBezTo>
                    <a:pt x="15890" y="7836"/>
                    <a:pt x="16825" y="8926"/>
                    <a:pt x="17896" y="10055"/>
                  </a:cubicBezTo>
                  <a:cubicBezTo>
                    <a:pt x="19707" y="11962"/>
                    <a:pt x="19383" y="15284"/>
                    <a:pt x="17895" y="16871"/>
                  </a:cubicBezTo>
                  <a:cubicBezTo>
                    <a:pt x="16538" y="18319"/>
                    <a:pt x="14830" y="19208"/>
                    <a:pt x="14527" y="19359"/>
                  </a:cubicBezTo>
                  <a:cubicBezTo>
                    <a:pt x="14265" y="19376"/>
                    <a:pt x="13138" y="19447"/>
                    <a:pt x="12548" y="19452"/>
                  </a:cubicBezTo>
                  <a:cubicBezTo>
                    <a:pt x="12075" y="19203"/>
                    <a:pt x="11218" y="15557"/>
                    <a:pt x="11075" y="14124"/>
                  </a:cubicBezTo>
                  <a:cubicBezTo>
                    <a:pt x="10997" y="13344"/>
                    <a:pt x="12198" y="12987"/>
                    <a:pt x="12210" y="12983"/>
                  </a:cubicBezTo>
                  <a:cubicBezTo>
                    <a:pt x="12344" y="12944"/>
                    <a:pt x="12431" y="12812"/>
                    <a:pt x="12411" y="12671"/>
                  </a:cubicBezTo>
                  <a:cubicBezTo>
                    <a:pt x="12391" y="12532"/>
                    <a:pt x="12272" y="12428"/>
                    <a:pt x="12131" y="12428"/>
                  </a:cubicBezTo>
                  <a:lnTo>
                    <a:pt x="12130" y="12428"/>
                  </a:lnTo>
                  <a:cubicBezTo>
                    <a:pt x="12122" y="12428"/>
                    <a:pt x="12111" y="12429"/>
                    <a:pt x="12103" y="12430"/>
                  </a:cubicBezTo>
                  <a:cubicBezTo>
                    <a:pt x="12102" y="12430"/>
                    <a:pt x="12063" y="12434"/>
                    <a:pt x="11996" y="12434"/>
                  </a:cubicBezTo>
                  <a:cubicBezTo>
                    <a:pt x="11723" y="12434"/>
                    <a:pt x="10975" y="12381"/>
                    <a:pt x="10234" y="11862"/>
                  </a:cubicBezTo>
                  <a:cubicBezTo>
                    <a:pt x="10225" y="11856"/>
                    <a:pt x="10216" y="11850"/>
                    <a:pt x="10211" y="11845"/>
                  </a:cubicBezTo>
                  <a:cubicBezTo>
                    <a:pt x="10358" y="11617"/>
                    <a:pt x="11293" y="11209"/>
                    <a:pt x="11806" y="10986"/>
                  </a:cubicBezTo>
                  <a:cubicBezTo>
                    <a:pt x="12794" y="10554"/>
                    <a:pt x="13273" y="10333"/>
                    <a:pt x="13355" y="9998"/>
                  </a:cubicBezTo>
                  <a:cubicBezTo>
                    <a:pt x="13386" y="9877"/>
                    <a:pt x="13357" y="9749"/>
                    <a:pt x="13278" y="9653"/>
                  </a:cubicBezTo>
                  <a:cubicBezTo>
                    <a:pt x="12940" y="9231"/>
                    <a:pt x="11668" y="9044"/>
                    <a:pt x="10103" y="9044"/>
                  </a:cubicBezTo>
                  <a:cubicBezTo>
                    <a:pt x="8917" y="9044"/>
                    <a:pt x="7565" y="9151"/>
                    <a:pt x="6323" y="9344"/>
                  </a:cubicBezTo>
                  <a:cubicBezTo>
                    <a:pt x="5851" y="9418"/>
                    <a:pt x="5387" y="9454"/>
                    <a:pt x="4942" y="9454"/>
                  </a:cubicBezTo>
                  <a:cubicBezTo>
                    <a:pt x="3464" y="9454"/>
                    <a:pt x="2181" y="9059"/>
                    <a:pt x="1426" y="8336"/>
                  </a:cubicBezTo>
                  <a:cubicBezTo>
                    <a:pt x="833" y="7768"/>
                    <a:pt x="581" y="7035"/>
                    <a:pt x="679" y="6156"/>
                  </a:cubicBezTo>
                  <a:cubicBezTo>
                    <a:pt x="956" y="3660"/>
                    <a:pt x="6416" y="3629"/>
                    <a:pt x="6471" y="3629"/>
                  </a:cubicBezTo>
                  <a:cubicBezTo>
                    <a:pt x="6601" y="3629"/>
                    <a:pt x="6714" y="3539"/>
                    <a:pt x="6746" y="3412"/>
                  </a:cubicBezTo>
                  <a:cubicBezTo>
                    <a:pt x="6776" y="3285"/>
                    <a:pt x="6716" y="3154"/>
                    <a:pt x="6599" y="3094"/>
                  </a:cubicBezTo>
                  <a:cubicBezTo>
                    <a:pt x="4682" y="2112"/>
                    <a:pt x="4121" y="1382"/>
                    <a:pt x="4223" y="1056"/>
                  </a:cubicBezTo>
                  <a:cubicBezTo>
                    <a:pt x="4308" y="783"/>
                    <a:pt x="4893" y="564"/>
                    <a:pt x="5867" y="564"/>
                  </a:cubicBezTo>
                  <a:close/>
                  <a:moveTo>
                    <a:pt x="5882" y="0"/>
                  </a:moveTo>
                  <a:cubicBezTo>
                    <a:pt x="4827" y="0"/>
                    <a:pt x="3888" y="233"/>
                    <a:pt x="3683" y="887"/>
                  </a:cubicBezTo>
                  <a:cubicBezTo>
                    <a:pt x="3481" y="1535"/>
                    <a:pt x="4079" y="2281"/>
                    <a:pt x="5461" y="3111"/>
                  </a:cubicBezTo>
                  <a:cubicBezTo>
                    <a:pt x="3730" y="3256"/>
                    <a:pt x="368" y="3829"/>
                    <a:pt x="117" y="6092"/>
                  </a:cubicBezTo>
                  <a:cubicBezTo>
                    <a:pt x="1" y="7141"/>
                    <a:pt x="318" y="8058"/>
                    <a:pt x="1036" y="8744"/>
                  </a:cubicBezTo>
                  <a:cubicBezTo>
                    <a:pt x="1904" y="9575"/>
                    <a:pt x="3300" y="10022"/>
                    <a:pt x="4921" y="10022"/>
                  </a:cubicBezTo>
                  <a:cubicBezTo>
                    <a:pt x="5401" y="10022"/>
                    <a:pt x="5900" y="9983"/>
                    <a:pt x="6411" y="9903"/>
                  </a:cubicBezTo>
                  <a:cubicBezTo>
                    <a:pt x="7768" y="9691"/>
                    <a:pt x="9012" y="9609"/>
                    <a:pt x="10037" y="9609"/>
                  </a:cubicBezTo>
                  <a:cubicBezTo>
                    <a:pt x="11388" y="9609"/>
                    <a:pt x="12360" y="9751"/>
                    <a:pt x="12714" y="9919"/>
                  </a:cubicBezTo>
                  <a:cubicBezTo>
                    <a:pt x="12480" y="10075"/>
                    <a:pt x="11953" y="10304"/>
                    <a:pt x="11581" y="10467"/>
                  </a:cubicBezTo>
                  <a:cubicBezTo>
                    <a:pt x="10409" y="10978"/>
                    <a:pt x="9686" y="11317"/>
                    <a:pt x="9637" y="11808"/>
                  </a:cubicBezTo>
                  <a:cubicBezTo>
                    <a:pt x="9623" y="11947"/>
                    <a:pt x="9660" y="12149"/>
                    <a:pt x="9911" y="12325"/>
                  </a:cubicBezTo>
                  <a:cubicBezTo>
                    <a:pt x="10286" y="12588"/>
                    <a:pt x="10707" y="12780"/>
                    <a:pt x="11151" y="12891"/>
                  </a:cubicBezTo>
                  <a:cubicBezTo>
                    <a:pt x="10782" y="13169"/>
                    <a:pt x="10453" y="13586"/>
                    <a:pt x="10513" y="14180"/>
                  </a:cubicBezTo>
                  <a:cubicBezTo>
                    <a:pt x="10519" y="14239"/>
                    <a:pt x="11314" y="20011"/>
                    <a:pt x="12513" y="20011"/>
                  </a:cubicBezTo>
                  <a:cubicBezTo>
                    <a:pt x="13234" y="20011"/>
                    <a:pt x="14564" y="19923"/>
                    <a:pt x="14620" y="19921"/>
                  </a:cubicBezTo>
                  <a:cubicBezTo>
                    <a:pt x="14655" y="19918"/>
                    <a:pt x="14690" y="19909"/>
                    <a:pt x="14723" y="19894"/>
                  </a:cubicBezTo>
                  <a:cubicBezTo>
                    <a:pt x="14804" y="19854"/>
                    <a:pt x="16744" y="18924"/>
                    <a:pt x="18307" y="17258"/>
                  </a:cubicBezTo>
                  <a:cubicBezTo>
                    <a:pt x="19998" y="15454"/>
                    <a:pt x="20357" y="11824"/>
                    <a:pt x="18306" y="9665"/>
                  </a:cubicBezTo>
                  <a:cubicBezTo>
                    <a:pt x="17243" y="8547"/>
                    <a:pt x="16314" y="7462"/>
                    <a:pt x="15415" y="6413"/>
                  </a:cubicBezTo>
                  <a:cubicBezTo>
                    <a:pt x="14671" y="5547"/>
                    <a:pt x="13969" y="4727"/>
                    <a:pt x="13264" y="3975"/>
                  </a:cubicBezTo>
                  <a:lnTo>
                    <a:pt x="12968" y="3658"/>
                  </a:lnTo>
                  <a:cubicBezTo>
                    <a:pt x="11515" y="2095"/>
                    <a:pt x="10012" y="479"/>
                    <a:pt x="7022" y="80"/>
                  </a:cubicBezTo>
                  <a:cubicBezTo>
                    <a:pt x="6646" y="30"/>
                    <a:pt x="6257" y="0"/>
                    <a:pt x="5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78;p38">
              <a:extLst>
                <a:ext uri="{FF2B5EF4-FFF2-40B4-BE49-F238E27FC236}">
                  <a16:creationId xmlns:a16="http://schemas.microsoft.com/office/drawing/2014/main" id="{30B74634-5C17-476B-890C-7C7906964173}"/>
                </a:ext>
              </a:extLst>
            </p:cNvPr>
            <p:cNvSpPr/>
            <p:nvPr/>
          </p:nvSpPr>
          <p:spPr>
            <a:xfrm>
              <a:off x="5032475" y="2518475"/>
              <a:ext cx="18975" cy="59825"/>
            </a:xfrm>
            <a:custGeom>
              <a:avLst/>
              <a:gdLst/>
              <a:ahLst/>
              <a:cxnLst/>
              <a:rect l="l" t="t" r="r" b="b"/>
              <a:pathLst>
                <a:path w="759" h="2393" extrusionOk="0">
                  <a:moveTo>
                    <a:pt x="305" y="0"/>
                  </a:moveTo>
                  <a:cubicBezTo>
                    <a:pt x="290" y="0"/>
                    <a:pt x="274" y="1"/>
                    <a:pt x="259" y="4"/>
                  </a:cubicBezTo>
                  <a:cubicBezTo>
                    <a:pt x="105" y="30"/>
                    <a:pt x="0" y="175"/>
                    <a:pt x="25" y="329"/>
                  </a:cubicBezTo>
                  <a:cubicBezTo>
                    <a:pt x="186" y="1318"/>
                    <a:pt x="87" y="2064"/>
                    <a:pt x="86" y="2071"/>
                  </a:cubicBezTo>
                  <a:cubicBezTo>
                    <a:pt x="64" y="2225"/>
                    <a:pt x="173" y="2369"/>
                    <a:pt x="327" y="2391"/>
                  </a:cubicBezTo>
                  <a:cubicBezTo>
                    <a:pt x="340" y="2392"/>
                    <a:pt x="354" y="2393"/>
                    <a:pt x="367" y="2393"/>
                  </a:cubicBezTo>
                  <a:cubicBezTo>
                    <a:pt x="508" y="2393"/>
                    <a:pt x="626" y="2289"/>
                    <a:pt x="646" y="2149"/>
                  </a:cubicBezTo>
                  <a:cubicBezTo>
                    <a:pt x="651" y="2116"/>
                    <a:pt x="759" y="1316"/>
                    <a:pt x="583" y="238"/>
                  </a:cubicBezTo>
                  <a:cubicBezTo>
                    <a:pt x="560" y="99"/>
                    <a:pt x="441"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79;p38">
              <a:extLst>
                <a:ext uri="{FF2B5EF4-FFF2-40B4-BE49-F238E27FC236}">
                  <a16:creationId xmlns:a16="http://schemas.microsoft.com/office/drawing/2014/main" id="{79803FDD-B8B6-42AF-BE83-A927EC60C040}"/>
                </a:ext>
              </a:extLst>
            </p:cNvPr>
            <p:cNvSpPr/>
            <p:nvPr/>
          </p:nvSpPr>
          <p:spPr>
            <a:xfrm>
              <a:off x="4654750" y="2334100"/>
              <a:ext cx="383075" cy="161700"/>
            </a:xfrm>
            <a:custGeom>
              <a:avLst/>
              <a:gdLst/>
              <a:ahLst/>
              <a:cxnLst/>
              <a:rect l="l" t="t" r="r" b="b"/>
              <a:pathLst>
                <a:path w="15323" h="6468" extrusionOk="0">
                  <a:moveTo>
                    <a:pt x="4834" y="0"/>
                  </a:moveTo>
                  <a:cubicBezTo>
                    <a:pt x="4825" y="0"/>
                    <a:pt x="4817" y="0"/>
                    <a:pt x="4808" y="1"/>
                  </a:cubicBezTo>
                  <a:cubicBezTo>
                    <a:pt x="3448" y="133"/>
                    <a:pt x="268" y="541"/>
                    <a:pt x="92" y="1475"/>
                  </a:cubicBezTo>
                  <a:cubicBezTo>
                    <a:pt x="1" y="1963"/>
                    <a:pt x="585" y="2259"/>
                    <a:pt x="777" y="2355"/>
                  </a:cubicBezTo>
                  <a:cubicBezTo>
                    <a:pt x="1380" y="2661"/>
                    <a:pt x="2046" y="2760"/>
                    <a:pt x="2774" y="2760"/>
                  </a:cubicBezTo>
                  <a:cubicBezTo>
                    <a:pt x="3410" y="2760"/>
                    <a:pt x="4093" y="2684"/>
                    <a:pt x="4822" y="2603"/>
                  </a:cubicBezTo>
                  <a:cubicBezTo>
                    <a:pt x="5664" y="2509"/>
                    <a:pt x="6556" y="2410"/>
                    <a:pt x="7500" y="2410"/>
                  </a:cubicBezTo>
                  <a:cubicBezTo>
                    <a:pt x="8721" y="2410"/>
                    <a:pt x="10032" y="2576"/>
                    <a:pt x="11441" y="3134"/>
                  </a:cubicBezTo>
                  <a:cubicBezTo>
                    <a:pt x="13028" y="3762"/>
                    <a:pt x="14139" y="4824"/>
                    <a:pt x="14740" y="6291"/>
                  </a:cubicBezTo>
                  <a:cubicBezTo>
                    <a:pt x="14783" y="6397"/>
                    <a:pt x="14886" y="6466"/>
                    <a:pt x="15002" y="6467"/>
                  </a:cubicBezTo>
                  <a:cubicBezTo>
                    <a:pt x="15039" y="6467"/>
                    <a:pt x="15075" y="6459"/>
                    <a:pt x="15108" y="6445"/>
                  </a:cubicBezTo>
                  <a:cubicBezTo>
                    <a:pt x="15253" y="6387"/>
                    <a:pt x="15322" y="6221"/>
                    <a:pt x="15264" y="6077"/>
                  </a:cubicBezTo>
                  <a:cubicBezTo>
                    <a:pt x="14601" y="4462"/>
                    <a:pt x="13384" y="3294"/>
                    <a:pt x="11649" y="2608"/>
                  </a:cubicBezTo>
                  <a:cubicBezTo>
                    <a:pt x="10163" y="2019"/>
                    <a:pt x="8762" y="1847"/>
                    <a:pt x="7483" y="1847"/>
                  </a:cubicBezTo>
                  <a:cubicBezTo>
                    <a:pt x="6498" y="1847"/>
                    <a:pt x="5584" y="1949"/>
                    <a:pt x="4759" y="2041"/>
                  </a:cubicBezTo>
                  <a:cubicBezTo>
                    <a:pt x="4050" y="2120"/>
                    <a:pt x="3388" y="2194"/>
                    <a:pt x="2782" y="2194"/>
                  </a:cubicBezTo>
                  <a:cubicBezTo>
                    <a:pt x="2129" y="2194"/>
                    <a:pt x="1541" y="2108"/>
                    <a:pt x="1032" y="1851"/>
                  </a:cubicBezTo>
                  <a:cubicBezTo>
                    <a:pt x="703" y="1684"/>
                    <a:pt x="653" y="1580"/>
                    <a:pt x="649" y="1580"/>
                  </a:cubicBezTo>
                  <a:cubicBezTo>
                    <a:pt x="769" y="1246"/>
                    <a:pt x="2736" y="771"/>
                    <a:pt x="4862" y="563"/>
                  </a:cubicBezTo>
                  <a:cubicBezTo>
                    <a:pt x="5018" y="548"/>
                    <a:pt x="5132" y="410"/>
                    <a:pt x="5117" y="254"/>
                  </a:cubicBezTo>
                  <a:cubicBezTo>
                    <a:pt x="5100" y="109"/>
                    <a:pt x="4977" y="0"/>
                    <a:pt x="4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80;p38">
              <a:extLst>
                <a:ext uri="{FF2B5EF4-FFF2-40B4-BE49-F238E27FC236}">
                  <a16:creationId xmlns:a16="http://schemas.microsoft.com/office/drawing/2014/main" id="{4B7547DE-A92D-482A-AA9A-1A4E4EB5BCD0}"/>
                </a:ext>
              </a:extLst>
            </p:cNvPr>
            <p:cNvSpPr/>
            <p:nvPr/>
          </p:nvSpPr>
          <p:spPr>
            <a:xfrm>
              <a:off x="4863275" y="2453825"/>
              <a:ext cx="138100" cy="143650"/>
            </a:xfrm>
            <a:custGeom>
              <a:avLst/>
              <a:gdLst/>
              <a:ahLst/>
              <a:cxnLst/>
              <a:rect l="l" t="t" r="r" b="b"/>
              <a:pathLst>
                <a:path w="5524" h="5746" extrusionOk="0">
                  <a:moveTo>
                    <a:pt x="325" y="1"/>
                  </a:moveTo>
                  <a:cubicBezTo>
                    <a:pt x="220" y="1"/>
                    <a:pt x="119" y="59"/>
                    <a:pt x="70" y="160"/>
                  </a:cubicBezTo>
                  <a:cubicBezTo>
                    <a:pt x="0" y="301"/>
                    <a:pt x="61" y="473"/>
                    <a:pt x="205" y="540"/>
                  </a:cubicBezTo>
                  <a:cubicBezTo>
                    <a:pt x="246" y="561"/>
                    <a:pt x="4398" y="2624"/>
                    <a:pt x="4939" y="5515"/>
                  </a:cubicBezTo>
                  <a:cubicBezTo>
                    <a:pt x="4964" y="5648"/>
                    <a:pt x="5080" y="5745"/>
                    <a:pt x="5216" y="5745"/>
                  </a:cubicBezTo>
                  <a:cubicBezTo>
                    <a:pt x="5234" y="5745"/>
                    <a:pt x="5252" y="5743"/>
                    <a:pt x="5269" y="5740"/>
                  </a:cubicBezTo>
                  <a:cubicBezTo>
                    <a:pt x="5423" y="5711"/>
                    <a:pt x="5524" y="5564"/>
                    <a:pt x="5494" y="5410"/>
                  </a:cubicBezTo>
                  <a:cubicBezTo>
                    <a:pt x="4901" y="2240"/>
                    <a:pt x="634" y="121"/>
                    <a:pt x="452" y="31"/>
                  </a:cubicBezTo>
                  <a:cubicBezTo>
                    <a:pt x="412" y="10"/>
                    <a:pt x="368" y="1"/>
                    <a:pt x="3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81;p38">
              <a:extLst>
                <a:ext uri="{FF2B5EF4-FFF2-40B4-BE49-F238E27FC236}">
                  <a16:creationId xmlns:a16="http://schemas.microsoft.com/office/drawing/2014/main" id="{4780F706-D308-41BE-AB32-E1D7B2DF920A}"/>
                </a:ext>
              </a:extLst>
            </p:cNvPr>
            <p:cNvSpPr/>
            <p:nvPr/>
          </p:nvSpPr>
          <p:spPr>
            <a:xfrm>
              <a:off x="4655275" y="2705725"/>
              <a:ext cx="171975" cy="50150"/>
            </a:xfrm>
            <a:custGeom>
              <a:avLst/>
              <a:gdLst/>
              <a:ahLst/>
              <a:cxnLst/>
              <a:rect l="l" t="t" r="r" b="b"/>
              <a:pathLst>
                <a:path w="6879" h="2006" extrusionOk="0">
                  <a:moveTo>
                    <a:pt x="6561" y="1"/>
                  </a:moveTo>
                  <a:cubicBezTo>
                    <a:pt x="6498" y="1"/>
                    <a:pt x="6434" y="22"/>
                    <a:pt x="6381" y="65"/>
                  </a:cubicBezTo>
                  <a:cubicBezTo>
                    <a:pt x="5343" y="945"/>
                    <a:pt x="1617" y="1356"/>
                    <a:pt x="268" y="1440"/>
                  </a:cubicBezTo>
                  <a:cubicBezTo>
                    <a:pt x="117" y="1450"/>
                    <a:pt x="0" y="1578"/>
                    <a:pt x="5" y="1731"/>
                  </a:cubicBezTo>
                  <a:cubicBezTo>
                    <a:pt x="9" y="1883"/>
                    <a:pt x="133" y="2003"/>
                    <a:pt x="285" y="2006"/>
                  </a:cubicBezTo>
                  <a:cubicBezTo>
                    <a:pt x="292" y="2006"/>
                    <a:pt x="297" y="2004"/>
                    <a:pt x="304" y="2004"/>
                  </a:cubicBezTo>
                  <a:cubicBezTo>
                    <a:pt x="509" y="1991"/>
                    <a:pt x="5353" y="1676"/>
                    <a:pt x="6748" y="497"/>
                  </a:cubicBezTo>
                  <a:cubicBezTo>
                    <a:pt x="6864" y="396"/>
                    <a:pt x="6878" y="219"/>
                    <a:pt x="6778" y="101"/>
                  </a:cubicBezTo>
                  <a:cubicBezTo>
                    <a:pt x="6722" y="35"/>
                    <a:pt x="6642" y="1"/>
                    <a:pt x="65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82;p38">
              <a:extLst>
                <a:ext uri="{FF2B5EF4-FFF2-40B4-BE49-F238E27FC236}">
                  <a16:creationId xmlns:a16="http://schemas.microsoft.com/office/drawing/2014/main" id="{9795CAA3-737D-4360-A7FC-B20DD534D156}"/>
                </a:ext>
              </a:extLst>
            </p:cNvPr>
            <p:cNvSpPr/>
            <p:nvPr/>
          </p:nvSpPr>
          <p:spPr>
            <a:xfrm>
              <a:off x="4616275" y="2610500"/>
              <a:ext cx="131400" cy="48675"/>
            </a:xfrm>
            <a:custGeom>
              <a:avLst/>
              <a:gdLst/>
              <a:ahLst/>
              <a:cxnLst/>
              <a:rect l="l" t="t" r="r" b="b"/>
              <a:pathLst>
                <a:path w="5256" h="1947" extrusionOk="0">
                  <a:moveTo>
                    <a:pt x="4933" y="0"/>
                  </a:moveTo>
                  <a:cubicBezTo>
                    <a:pt x="4828" y="0"/>
                    <a:pt x="4726" y="60"/>
                    <a:pt x="4679" y="162"/>
                  </a:cubicBezTo>
                  <a:cubicBezTo>
                    <a:pt x="4215" y="1135"/>
                    <a:pt x="3124" y="1376"/>
                    <a:pt x="2157" y="1376"/>
                  </a:cubicBezTo>
                  <a:cubicBezTo>
                    <a:pt x="1218" y="1376"/>
                    <a:pt x="396" y="1148"/>
                    <a:pt x="379" y="1143"/>
                  </a:cubicBezTo>
                  <a:cubicBezTo>
                    <a:pt x="357" y="1138"/>
                    <a:pt x="335" y="1136"/>
                    <a:pt x="314" y="1136"/>
                  </a:cubicBezTo>
                  <a:cubicBezTo>
                    <a:pt x="190" y="1136"/>
                    <a:pt x="77" y="1217"/>
                    <a:pt x="42" y="1341"/>
                  </a:cubicBezTo>
                  <a:cubicBezTo>
                    <a:pt x="1" y="1486"/>
                    <a:pt x="80" y="1639"/>
                    <a:pt x="224" y="1687"/>
                  </a:cubicBezTo>
                  <a:cubicBezTo>
                    <a:pt x="297" y="1707"/>
                    <a:pt x="1157" y="1946"/>
                    <a:pt x="2161" y="1946"/>
                  </a:cubicBezTo>
                  <a:cubicBezTo>
                    <a:pt x="3287" y="1946"/>
                    <a:pt x="4597" y="1646"/>
                    <a:pt x="5188" y="404"/>
                  </a:cubicBezTo>
                  <a:cubicBezTo>
                    <a:pt x="5256" y="263"/>
                    <a:pt x="5196" y="94"/>
                    <a:pt x="5055" y="28"/>
                  </a:cubicBezTo>
                  <a:cubicBezTo>
                    <a:pt x="5016" y="9"/>
                    <a:pt x="4974" y="0"/>
                    <a:pt x="4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83;p38">
              <a:extLst>
                <a:ext uri="{FF2B5EF4-FFF2-40B4-BE49-F238E27FC236}">
                  <a16:creationId xmlns:a16="http://schemas.microsoft.com/office/drawing/2014/main" id="{18D1636E-2C52-432A-9FDA-9884A318DF8A}"/>
                </a:ext>
              </a:extLst>
            </p:cNvPr>
            <p:cNvSpPr/>
            <p:nvPr/>
          </p:nvSpPr>
          <p:spPr>
            <a:xfrm>
              <a:off x="4716300" y="2600225"/>
              <a:ext cx="54075" cy="29575"/>
            </a:xfrm>
            <a:custGeom>
              <a:avLst/>
              <a:gdLst/>
              <a:ahLst/>
              <a:cxnLst/>
              <a:rect l="l" t="t" r="r" b="b"/>
              <a:pathLst>
                <a:path w="2163" h="1183" extrusionOk="0">
                  <a:moveTo>
                    <a:pt x="320" y="0"/>
                  </a:moveTo>
                  <a:cubicBezTo>
                    <a:pt x="207" y="0"/>
                    <a:pt x="101" y="67"/>
                    <a:pt x="57" y="178"/>
                  </a:cubicBezTo>
                  <a:cubicBezTo>
                    <a:pt x="0" y="322"/>
                    <a:pt x="68" y="485"/>
                    <a:pt x="210" y="544"/>
                  </a:cubicBezTo>
                  <a:lnTo>
                    <a:pt x="1754" y="1162"/>
                  </a:lnTo>
                  <a:cubicBezTo>
                    <a:pt x="1787" y="1175"/>
                    <a:pt x="1823" y="1182"/>
                    <a:pt x="1859" y="1182"/>
                  </a:cubicBezTo>
                  <a:cubicBezTo>
                    <a:pt x="1994" y="1182"/>
                    <a:pt x="2111" y="1086"/>
                    <a:pt x="2136" y="953"/>
                  </a:cubicBezTo>
                  <a:cubicBezTo>
                    <a:pt x="2162" y="819"/>
                    <a:pt x="2089" y="687"/>
                    <a:pt x="1963" y="637"/>
                  </a:cubicBezTo>
                  <a:lnTo>
                    <a:pt x="420" y="18"/>
                  </a:lnTo>
                  <a:cubicBezTo>
                    <a:pt x="387" y="6"/>
                    <a:pt x="353" y="0"/>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84;p38">
              <a:extLst>
                <a:ext uri="{FF2B5EF4-FFF2-40B4-BE49-F238E27FC236}">
                  <a16:creationId xmlns:a16="http://schemas.microsoft.com/office/drawing/2014/main" id="{9270EC03-9977-41B5-9A86-B043574A0FB4}"/>
                </a:ext>
              </a:extLst>
            </p:cNvPr>
            <p:cNvSpPr/>
            <p:nvPr/>
          </p:nvSpPr>
          <p:spPr>
            <a:xfrm>
              <a:off x="4572350" y="2527500"/>
              <a:ext cx="79800" cy="72050"/>
            </a:xfrm>
            <a:custGeom>
              <a:avLst/>
              <a:gdLst/>
              <a:ahLst/>
              <a:cxnLst/>
              <a:rect l="l" t="t" r="r" b="b"/>
              <a:pathLst>
                <a:path w="3192" h="2882" extrusionOk="0">
                  <a:moveTo>
                    <a:pt x="3191" y="0"/>
                  </a:moveTo>
                  <a:cubicBezTo>
                    <a:pt x="3191" y="1"/>
                    <a:pt x="0" y="411"/>
                    <a:pt x="0" y="927"/>
                  </a:cubicBezTo>
                  <a:cubicBezTo>
                    <a:pt x="0" y="1441"/>
                    <a:pt x="2059" y="2882"/>
                    <a:pt x="2059" y="2882"/>
                  </a:cubicBezTo>
                  <a:lnTo>
                    <a:pt x="3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85;p38">
              <a:extLst>
                <a:ext uri="{FF2B5EF4-FFF2-40B4-BE49-F238E27FC236}">
                  <a16:creationId xmlns:a16="http://schemas.microsoft.com/office/drawing/2014/main" id="{225CC2B8-5CE3-4409-BEF0-097FEA0B377C}"/>
                </a:ext>
              </a:extLst>
            </p:cNvPr>
            <p:cNvSpPr/>
            <p:nvPr/>
          </p:nvSpPr>
          <p:spPr>
            <a:xfrm>
              <a:off x="4565250" y="2520400"/>
              <a:ext cx="94400" cy="86225"/>
            </a:xfrm>
            <a:custGeom>
              <a:avLst/>
              <a:gdLst/>
              <a:ahLst/>
              <a:cxnLst/>
              <a:rect l="l" t="t" r="r" b="b"/>
              <a:pathLst>
                <a:path w="3776" h="3449" extrusionOk="0">
                  <a:moveTo>
                    <a:pt x="3474" y="1"/>
                  </a:moveTo>
                  <a:cubicBezTo>
                    <a:pt x="3462" y="1"/>
                    <a:pt x="3450" y="1"/>
                    <a:pt x="3438" y="3"/>
                  </a:cubicBezTo>
                  <a:cubicBezTo>
                    <a:pt x="1" y="448"/>
                    <a:pt x="1" y="1021"/>
                    <a:pt x="1" y="1211"/>
                  </a:cubicBezTo>
                  <a:cubicBezTo>
                    <a:pt x="1" y="1787"/>
                    <a:pt x="1367" y="2828"/>
                    <a:pt x="2180" y="3397"/>
                  </a:cubicBezTo>
                  <a:cubicBezTo>
                    <a:pt x="2227" y="3431"/>
                    <a:pt x="2284" y="3448"/>
                    <a:pt x="2342" y="3448"/>
                  </a:cubicBezTo>
                  <a:lnTo>
                    <a:pt x="2342" y="3448"/>
                  </a:lnTo>
                  <a:cubicBezTo>
                    <a:pt x="2466" y="3448"/>
                    <a:pt x="2574" y="3369"/>
                    <a:pt x="2611" y="3251"/>
                  </a:cubicBezTo>
                  <a:cubicBezTo>
                    <a:pt x="2649" y="3133"/>
                    <a:pt x="2606" y="3005"/>
                    <a:pt x="2505" y="2934"/>
                  </a:cubicBezTo>
                  <a:cubicBezTo>
                    <a:pt x="1554" y="2268"/>
                    <a:pt x="708" y="1522"/>
                    <a:pt x="581" y="1252"/>
                  </a:cubicBezTo>
                  <a:cubicBezTo>
                    <a:pt x="873" y="1028"/>
                    <a:pt x="2290" y="722"/>
                    <a:pt x="3511" y="565"/>
                  </a:cubicBezTo>
                  <a:cubicBezTo>
                    <a:pt x="3666" y="544"/>
                    <a:pt x="3775" y="403"/>
                    <a:pt x="3755" y="248"/>
                  </a:cubicBezTo>
                  <a:cubicBezTo>
                    <a:pt x="3737" y="104"/>
                    <a:pt x="3614" y="1"/>
                    <a:pt x="3474" y="1"/>
                  </a:cubicBezTo>
                  <a:close/>
                  <a:moveTo>
                    <a:pt x="2342" y="3448"/>
                  </a:moveTo>
                  <a:cubicBezTo>
                    <a:pt x="2342" y="3448"/>
                    <a:pt x="2342" y="3448"/>
                    <a:pt x="2342" y="3448"/>
                  </a:cubicBezTo>
                  <a:lnTo>
                    <a:pt x="2343" y="3448"/>
                  </a:lnTo>
                  <a:cubicBezTo>
                    <a:pt x="2343" y="3448"/>
                    <a:pt x="2342" y="3448"/>
                    <a:pt x="2342" y="344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86;p38">
              <a:extLst>
                <a:ext uri="{FF2B5EF4-FFF2-40B4-BE49-F238E27FC236}">
                  <a16:creationId xmlns:a16="http://schemas.microsoft.com/office/drawing/2014/main" id="{AE3AD294-998C-4D0C-81B2-0E1626217F5D}"/>
                </a:ext>
              </a:extLst>
            </p:cNvPr>
            <p:cNvSpPr/>
            <p:nvPr/>
          </p:nvSpPr>
          <p:spPr>
            <a:xfrm>
              <a:off x="4638400" y="2478975"/>
              <a:ext cx="27625" cy="40900"/>
            </a:xfrm>
            <a:custGeom>
              <a:avLst/>
              <a:gdLst/>
              <a:ahLst/>
              <a:cxnLst/>
              <a:rect l="l" t="t" r="r" b="b"/>
              <a:pathLst>
                <a:path w="1105" h="1636" extrusionOk="0">
                  <a:moveTo>
                    <a:pt x="750" y="1"/>
                  </a:moveTo>
                  <a:cubicBezTo>
                    <a:pt x="539" y="1"/>
                    <a:pt x="283" y="284"/>
                    <a:pt x="149" y="684"/>
                  </a:cubicBezTo>
                  <a:cubicBezTo>
                    <a:pt x="0" y="1129"/>
                    <a:pt x="60" y="1549"/>
                    <a:pt x="283" y="1624"/>
                  </a:cubicBezTo>
                  <a:cubicBezTo>
                    <a:pt x="306" y="1632"/>
                    <a:pt x="329" y="1635"/>
                    <a:pt x="353" y="1635"/>
                  </a:cubicBezTo>
                  <a:cubicBezTo>
                    <a:pt x="565" y="1635"/>
                    <a:pt x="821" y="1353"/>
                    <a:pt x="956" y="952"/>
                  </a:cubicBezTo>
                  <a:cubicBezTo>
                    <a:pt x="1105" y="508"/>
                    <a:pt x="1044" y="86"/>
                    <a:pt x="821" y="12"/>
                  </a:cubicBezTo>
                  <a:cubicBezTo>
                    <a:pt x="798" y="5"/>
                    <a:pt x="775" y="1"/>
                    <a:pt x="7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87;p38">
              <a:extLst>
                <a:ext uri="{FF2B5EF4-FFF2-40B4-BE49-F238E27FC236}">
                  <a16:creationId xmlns:a16="http://schemas.microsoft.com/office/drawing/2014/main" id="{35A4C87C-CDD7-40FF-99F1-91EF5B336453}"/>
                </a:ext>
              </a:extLst>
            </p:cNvPr>
            <p:cNvSpPr/>
            <p:nvPr/>
          </p:nvSpPr>
          <p:spPr>
            <a:xfrm>
              <a:off x="4706025" y="2513300"/>
              <a:ext cx="27625" cy="40900"/>
            </a:xfrm>
            <a:custGeom>
              <a:avLst/>
              <a:gdLst/>
              <a:ahLst/>
              <a:cxnLst/>
              <a:rect l="l" t="t" r="r" b="b"/>
              <a:pathLst>
                <a:path w="1105" h="1636" extrusionOk="0">
                  <a:moveTo>
                    <a:pt x="751" y="1"/>
                  </a:moveTo>
                  <a:cubicBezTo>
                    <a:pt x="539" y="1"/>
                    <a:pt x="283" y="284"/>
                    <a:pt x="150" y="683"/>
                  </a:cubicBezTo>
                  <a:cubicBezTo>
                    <a:pt x="1" y="1128"/>
                    <a:pt x="62" y="1550"/>
                    <a:pt x="283" y="1624"/>
                  </a:cubicBezTo>
                  <a:cubicBezTo>
                    <a:pt x="306" y="1631"/>
                    <a:pt x="330" y="1635"/>
                    <a:pt x="354" y="1635"/>
                  </a:cubicBezTo>
                  <a:cubicBezTo>
                    <a:pt x="566" y="1635"/>
                    <a:pt x="822" y="1352"/>
                    <a:pt x="956" y="952"/>
                  </a:cubicBezTo>
                  <a:cubicBezTo>
                    <a:pt x="1105" y="508"/>
                    <a:pt x="1045" y="86"/>
                    <a:pt x="822" y="12"/>
                  </a:cubicBezTo>
                  <a:cubicBezTo>
                    <a:pt x="799" y="4"/>
                    <a:pt x="776" y="1"/>
                    <a:pt x="7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88;p38">
              <a:extLst>
                <a:ext uri="{FF2B5EF4-FFF2-40B4-BE49-F238E27FC236}">
                  <a16:creationId xmlns:a16="http://schemas.microsoft.com/office/drawing/2014/main" id="{0DB35D12-955C-48D4-9E81-8513077A630E}"/>
                </a:ext>
              </a:extLst>
            </p:cNvPr>
            <p:cNvSpPr/>
            <p:nvPr/>
          </p:nvSpPr>
          <p:spPr>
            <a:xfrm>
              <a:off x="4733625" y="2464000"/>
              <a:ext cx="39000" cy="56675"/>
            </a:xfrm>
            <a:custGeom>
              <a:avLst/>
              <a:gdLst/>
              <a:ahLst/>
              <a:cxnLst/>
              <a:rect l="l" t="t" r="r" b="b"/>
              <a:pathLst>
                <a:path w="1560" h="2267" extrusionOk="0">
                  <a:moveTo>
                    <a:pt x="1" y="0"/>
                  </a:moveTo>
                  <a:lnTo>
                    <a:pt x="1418" y="2267"/>
                  </a:lnTo>
                  <a:cubicBezTo>
                    <a:pt x="1559" y="142"/>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89;p38">
              <a:extLst>
                <a:ext uri="{FF2B5EF4-FFF2-40B4-BE49-F238E27FC236}">
                  <a16:creationId xmlns:a16="http://schemas.microsoft.com/office/drawing/2014/main" id="{40743ED1-EEDA-4784-A734-2EC90C2357C4}"/>
                </a:ext>
              </a:extLst>
            </p:cNvPr>
            <p:cNvSpPr/>
            <p:nvPr/>
          </p:nvSpPr>
          <p:spPr>
            <a:xfrm>
              <a:off x="4724650" y="2456925"/>
              <a:ext cx="55425" cy="70825"/>
            </a:xfrm>
            <a:custGeom>
              <a:avLst/>
              <a:gdLst/>
              <a:ahLst/>
              <a:cxnLst/>
              <a:rect l="l" t="t" r="r" b="b"/>
              <a:pathLst>
                <a:path w="2217" h="2833" extrusionOk="0">
                  <a:moveTo>
                    <a:pt x="358" y="1"/>
                  </a:moveTo>
                  <a:cubicBezTo>
                    <a:pt x="141" y="1"/>
                    <a:pt x="1" y="243"/>
                    <a:pt x="120" y="433"/>
                  </a:cubicBezTo>
                  <a:lnTo>
                    <a:pt x="1538" y="2700"/>
                  </a:lnTo>
                  <a:cubicBezTo>
                    <a:pt x="1589" y="2782"/>
                    <a:pt x="1679" y="2832"/>
                    <a:pt x="1777" y="2832"/>
                  </a:cubicBezTo>
                  <a:lnTo>
                    <a:pt x="1777" y="2832"/>
                  </a:lnTo>
                  <a:cubicBezTo>
                    <a:pt x="1925" y="2832"/>
                    <a:pt x="2048" y="2717"/>
                    <a:pt x="2059" y="2568"/>
                  </a:cubicBezTo>
                  <a:cubicBezTo>
                    <a:pt x="2216" y="197"/>
                    <a:pt x="403" y="4"/>
                    <a:pt x="385" y="2"/>
                  </a:cubicBezTo>
                  <a:cubicBezTo>
                    <a:pt x="376" y="1"/>
                    <a:pt x="367" y="1"/>
                    <a:pt x="358" y="1"/>
                  </a:cubicBezTo>
                  <a:close/>
                  <a:moveTo>
                    <a:pt x="1777" y="2832"/>
                  </a:moveTo>
                  <a:cubicBezTo>
                    <a:pt x="1776" y="2832"/>
                    <a:pt x="1776" y="2832"/>
                    <a:pt x="1776" y="2832"/>
                  </a:cubicBezTo>
                  <a:lnTo>
                    <a:pt x="1777" y="2832"/>
                  </a:lnTo>
                  <a:cubicBezTo>
                    <a:pt x="1777" y="2832"/>
                    <a:pt x="1777" y="2832"/>
                    <a:pt x="1777" y="28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90;p38">
              <a:extLst>
                <a:ext uri="{FF2B5EF4-FFF2-40B4-BE49-F238E27FC236}">
                  <a16:creationId xmlns:a16="http://schemas.microsoft.com/office/drawing/2014/main" id="{B9DDCBBD-8204-4676-A4CF-632973547C66}"/>
                </a:ext>
              </a:extLst>
            </p:cNvPr>
            <p:cNvSpPr/>
            <p:nvPr/>
          </p:nvSpPr>
          <p:spPr>
            <a:xfrm>
              <a:off x="4648650" y="2429275"/>
              <a:ext cx="49600" cy="20600"/>
            </a:xfrm>
            <a:custGeom>
              <a:avLst/>
              <a:gdLst/>
              <a:ahLst/>
              <a:cxnLst/>
              <a:rect l="l" t="t" r="r" b="b"/>
              <a:pathLst>
                <a:path w="1984" h="824" extrusionOk="0">
                  <a:moveTo>
                    <a:pt x="1206" y="0"/>
                  </a:moveTo>
                  <a:cubicBezTo>
                    <a:pt x="877" y="0"/>
                    <a:pt x="462" y="188"/>
                    <a:pt x="0" y="823"/>
                  </a:cubicBezTo>
                  <a:lnTo>
                    <a:pt x="1984" y="398"/>
                  </a:lnTo>
                  <a:cubicBezTo>
                    <a:pt x="1984" y="398"/>
                    <a:pt x="1685" y="0"/>
                    <a:pt x="12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91;p38">
              <a:extLst>
                <a:ext uri="{FF2B5EF4-FFF2-40B4-BE49-F238E27FC236}">
                  <a16:creationId xmlns:a16="http://schemas.microsoft.com/office/drawing/2014/main" id="{0CB5C597-02BD-4CF7-A843-E0FE5D25DE60}"/>
                </a:ext>
              </a:extLst>
            </p:cNvPr>
            <p:cNvSpPr/>
            <p:nvPr/>
          </p:nvSpPr>
          <p:spPr>
            <a:xfrm>
              <a:off x="4639550" y="2422200"/>
              <a:ext cx="67475" cy="34725"/>
            </a:xfrm>
            <a:custGeom>
              <a:avLst/>
              <a:gdLst/>
              <a:ahLst/>
              <a:cxnLst/>
              <a:rect l="l" t="t" r="r" b="b"/>
              <a:pathLst>
                <a:path w="2699" h="1389" extrusionOk="0">
                  <a:moveTo>
                    <a:pt x="1529" y="567"/>
                  </a:moveTo>
                  <a:lnTo>
                    <a:pt x="1355" y="604"/>
                  </a:lnTo>
                  <a:cubicBezTo>
                    <a:pt x="1411" y="585"/>
                    <a:pt x="1470" y="573"/>
                    <a:pt x="1529" y="567"/>
                  </a:cubicBezTo>
                  <a:close/>
                  <a:moveTo>
                    <a:pt x="1562" y="1"/>
                  </a:moveTo>
                  <a:cubicBezTo>
                    <a:pt x="1066" y="4"/>
                    <a:pt x="587" y="320"/>
                    <a:pt x="136" y="940"/>
                  </a:cubicBezTo>
                  <a:cubicBezTo>
                    <a:pt x="0" y="1127"/>
                    <a:pt x="134" y="1389"/>
                    <a:pt x="364" y="1389"/>
                  </a:cubicBezTo>
                  <a:cubicBezTo>
                    <a:pt x="385" y="1389"/>
                    <a:pt x="404" y="1387"/>
                    <a:pt x="424" y="1382"/>
                  </a:cubicBezTo>
                  <a:lnTo>
                    <a:pt x="2408" y="957"/>
                  </a:lnTo>
                  <a:cubicBezTo>
                    <a:pt x="2610" y="915"/>
                    <a:pt x="2699" y="677"/>
                    <a:pt x="2575" y="512"/>
                  </a:cubicBezTo>
                  <a:cubicBezTo>
                    <a:pt x="2559" y="491"/>
                    <a:pt x="2185" y="1"/>
                    <a:pt x="1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92;p38">
              <a:extLst>
                <a:ext uri="{FF2B5EF4-FFF2-40B4-BE49-F238E27FC236}">
                  <a16:creationId xmlns:a16="http://schemas.microsoft.com/office/drawing/2014/main" id="{11C8A089-2283-4153-8942-C438EC775262}"/>
                </a:ext>
              </a:extLst>
            </p:cNvPr>
            <p:cNvSpPr/>
            <p:nvPr/>
          </p:nvSpPr>
          <p:spPr>
            <a:xfrm>
              <a:off x="3243525" y="1029425"/>
              <a:ext cx="744700" cy="1174425"/>
            </a:xfrm>
            <a:custGeom>
              <a:avLst/>
              <a:gdLst/>
              <a:ahLst/>
              <a:cxnLst/>
              <a:rect l="l" t="t" r="r" b="b"/>
              <a:pathLst>
                <a:path w="29788" h="46977" extrusionOk="0">
                  <a:moveTo>
                    <a:pt x="14894" y="1"/>
                  </a:moveTo>
                  <a:lnTo>
                    <a:pt x="0" y="18750"/>
                  </a:lnTo>
                  <a:lnTo>
                    <a:pt x="5827" y="18750"/>
                  </a:lnTo>
                  <a:lnTo>
                    <a:pt x="5827" y="46977"/>
                  </a:lnTo>
                  <a:lnTo>
                    <a:pt x="23962" y="46977"/>
                  </a:lnTo>
                  <a:lnTo>
                    <a:pt x="23962" y="18750"/>
                  </a:lnTo>
                  <a:lnTo>
                    <a:pt x="29788" y="18750"/>
                  </a:lnTo>
                  <a:lnTo>
                    <a:pt x="148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93;p38">
              <a:extLst>
                <a:ext uri="{FF2B5EF4-FFF2-40B4-BE49-F238E27FC236}">
                  <a16:creationId xmlns:a16="http://schemas.microsoft.com/office/drawing/2014/main" id="{E9FFC53F-BB67-4902-AE0A-1C3F4FE92998}"/>
                </a:ext>
              </a:extLst>
            </p:cNvPr>
            <p:cNvSpPr/>
            <p:nvPr/>
          </p:nvSpPr>
          <p:spPr>
            <a:xfrm>
              <a:off x="3234300" y="1022500"/>
              <a:ext cx="763150" cy="1188425"/>
            </a:xfrm>
            <a:custGeom>
              <a:avLst/>
              <a:gdLst/>
              <a:ahLst/>
              <a:cxnLst/>
              <a:rect l="l" t="t" r="r" b="b"/>
              <a:pathLst>
                <a:path w="30526" h="47537" extrusionOk="0">
                  <a:moveTo>
                    <a:pt x="15263" y="732"/>
                  </a:moveTo>
                  <a:lnTo>
                    <a:pt x="29571" y="18744"/>
                  </a:lnTo>
                  <a:lnTo>
                    <a:pt x="24331" y="18744"/>
                  </a:lnTo>
                  <a:cubicBezTo>
                    <a:pt x="24331" y="18744"/>
                    <a:pt x="24330" y="18744"/>
                    <a:pt x="24329" y="18744"/>
                  </a:cubicBezTo>
                  <a:cubicBezTo>
                    <a:pt x="24175" y="18744"/>
                    <a:pt x="24049" y="18871"/>
                    <a:pt x="24049" y="19027"/>
                  </a:cubicBezTo>
                  <a:lnTo>
                    <a:pt x="24049" y="46971"/>
                  </a:lnTo>
                  <a:lnTo>
                    <a:pt x="6478" y="46971"/>
                  </a:lnTo>
                  <a:lnTo>
                    <a:pt x="6478" y="19027"/>
                  </a:lnTo>
                  <a:cubicBezTo>
                    <a:pt x="6478" y="18871"/>
                    <a:pt x="6352" y="18744"/>
                    <a:pt x="6198" y="18744"/>
                  </a:cubicBezTo>
                  <a:cubicBezTo>
                    <a:pt x="6197" y="18744"/>
                    <a:pt x="6196" y="18744"/>
                    <a:pt x="6196" y="18744"/>
                  </a:cubicBezTo>
                  <a:lnTo>
                    <a:pt x="955" y="18744"/>
                  </a:lnTo>
                  <a:lnTo>
                    <a:pt x="15263" y="732"/>
                  </a:lnTo>
                  <a:close/>
                  <a:moveTo>
                    <a:pt x="15263" y="1"/>
                  </a:moveTo>
                  <a:cubicBezTo>
                    <a:pt x="15180" y="1"/>
                    <a:pt x="15096" y="35"/>
                    <a:pt x="15042" y="102"/>
                  </a:cubicBezTo>
                  <a:lnTo>
                    <a:pt x="148" y="18850"/>
                  </a:lnTo>
                  <a:cubicBezTo>
                    <a:pt x="1" y="19035"/>
                    <a:pt x="133" y="19309"/>
                    <a:pt x="370" y="19309"/>
                  </a:cubicBezTo>
                  <a:lnTo>
                    <a:pt x="5913" y="19309"/>
                  </a:lnTo>
                  <a:lnTo>
                    <a:pt x="5913" y="47254"/>
                  </a:lnTo>
                  <a:cubicBezTo>
                    <a:pt x="5912" y="47410"/>
                    <a:pt x="6039" y="47536"/>
                    <a:pt x="6196" y="47536"/>
                  </a:cubicBezTo>
                  <a:lnTo>
                    <a:pt x="24331" y="47536"/>
                  </a:lnTo>
                  <a:cubicBezTo>
                    <a:pt x="24488" y="47536"/>
                    <a:pt x="24615" y="47410"/>
                    <a:pt x="24615" y="47254"/>
                  </a:cubicBezTo>
                  <a:lnTo>
                    <a:pt x="24615" y="19309"/>
                  </a:lnTo>
                  <a:lnTo>
                    <a:pt x="30157" y="19309"/>
                  </a:lnTo>
                  <a:cubicBezTo>
                    <a:pt x="30394" y="19309"/>
                    <a:pt x="30525" y="19035"/>
                    <a:pt x="30379" y="18850"/>
                  </a:cubicBezTo>
                  <a:lnTo>
                    <a:pt x="15485" y="102"/>
                  </a:lnTo>
                  <a:cubicBezTo>
                    <a:pt x="15431" y="35"/>
                    <a:pt x="15347" y="1"/>
                    <a:pt x="15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94;p38">
              <a:extLst>
                <a:ext uri="{FF2B5EF4-FFF2-40B4-BE49-F238E27FC236}">
                  <a16:creationId xmlns:a16="http://schemas.microsoft.com/office/drawing/2014/main" id="{231742F2-DA3A-4E48-9843-3929F5F337E5}"/>
                </a:ext>
              </a:extLst>
            </p:cNvPr>
            <p:cNvSpPr/>
            <p:nvPr/>
          </p:nvSpPr>
          <p:spPr>
            <a:xfrm>
              <a:off x="3243525" y="999075"/>
              <a:ext cx="744700" cy="1174425"/>
            </a:xfrm>
            <a:custGeom>
              <a:avLst/>
              <a:gdLst/>
              <a:ahLst/>
              <a:cxnLst/>
              <a:rect l="l" t="t" r="r" b="b"/>
              <a:pathLst>
                <a:path w="29788" h="46977" extrusionOk="0">
                  <a:moveTo>
                    <a:pt x="14894" y="1"/>
                  </a:moveTo>
                  <a:lnTo>
                    <a:pt x="0" y="18749"/>
                  </a:lnTo>
                  <a:lnTo>
                    <a:pt x="5827" y="18749"/>
                  </a:lnTo>
                  <a:lnTo>
                    <a:pt x="5827" y="46977"/>
                  </a:lnTo>
                  <a:lnTo>
                    <a:pt x="23962" y="46977"/>
                  </a:lnTo>
                  <a:lnTo>
                    <a:pt x="23962" y="18749"/>
                  </a:lnTo>
                  <a:lnTo>
                    <a:pt x="29788" y="18749"/>
                  </a:lnTo>
                  <a:lnTo>
                    <a:pt x="148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95;p38">
              <a:extLst>
                <a:ext uri="{FF2B5EF4-FFF2-40B4-BE49-F238E27FC236}">
                  <a16:creationId xmlns:a16="http://schemas.microsoft.com/office/drawing/2014/main" id="{C7D6D054-D26E-4DC8-B737-1A14429DFC89}"/>
                </a:ext>
              </a:extLst>
            </p:cNvPr>
            <p:cNvSpPr/>
            <p:nvPr/>
          </p:nvSpPr>
          <p:spPr>
            <a:xfrm>
              <a:off x="3234300" y="992150"/>
              <a:ext cx="763150" cy="1188450"/>
            </a:xfrm>
            <a:custGeom>
              <a:avLst/>
              <a:gdLst/>
              <a:ahLst/>
              <a:cxnLst/>
              <a:rect l="l" t="t" r="r" b="b"/>
              <a:pathLst>
                <a:path w="30526" h="47538" extrusionOk="0">
                  <a:moveTo>
                    <a:pt x="15263" y="732"/>
                  </a:moveTo>
                  <a:lnTo>
                    <a:pt x="29571" y="18744"/>
                  </a:lnTo>
                  <a:lnTo>
                    <a:pt x="24331" y="18744"/>
                  </a:lnTo>
                  <a:cubicBezTo>
                    <a:pt x="24331" y="18744"/>
                    <a:pt x="24330" y="18744"/>
                    <a:pt x="24329" y="18744"/>
                  </a:cubicBezTo>
                  <a:cubicBezTo>
                    <a:pt x="24175" y="18744"/>
                    <a:pt x="24049" y="18871"/>
                    <a:pt x="24049" y="19026"/>
                  </a:cubicBezTo>
                  <a:lnTo>
                    <a:pt x="24049" y="46971"/>
                  </a:lnTo>
                  <a:lnTo>
                    <a:pt x="6478" y="46971"/>
                  </a:lnTo>
                  <a:lnTo>
                    <a:pt x="6478" y="19026"/>
                  </a:lnTo>
                  <a:cubicBezTo>
                    <a:pt x="6478" y="18870"/>
                    <a:pt x="6351" y="18744"/>
                    <a:pt x="6196" y="18744"/>
                  </a:cubicBezTo>
                  <a:lnTo>
                    <a:pt x="955" y="18744"/>
                  </a:lnTo>
                  <a:lnTo>
                    <a:pt x="15263" y="732"/>
                  </a:lnTo>
                  <a:close/>
                  <a:moveTo>
                    <a:pt x="15263" y="1"/>
                  </a:moveTo>
                  <a:cubicBezTo>
                    <a:pt x="15180" y="1"/>
                    <a:pt x="15096" y="34"/>
                    <a:pt x="15042" y="102"/>
                  </a:cubicBezTo>
                  <a:lnTo>
                    <a:pt x="148" y="18850"/>
                  </a:lnTo>
                  <a:cubicBezTo>
                    <a:pt x="1" y="19036"/>
                    <a:pt x="133" y="19309"/>
                    <a:pt x="370" y="19309"/>
                  </a:cubicBezTo>
                  <a:lnTo>
                    <a:pt x="5913" y="19309"/>
                  </a:lnTo>
                  <a:lnTo>
                    <a:pt x="5913" y="47254"/>
                  </a:lnTo>
                  <a:cubicBezTo>
                    <a:pt x="5912" y="47410"/>
                    <a:pt x="6039" y="47537"/>
                    <a:pt x="6196" y="47537"/>
                  </a:cubicBezTo>
                  <a:lnTo>
                    <a:pt x="24331" y="47537"/>
                  </a:lnTo>
                  <a:cubicBezTo>
                    <a:pt x="24488" y="47537"/>
                    <a:pt x="24615" y="47410"/>
                    <a:pt x="24615" y="47254"/>
                  </a:cubicBezTo>
                  <a:lnTo>
                    <a:pt x="24615" y="19309"/>
                  </a:lnTo>
                  <a:lnTo>
                    <a:pt x="30157" y="19309"/>
                  </a:lnTo>
                  <a:cubicBezTo>
                    <a:pt x="30394" y="19309"/>
                    <a:pt x="30525" y="19036"/>
                    <a:pt x="30379" y="18850"/>
                  </a:cubicBezTo>
                  <a:lnTo>
                    <a:pt x="15485" y="102"/>
                  </a:lnTo>
                  <a:cubicBezTo>
                    <a:pt x="15431" y="34"/>
                    <a:pt x="15347" y="1"/>
                    <a:pt x="15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96;p38">
              <a:extLst>
                <a:ext uri="{FF2B5EF4-FFF2-40B4-BE49-F238E27FC236}">
                  <a16:creationId xmlns:a16="http://schemas.microsoft.com/office/drawing/2014/main" id="{D70C2A64-54D8-42CB-853D-EEBBBDD7F3D3}"/>
                </a:ext>
              </a:extLst>
            </p:cNvPr>
            <p:cNvSpPr/>
            <p:nvPr/>
          </p:nvSpPr>
          <p:spPr>
            <a:xfrm>
              <a:off x="2827675" y="2093775"/>
              <a:ext cx="1514525" cy="1514525"/>
            </a:xfrm>
            <a:custGeom>
              <a:avLst/>
              <a:gdLst/>
              <a:ahLst/>
              <a:cxnLst/>
              <a:rect l="l" t="t" r="r" b="b"/>
              <a:pathLst>
                <a:path w="60581" h="60581" extrusionOk="0">
                  <a:moveTo>
                    <a:pt x="1" y="1"/>
                  </a:moveTo>
                  <a:lnTo>
                    <a:pt x="1" y="60581"/>
                  </a:lnTo>
                  <a:lnTo>
                    <a:pt x="60580" y="60581"/>
                  </a:lnTo>
                  <a:lnTo>
                    <a:pt x="605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97;p38">
              <a:extLst>
                <a:ext uri="{FF2B5EF4-FFF2-40B4-BE49-F238E27FC236}">
                  <a16:creationId xmlns:a16="http://schemas.microsoft.com/office/drawing/2014/main" id="{E75C6B73-3D93-4A15-91F2-74548364633D}"/>
                </a:ext>
              </a:extLst>
            </p:cNvPr>
            <p:cNvSpPr/>
            <p:nvPr/>
          </p:nvSpPr>
          <p:spPr>
            <a:xfrm>
              <a:off x="2820625" y="2086725"/>
              <a:ext cx="1528625" cy="1528650"/>
            </a:xfrm>
            <a:custGeom>
              <a:avLst/>
              <a:gdLst/>
              <a:ahLst/>
              <a:cxnLst/>
              <a:rect l="l" t="t" r="r" b="b"/>
              <a:pathLst>
                <a:path w="61145" h="61146" extrusionOk="0">
                  <a:moveTo>
                    <a:pt x="60579" y="565"/>
                  </a:moveTo>
                  <a:lnTo>
                    <a:pt x="60579" y="60580"/>
                  </a:lnTo>
                  <a:lnTo>
                    <a:pt x="565" y="60580"/>
                  </a:lnTo>
                  <a:lnTo>
                    <a:pt x="565" y="565"/>
                  </a:lnTo>
                  <a:close/>
                  <a:moveTo>
                    <a:pt x="283" y="0"/>
                  </a:moveTo>
                  <a:cubicBezTo>
                    <a:pt x="126" y="0"/>
                    <a:pt x="0" y="127"/>
                    <a:pt x="0" y="283"/>
                  </a:cubicBezTo>
                  <a:lnTo>
                    <a:pt x="0" y="60863"/>
                  </a:lnTo>
                  <a:cubicBezTo>
                    <a:pt x="0" y="61019"/>
                    <a:pt x="126" y="61145"/>
                    <a:pt x="283" y="61145"/>
                  </a:cubicBezTo>
                  <a:lnTo>
                    <a:pt x="60862" y="61145"/>
                  </a:lnTo>
                  <a:cubicBezTo>
                    <a:pt x="61018" y="61145"/>
                    <a:pt x="61145" y="61019"/>
                    <a:pt x="61145" y="60863"/>
                  </a:cubicBezTo>
                  <a:lnTo>
                    <a:pt x="61145" y="283"/>
                  </a:lnTo>
                  <a:cubicBezTo>
                    <a:pt x="61145" y="127"/>
                    <a:pt x="61018" y="0"/>
                    <a:pt x="60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98;p38">
              <a:extLst>
                <a:ext uri="{FF2B5EF4-FFF2-40B4-BE49-F238E27FC236}">
                  <a16:creationId xmlns:a16="http://schemas.microsoft.com/office/drawing/2014/main" id="{56A3C35C-AE11-45AA-8997-B01938C178F8}"/>
                </a:ext>
              </a:extLst>
            </p:cNvPr>
            <p:cNvSpPr/>
            <p:nvPr/>
          </p:nvSpPr>
          <p:spPr>
            <a:xfrm>
              <a:off x="2898100" y="2164225"/>
              <a:ext cx="1373650" cy="1373625"/>
            </a:xfrm>
            <a:custGeom>
              <a:avLst/>
              <a:gdLst/>
              <a:ahLst/>
              <a:cxnLst/>
              <a:rect l="l" t="t" r="r" b="b"/>
              <a:pathLst>
                <a:path w="54946" h="54945" extrusionOk="0">
                  <a:moveTo>
                    <a:pt x="1" y="0"/>
                  </a:moveTo>
                  <a:lnTo>
                    <a:pt x="1" y="54945"/>
                  </a:lnTo>
                  <a:lnTo>
                    <a:pt x="54945" y="54945"/>
                  </a:lnTo>
                  <a:lnTo>
                    <a:pt x="549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99;p38">
              <a:extLst>
                <a:ext uri="{FF2B5EF4-FFF2-40B4-BE49-F238E27FC236}">
                  <a16:creationId xmlns:a16="http://schemas.microsoft.com/office/drawing/2014/main" id="{DB614E78-ACD6-4BE9-BFF8-47A12F04C469}"/>
                </a:ext>
              </a:extLst>
            </p:cNvPr>
            <p:cNvSpPr/>
            <p:nvPr/>
          </p:nvSpPr>
          <p:spPr>
            <a:xfrm>
              <a:off x="2891050" y="2157150"/>
              <a:ext cx="1387775" cy="1387800"/>
            </a:xfrm>
            <a:custGeom>
              <a:avLst/>
              <a:gdLst/>
              <a:ahLst/>
              <a:cxnLst/>
              <a:rect l="l" t="t" r="r" b="b"/>
              <a:pathLst>
                <a:path w="55511" h="55512" extrusionOk="0">
                  <a:moveTo>
                    <a:pt x="54945" y="567"/>
                  </a:moveTo>
                  <a:lnTo>
                    <a:pt x="54945" y="54945"/>
                  </a:lnTo>
                  <a:lnTo>
                    <a:pt x="566" y="54945"/>
                  </a:lnTo>
                  <a:lnTo>
                    <a:pt x="566" y="567"/>
                  </a:lnTo>
                  <a:close/>
                  <a:moveTo>
                    <a:pt x="283" y="0"/>
                  </a:moveTo>
                  <a:cubicBezTo>
                    <a:pt x="127" y="0"/>
                    <a:pt x="0" y="128"/>
                    <a:pt x="0" y="284"/>
                  </a:cubicBezTo>
                  <a:lnTo>
                    <a:pt x="0" y="55229"/>
                  </a:lnTo>
                  <a:cubicBezTo>
                    <a:pt x="0" y="55385"/>
                    <a:pt x="127" y="55511"/>
                    <a:pt x="283" y="55511"/>
                  </a:cubicBezTo>
                  <a:lnTo>
                    <a:pt x="55227" y="55511"/>
                  </a:lnTo>
                  <a:cubicBezTo>
                    <a:pt x="55384" y="55511"/>
                    <a:pt x="55511" y="55384"/>
                    <a:pt x="55511" y="55228"/>
                  </a:cubicBezTo>
                  <a:lnTo>
                    <a:pt x="55511" y="284"/>
                  </a:lnTo>
                  <a:cubicBezTo>
                    <a:pt x="55511" y="128"/>
                    <a:pt x="55384" y="0"/>
                    <a:pt x="552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000;p38">
              <a:extLst>
                <a:ext uri="{FF2B5EF4-FFF2-40B4-BE49-F238E27FC236}">
                  <a16:creationId xmlns:a16="http://schemas.microsoft.com/office/drawing/2014/main" id="{013E7CB9-0357-414D-95AE-A8758BC26588}"/>
                </a:ext>
              </a:extLst>
            </p:cNvPr>
            <p:cNvSpPr/>
            <p:nvPr/>
          </p:nvSpPr>
          <p:spPr>
            <a:xfrm>
              <a:off x="2898100" y="2600550"/>
              <a:ext cx="1373650" cy="937325"/>
            </a:xfrm>
            <a:custGeom>
              <a:avLst/>
              <a:gdLst/>
              <a:ahLst/>
              <a:cxnLst/>
              <a:rect l="l" t="t" r="r" b="b"/>
              <a:pathLst>
                <a:path w="54946" h="37493" extrusionOk="0">
                  <a:moveTo>
                    <a:pt x="44644" y="0"/>
                  </a:moveTo>
                  <a:cubicBezTo>
                    <a:pt x="43756" y="0"/>
                    <a:pt x="42867" y="348"/>
                    <a:pt x="42201" y="1044"/>
                  </a:cubicBezTo>
                  <a:lnTo>
                    <a:pt x="29390" y="14439"/>
                  </a:lnTo>
                  <a:lnTo>
                    <a:pt x="19409" y="11645"/>
                  </a:lnTo>
                  <a:cubicBezTo>
                    <a:pt x="19109" y="11560"/>
                    <a:pt x="18801" y="11519"/>
                    <a:pt x="18496" y="11519"/>
                  </a:cubicBezTo>
                  <a:cubicBezTo>
                    <a:pt x="17791" y="11519"/>
                    <a:pt x="17095" y="11740"/>
                    <a:pt x="16511" y="12163"/>
                  </a:cubicBezTo>
                  <a:lnTo>
                    <a:pt x="1" y="24137"/>
                  </a:lnTo>
                  <a:lnTo>
                    <a:pt x="1" y="37493"/>
                  </a:lnTo>
                  <a:lnTo>
                    <a:pt x="54945" y="37493"/>
                  </a:lnTo>
                  <a:lnTo>
                    <a:pt x="54945" y="9238"/>
                  </a:lnTo>
                  <a:lnTo>
                    <a:pt x="47086" y="1042"/>
                  </a:lnTo>
                  <a:cubicBezTo>
                    <a:pt x="46420" y="348"/>
                    <a:pt x="45532" y="0"/>
                    <a:pt x="44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001;p38">
              <a:extLst>
                <a:ext uri="{FF2B5EF4-FFF2-40B4-BE49-F238E27FC236}">
                  <a16:creationId xmlns:a16="http://schemas.microsoft.com/office/drawing/2014/main" id="{CFEE5BE5-724F-4626-B76C-6A69DBA95C0D}"/>
                </a:ext>
              </a:extLst>
            </p:cNvPr>
            <p:cNvSpPr/>
            <p:nvPr/>
          </p:nvSpPr>
          <p:spPr>
            <a:xfrm>
              <a:off x="2891050" y="2593475"/>
              <a:ext cx="1387775" cy="951475"/>
            </a:xfrm>
            <a:custGeom>
              <a:avLst/>
              <a:gdLst/>
              <a:ahLst/>
              <a:cxnLst/>
              <a:rect l="l" t="t" r="r" b="b"/>
              <a:pathLst>
                <a:path w="55511" h="38059" extrusionOk="0">
                  <a:moveTo>
                    <a:pt x="44939" y="567"/>
                  </a:moveTo>
                  <a:cubicBezTo>
                    <a:pt x="45779" y="567"/>
                    <a:pt x="46583" y="911"/>
                    <a:pt x="47163" y="1521"/>
                  </a:cubicBezTo>
                  <a:lnTo>
                    <a:pt x="54945" y="9636"/>
                  </a:lnTo>
                  <a:lnTo>
                    <a:pt x="54945" y="37492"/>
                  </a:lnTo>
                  <a:lnTo>
                    <a:pt x="566" y="37492"/>
                  </a:lnTo>
                  <a:lnTo>
                    <a:pt x="566" y="24565"/>
                  </a:lnTo>
                  <a:lnTo>
                    <a:pt x="16959" y="12676"/>
                  </a:lnTo>
                  <a:cubicBezTo>
                    <a:pt x="17492" y="12286"/>
                    <a:pt x="18129" y="12083"/>
                    <a:pt x="18775" y="12083"/>
                  </a:cubicBezTo>
                  <a:cubicBezTo>
                    <a:pt x="19056" y="12083"/>
                    <a:pt x="19338" y="12121"/>
                    <a:pt x="19614" y="12199"/>
                  </a:cubicBezTo>
                  <a:lnTo>
                    <a:pt x="29595" y="14995"/>
                  </a:lnTo>
                  <a:cubicBezTo>
                    <a:pt x="29620" y="15002"/>
                    <a:pt x="29645" y="15005"/>
                    <a:pt x="29670" y="15005"/>
                  </a:cubicBezTo>
                  <a:cubicBezTo>
                    <a:pt x="29747" y="15005"/>
                    <a:pt x="29821" y="14974"/>
                    <a:pt x="29876" y="14918"/>
                  </a:cubicBezTo>
                  <a:lnTo>
                    <a:pt x="42687" y="1523"/>
                  </a:lnTo>
                  <a:cubicBezTo>
                    <a:pt x="43267" y="913"/>
                    <a:pt x="44072" y="567"/>
                    <a:pt x="44913" y="567"/>
                  </a:cubicBezTo>
                  <a:cubicBezTo>
                    <a:pt x="44917" y="567"/>
                    <a:pt x="44921" y="567"/>
                    <a:pt x="44925" y="567"/>
                  </a:cubicBezTo>
                  <a:lnTo>
                    <a:pt x="44927" y="567"/>
                  </a:lnTo>
                  <a:cubicBezTo>
                    <a:pt x="44931" y="567"/>
                    <a:pt x="44935" y="567"/>
                    <a:pt x="44939" y="567"/>
                  </a:cubicBezTo>
                  <a:close/>
                  <a:moveTo>
                    <a:pt x="44913" y="0"/>
                  </a:moveTo>
                  <a:cubicBezTo>
                    <a:pt x="43917" y="0"/>
                    <a:pt x="42965" y="410"/>
                    <a:pt x="42278" y="1132"/>
                  </a:cubicBezTo>
                  <a:lnTo>
                    <a:pt x="29585" y="14405"/>
                  </a:lnTo>
                  <a:lnTo>
                    <a:pt x="19767" y="11655"/>
                  </a:lnTo>
                  <a:cubicBezTo>
                    <a:pt x="19441" y="11563"/>
                    <a:pt x="19107" y="11518"/>
                    <a:pt x="18776" y="11518"/>
                  </a:cubicBezTo>
                  <a:cubicBezTo>
                    <a:pt x="18012" y="11518"/>
                    <a:pt x="17258" y="11758"/>
                    <a:pt x="16627" y="12218"/>
                  </a:cubicBezTo>
                  <a:lnTo>
                    <a:pt x="118" y="24192"/>
                  </a:lnTo>
                  <a:cubicBezTo>
                    <a:pt x="44" y="24245"/>
                    <a:pt x="0" y="24330"/>
                    <a:pt x="0" y="24420"/>
                  </a:cubicBezTo>
                  <a:lnTo>
                    <a:pt x="0" y="37776"/>
                  </a:lnTo>
                  <a:cubicBezTo>
                    <a:pt x="0" y="37932"/>
                    <a:pt x="127" y="38058"/>
                    <a:pt x="283" y="38058"/>
                  </a:cubicBezTo>
                  <a:lnTo>
                    <a:pt x="55227" y="38058"/>
                  </a:lnTo>
                  <a:cubicBezTo>
                    <a:pt x="55384" y="38058"/>
                    <a:pt x="55511" y="37931"/>
                    <a:pt x="55511" y="37775"/>
                  </a:cubicBezTo>
                  <a:lnTo>
                    <a:pt x="55511" y="9520"/>
                  </a:lnTo>
                  <a:cubicBezTo>
                    <a:pt x="55511" y="9448"/>
                    <a:pt x="55483" y="9378"/>
                    <a:pt x="55433" y="9325"/>
                  </a:cubicBezTo>
                  <a:lnTo>
                    <a:pt x="47571" y="1129"/>
                  </a:lnTo>
                  <a:cubicBezTo>
                    <a:pt x="46874" y="401"/>
                    <a:pt x="45934" y="0"/>
                    <a:pt x="44927" y="0"/>
                  </a:cubicBezTo>
                  <a:lnTo>
                    <a:pt x="44925" y="0"/>
                  </a:lnTo>
                  <a:cubicBezTo>
                    <a:pt x="44921" y="0"/>
                    <a:pt x="44917" y="0"/>
                    <a:pt x="44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002;p38">
              <a:extLst>
                <a:ext uri="{FF2B5EF4-FFF2-40B4-BE49-F238E27FC236}">
                  <a16:creationId xmlns:a16="http://schemas.microsoft.com/office/drawing/2014/main" id="{8BA98465-BC21-4F49-BF36-0BD19C1124EF}"/>
                </a:ext>
              </a:extLst>
            </p:cNvPr>
            <p:cNvSpPr/>
            <p:nvPr/>
          </p:nvSpPr>
          <p:spPr>
            <a:xfrm>
              <a:off x="3234175" y="2360675"/>
              <a:ext cx="346675" cy="346650"/>
            </a:xfrm>
            <a:custGeom>
              <a:avLst/>
              <a:gdLst/>
              <a:ahLst/>
              <a:cxnLst/>
              <a:rect l="l" t="t" r="r" b="b"/>
              <a:pathLst>
                <a:path w="13867" h="13866" extrusionOk="0">
                  <a:moveTo>
                    <a:pt x="6933" y="0"/>
                  </a:moveTo>
                  <a:cubicBezTo>
                    <a:pt x="5094" y="0"/>
                    <a:pt x="3331" y="730"/>
                    <a:pt x="2032" y="2030"/>
                  </a:cubicBezTo>
                  <a:cubicBezTo>
                    <a:pt x="732" y="3330"/>
                    <a:pt x="0" y="5094"/>
                    <a:pt x="0" y="6933"/>
                  </a:cubicBezTo>
                  <a:cubicBezTo>
                    <a:pt x="0" y="8771"/>
                    <a:pt x="732" y="10535"/>
                    <a:pt x="2032" y="11835"/>
                  </a:cubicBezTo>
                  <a:cubicBezTo>
                    <a:pt x="3331" y="13135"/>
                    <a:pt x="5094" y="13865"/>
                    <a:pt x="6933" y="13865"/>
                  </a:cubicBezTo>
                  <a:cubicBezTo>
                    <a:pt x="8772" y="13865"/>
                    <a:pt x="10535" y="13135"/>
                    <a:pt x="11836" y="11835"/>
                  </a:cubicBezTo>
                  <a:cubicBezTo>
                    <a:pt x="13136" y="10535"/>
                    <a:pt x="13866" y="8771"/>
                    <a:pt x="13866" y="6933"/>
                  </a:cubicBezTo>
                  <a:cubicBezTo>
                    <a:pt x="13866" y="5094"/>
                    <a:pt x="13136" y="3330"/>
                    <a:pt x="11836" y="2030"/>
                  </a:cubicBezTo>
                  <a:cubicBezTo>
                    <a:pt x="10535" y="730"/>
                    <a:pt x="8772" y="0"/>
                    <a:pt x="69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003;p38">
              <a:extLst>
                <a:ext uri="{FF2B5EF4-FFF2-40B4-BE49-F238E27FC236}">
                  <a16:creationId xmlns:a16="http://schemas.microsoft.com/office/drawing/2014/main" id="{12B124D1-F5AC-46A6-B69B-A4A161E145B6}"/>
                </a:ext>
              </a:extLst>
            </p:cNvPr>
            <p:cNvSpPr/>
            <p:nvPr/>
          </p:nvSpPr>
          <p:spPr>
            <a:xfrm>
              <a:off x="3227100" y="2353600"/>
              <a:ext cx="360800" cy="360775"/>
            </a:xfrm>
            <a:custGeom>
              <a:avLst/>
              <a:gdLst/>
              <a:ahLst/>
              <a:cxnLst/>
              <a:rect l="l" t="t" r="r" b="b"/>
              <a:pathLst>
                <a:path w="14432" h="14431" extrusionOk="0">
                  <a:moveTo>
                    <a:pt x="7216" y="566"/>
                  </a:moveTo>
                  <a:cubicBezTo>
                    <a:pt x="10883" y="566"/>
                    <a:pt x="13867" y="3548"/>
                    <a:pt x="13867" y="7215"/>
                  </a:cubicBezTo>
                  <a:cubicBezTo>
                    <a:pt x="13867" y="10882"/>
                    <a:pt x="10883" y="13866"/>
                    <a:pt x="7216" y="13866"/>
                  </a:cubicBezTo>
                  <a:cubicBezTo>
                    <a:pt x="3550" y="13866"/>
                    <a:pt x="567" y="10882"/>
                    <a:pt x="567" y="7216"/>
                  </a:cubicBezTo>
                  <a:cubicBezTo>
                    <a:pt x="567" y="3549"/>
                    <a:pt x="3550" y="566"/>
                    <a:pt x="7216" y="566"/>
                  </a:cubicBezTo>
                  <a:close/>
                  <a:moveTo>
                    <a:pt x="7216" y="1"/>
                  </a:moveTo>
                  <a:cubicBezTo>
                    <a:pt x="3237" y="1"/>
                    <a:pt x="1" y="3237"/>
                    <a:pt x="1" y="7216"/>
                  </a:cubicBezTo>
                  <a:cubicBezTo>
                    <a:pt x="1" y="11194"/>
                    <a:pt x="3237" y="14431"/>
                    <a:pt x="7216" y="14431"/>
                  </a:cubicBezTo>
                  <a:cubicBezTo>
                    <a:pt x="11195" y="14431"/>
                    <a:pt x="14432" y="11194"/>
                    <a:pt x="14432" y="7216"/>
                  </a:cubicBezTo>
                  <a:cubicBezTo>
                    <a:pt x="14432" y="3237"/>
                    <a:pt x="11195" y="1"/>
                    <a:pt x="72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004;p38">
              <a:extLst>
                <a:ext uri="{FF2B5EF4-FFF2-40B4-BE49-F238E27FC236}">
                  <a16:creationId xmlns:a16="http://schemas.microsoft.com/office/drawing/2014/main" id="{A1C36392-2C1F-4478-B137-A800F4C9E396}"/>
                </a:ext>
              </a:extLst>
            </p:cNvPr>
            <p:cNvSpPr/>
            <p:nvPr/>
          </p:nvSpPr>
          <p:spPr>
            <a:xfrm>
              <a:off x="3513700" y="2949125"/>
              <a:ext cx="1528500" cy="720675"/>
            </a:xfrm>
            <a:custGeom>
              <a:avLst/>
              <a:gdLst/>
              <a:ahLst/>
              <a:cxnLst/>
              <a:rect l="l" t="t" r="r" b="b"/>
              <a:pathLst>
                <a:path w="61140" h="28827" extrusionOk="0">
                  <a:moveTo>
                    <a:pt x="55263" y="0"/>
                  </a:moveTo>
                  <a:lnTo>
                    <a:pt x="50402" y="3063"/>
                  </a:lnTo>
                  <a:lnTo>
                    <a:pt x="35262" y="18629"/>
                  </a:lnTo>
                  <a:lnTo>
                    <a:pt x="12189" y="24985"/>
                  </a:lnTo>
                  <a:cubicBezTo>
                    <a:pt x="12189" y="24985"/>
                    <a:pt x="10133" y="22591"/>
                    <a:pt x="8648" y="22577"/>
                  </a:cubicBezTo>
                  <a:cubicBezTo>
                    <a:pt x="8642" y="22577"/>
                    <a:pt x="8636" y="22577"/>
                    <a:pt x="8630" y="22577"/>
                  </a:cubicBezTo>
                  <a:cubicBezTo>
                    <a:pt x="7125" y="22577"/>
                    <a:pt x="2395" y="24302"/>
                    <a:pt x="2395" y="24302"/>
                  </a:cubicBezTo>
                  <a:cubicBezTo>
                    <a:pt x="2395" y="24302"/>
                    <a:pt x="1788" y="25781"/>
                    <a:pt x="2976" y="25792"/>
                  </a:cubicBezTo>
                  <a:cubicBezTo>
                    <a:pt x="2987" y="25792"/>
                    <a:pt x="2998" y="25792"/>
                    <a:pt x="3009" y="25792"/>
                  </a:cubicBezTo>
                  <a:cubicBezTo>
                    <a:pt x="3119" y="25792"/>
                    <a:pt x="3239" y="25787"/>
                    <a:pt x="3365" y="25779"/>
                  </a:cubicBezTo>
                  <a:lnTo>
                    <a:pt x="3365" y="25779"/>
                  </a:lnTo>
                  <a:lnTo>
                    <a:pt x="1" y="26358"/>
                  </a:lnTo>
                  <a:cubicBezTo>
                    <a:pt x="163" y="27387"/>
                    <a:pt x="1045" y="28149"/>
                    <a:pt x="2088" y="28159"/>
                  </a:cubicBezTo>
                  <a:lnTo>
                    <a:pt x="5033" y="28186"/>
                  </a:lnTo>
                  <a:lnTo>
                    <a:pt x="10075" y="28827"/>
                  </a:lnTo>
                  <a:lnTo>
                    <a:pt x="14840" y="27385"/>
                  </a:lnTo>
                  <a:cubicBezTo>
                    <a:pt x="14840" y="27385"/>
                    <a:pt x="37433" y="24920"/>
                    <a:pt x="38623" y="24634"/>
                  </a:cubicBezTo>
                  <a:cubicBezTo>
                    <a:pt x="39813" y="24348"/>
                    <a:pt x="58970" y="7893"/>
                    <a:pt x="58970" y="7893"/>
                  </a:cubicBezTo>
                  <a:cubicBezTo>
                    <a:pt x="58970" y="7893"/>
                    <a:pt x="61139" y="5986"/>
                    <a:pt x="60312" y="3775"/>
                  </a:cubicBezTo>
                  <a:cubicBezTo>
                    <a:pt x="59485" y="1564"/>
                    <a:pt x="55263" y="0"/>
                    <a:pt x="55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005;p38">
              <a:extLst>
                <a:ext uri="{FF2B5EF4-FFF2-40B4-BE49-F238E27FC236}">
                  <a16:creationId xmlns:a16="http://schemas.microsoft.com/office/drawing/2014/main" id="{D5A6AF7A-B541-464C-ADC7-551B93A4BDC0}"/>
                </a:ext>
              </a:extLst>
            </p:cNvPr>
            <p:cNvSpPr/>
            <p:nvPr/>
          </p:nvSpPr>
          <p:spPr>
            <a:xfrm>
              <a:off x="3506125" y="2942150"/>
              <a:ext cx="1544150" cy="734750"/>
            </a:xfrm>
            <a:custGeom>
              <a:avLst/>
              <a:gdLst/>
              <a:ahLst/>
              <a:cxnLst/>
              <a:rect l="l" t="t" r="r" b="b"/>
              <a:pathLst>
                <a:path w="61766" h="29390" extrusionOk="0">
                  <a:moveTo>
                    <a:pt x="55574" y="1"/>
                  </a:moveTo>
                  <a:cubicBezTo>
                    <a:pt x="55459" y="1"/>
                    <a:pt x="55350" y="72"/>
                    <a:pt x="55308" y="185"/>
                  </a:cubicBezTo>
                  <a:cubicBezTo>
                    <a:pt x="55255" y="328"/>
                    <a:pt x="55325" y="488"/>
                    <a:pt x="55467" y="546"/>
                  </a:cubicBezTo>
                  <a:cubicBezTo>
                    <a:pt x="55507" y="561"/>
                    <a:pt x="59578" y="2090"/>
                    <a:pt x="60350" y="4154"/>
                  </a:cubicBezTo>
                  <a:cubicBezTo>
                    <a:pt x="61098" y="6153"/>
                    <a:pt x="59107" y="7944"/>
                    <a:pt x="59088" y="7959"/>
                  </a:cubicBezTo>
                  <a:cubicBezTo>
                    <a:pt x="51463" y="14509"/>
                    <a:pt x="39781" y="24356"/>
                    <a:pt x="38859" y="24638"/>
                  </a:cubicBezTo>
                  <a:cubicBezTo>
                    <a:pt x="37700" y="24918"/>
                    <a:pt x="15337" y="27359"/>
                    <a:pt x="15061" y="27395"/>
                  </a:cubicBezTo>
                  <a:lnTo>
                    <a:pt x="10354" y="28819"/>
                  </a:lnTo>
                  <a:lnTo>
                    <a:pt x="5337" y="28184"/>
                  </a:lnTo>
                  <a:lnTo>
                    <a:pt x="2393" y="28157"/>
                  </a:lnTo>
                  <a:cubicBezTo>
                    <a:pt x="1593" y="28151"/>
                    <a:pt x="886" y="27630"/>
                    <a:pt x="646" y="26865"/>
                  </a:cubicBezTo>
                  <a:lnTo>
                    <a:pt x="3701" y="26338"/>
                  </a:lnTo>
                  <a:cubicBezTo>
                    <a:pt x="4961" y="26251"/>
                    <a:pt x="6825" y="25806"/>
                    <a:pt x="6913" y="25785"/>
                  </a:cubicBezTo>
                  <a:cubicBezTo>
                    <a:pt x="7062" y="25750"/>
                    <a:pt x="7157" y="25603"/>
                    <a:pt x="7126" y="25453"/>
                  </a:cubicBezTo>
                  <a:cubicBezTo>
                    <a:pt x="7098" y="25318"/>
                    <a:pt x="6981" y="25226"/>
                    <a:pt x="6849" y="25226"/>
                  </a:cubicBezTo>
                  <a:cubicBezTo>
                    <a:pt x="6833" y="25226"/>
                    <a:pt x="6816" y="25228"/>
                    <a:pt x="6799" y="25231"/>
                  </a:cubicBezTo>
                  <a:lnTo>
                    <a:pt x="3633" y="25777"/>
                  </a:lnTo>
                  <a:cubicBezTo>
                    <a:pt x="3508" y="25786"/>
                    <a:pt x="3389" y="25788"/>
                    <a:pt x="3282" y="25788"/>
                  </a:cubicBezTo>
                  <a:cubicBezTo>
                    <a:pt x="2993" y="25786"/>
                    <a:pt x="2921" y="25678"/>
                    <a:pt x="2897" y="25643"/>
                  </a:cubicBezTo>
                  <a:cubicBezTo>
                    <a:pt x="2761" y="25437"/>
                    <a:pt x="2847" y="25031"/>
                    <a:pt x="2920" y="24803"/>
                  </a:cubicBezTo>
                  <a:cubicBezTo>
                    <a:pt x="3674" y="24533"/>
                    <a:pt x="7628" y="23140"/>
                    <a:pt x="8932" y="23140"/>
                  </a:cubicBezTo>
                  <a:lnTo>
                    <a:pt x="8948" y="23140"/>
                  </a:lnTo>
                  <a:cubicBezTo>
                    <a:pt x="10060" y="23149"/>
                    <a:pt x="11728" y="24811"/>
                    <a:pt x="12278" y="25449"/>
                  </a:cubicBezTo>
                  <a:cubicBezTo>
                    <a:pt x="12332" y="25513"/>
                    <a:pt x="12412" y="25548"/>
                    <a:pt x="12493" y="25548"/>
                  </a:cubicBezTo>
                  <a:cubicBezTo>
                    <a:pt x="12518" y="25548"/>
                    <a:pt x="12543" y="25545"/>
                    <a:pt x="12567" y="25538"/>
                  </a:cubicBezTo>
                  <a:lnTo>
                    <a:pt x="35640" y="19181"/>
                  </a:lnTo>
                  <a:cubicBezTo>
                    <a:pt x="35688" y="19168"/>
                    <a:pt x="35732" y="19142"/>
                    <a:pt x="35767" y="19106"/>
                  </a:cubicBezTo>
                  <a:lnTo>
                    <a:pt x="50907" y="3539"/>
                  </a:lnTo>
                  <a:cubicBezTo>
                    <a:pt x="51009" y="3426"/>
                    <a:pt x="51004" y="3253"/>
                    <a:pt x="50894" y="3147"/>
                  </a:cubicBezTo>
                  <a:cubicBezTo>
                    <a:pt x="50839" y="3094"/>
                    <a:pt x="50768" y="3067"/>
                    <a:pt x="50697" y="3067"/>
                  </a:cubicBezTo>
                  <a:cubicBezTo>
                    <a:pt x="50627" y="3067"/>
                    <a:pt x="50556" y="3093"/>
                    <a:pt x="50502" y="3144"/>
                  </a:cubicBezTo>
                  <a:lnTo>
                    <a:pt x="35415" y="18656"/>
                  </a:lnTo>
                  <a:lnTo>
                    <a:pt x="12585" y="24945"/>
                  </a:lnTo>
                  <a:cubicBezTo>
                    <a:pt x="12110" y="24421"/>
                    <a:pt x="10350" y="22586"/>
                    <a:pt x="8953" y="22573"/>
                  </a:cubicBezTo>
                  <a:lnTo>
                    <a:pt x="8934" y="22573"/>
                  </a:lnTo>
                  <a:cubicBezTo>
                    <a:pt x="7396" y="22573"/>
                    <a:pt x="2797" y="24244"/>
                    <a:pt x="2601" y="24316"/>
                  </a:cubicBezTo>
                  <a:cubicBezTo>
                    <a:pt x="2526" y="24342"/>
                    <a:pt x="2467" y="24399"/>
                    <a:pt x="2436" y="24473"/>
                  </a:cubicBezTo>
                  <a:cubicBezTo>
                    <a:pt x="2397" y="24569"/>
                    <a:pt x="2067" y="25414"/>
                    <a:pt x="2424" y="25955"/>
                  </a:cubicBezTo>
                  <a:cubicBezTo>
                    <a:pt x="2430" y="25963"/>
                    <a:pt x="2436" y="25972"/>
                    <a:pt x="2444" y="25982"/>
                  </a:cubicBezTo>
                  <a:lnTo>
                    <a:pt x="255" y="26359"/>
                  </a:lnTo>
                  <a:cubicBezTo>
                    <a:pt x="103" y="26385"/>
                    <a:pt x="1" y="26529"/>
                    <a:pt x="25" y="26682"/>
                  </a:cubicBezTo>
                  <a:cubicBezTo>
                    <a:pt x="205" y="27849"/>
                    <a:pt x="1206" y="28713"/>
                    <a:pt x="2388" y="28722"/>
                  </a:cubicBezTo>
                  <a:lnTo>
                    <a:pt x="5300" y="28747"/>
                  </a:lnTo>
                  <a:lnTo>
                    <a:pt x="10342" y="29386"/>
                  </a:lnTo>
                  <a:cubicBezTo>
                    <a:pt x="10354" y="29388"/>
                    <a:pt x="10366" y="29389"/>
                    <a:pt x="10378" y="29389"/>
                  </a:cubicBezTo>
                  <a:cubicBezTo>
                    <a:pt x="10405" y="29389"/>
                    <a:pt x="10432" y="29385"/>
                    <a:pt x="10460" y="29377"/>
                  </a:cubicBezTo>
                  <a:lnTo>
                    <a:pt x="15173" y="27947"/>
                  </a:lnTo>
                  <a:cubicBezTo>
                    <a:pt x="16096" y="27846"/>
                    <a:pt x="37798" y="25475"/>
                    <a:pt x="38992" y="25188"/>
                  </a:cubicBezTo>
                  <a:cubicBezTo>
                    <a:pt x="40213" y="24895"/>
                    <a:pt x="57492" y="10077"/>
                    <a:pt x="59460" y="8385"/>
                  </a:cubicBezTo>
                  <a:cubicBezTo>
                    <a:pt x="59554" y="8303"/>
                    <a:pt x="61765" y="6322"/>
                    <a:pt x="60880" y="3956"/>
                  </a:cubicBezTo>
                  <a:cubicBezTo>
                    <a:pt x="60017" y="1651"/>
                    <a:pt x="55841" y="82"/>
                    <a:pt x="55663" y="15"/>
                  </a:cubicBezTo>
                  <a:cubicBezTo>
                    <a:pt x="55634" y="6"/>
                    <a:pt x="55604" y="1"/>
                    <a:pt x="55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006;p38">
              <a:extLst>
                <a:ext uri="{FF2B5EF4-FFF2-40B4-BE49-F238E27FC236}">
                  <a16:creationId xmlns:a16="http://schemas.microsoft.com/office/drawing/2014/main" id="{D080C083-B0F3-452F-A51E-3B5ED6722327}"/>
                </a:ext>
              </a:extLst>
            </p:cNvPr>
            <p:cNvSpPr/>
            <p:nvPr/>
          </p:nvSpPr>
          <p:spPr>
            <a:xfrm>
              <a:off x="4416950" y="2923850"/>
              <a:ext cx="632475" cy="586425"/>
            </a:xfrm>
            <a:custGeom>
              <a:avLst/>
              <a:gdLst/>
              <a:ahLst/>
              <a:cxnLst/>
              <a:rect l="l" t="t" r="r" b="b"/>
              <a:pathLst>
                <a:path w="25299" h="23457" extrusionOk="0">
                  <a:moveTo>
                    <a:pt x="19818" y="1"/>
                  </a:moveTo>
                  <a:lnTo>
                    <a:pt x="11540" y="5699"/>
                  </a:lnTo>
                  <a:lnTo>
                    <a:pt x="0" y="17277"/>
                  </a:lnTo>
                  <a:lnTo>
                    <a:pt x="8588" y="23456"/>
                  </a:lnTo>
                  <a:lnTo>
                    <a:pt x="23478" y="9434"/>
                  </a:lnTo>
                  <a:cubicBezTo>
                    <a:pt x="24969" y="8030"/>
                    <a:pt x="25298" y="5774"/>
                    <a:pt x="24239" y="4021"/>
                  </a:cubicBezTo>
                  <a:cubicBezTo>
                    <a:pt x="24222" y="3994"/>
                    <a:pt x="24206" y="3967"/>
                    <a:pt x="24189" y="3940"/>
                  </a:cubicBezTo>
                  <a:cubicBezTo>
                    <a:pt x="22519" y="1213"/>
                    <a:pt x="19818" y="1"/>
                    <a:pt x="19818"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07;p38">
              <a:extLst>
                <a:ext uri="{FF2B5EF4-FFF2-40B4-BE49-F238E27FC236}">
                  <a16:creationId xmlns:a16="http://schemas.microsoft.com/office/drawing/2014/main" id="{EBCFCD09-B482-4BCC-97D8-393999710355}"/>
                </a:ext>
              </a:extLst>
            </p:cNvPr>
            <p:cNvSpPr/>
            <p:nvPr/>
          </p:nvSpPr>
          <p:spPr>
            <a:xfrm>
              <a:off x="4409750" y="2916800"/>
              <a:ext cx="647150" cy="600550"/>
            </a:xfrm>
            <a:custGeom>
              <a:avLst/>
              <a:gdLst/>
              <a:ahLst/>
              <a:cxnLst/>
              <a:rect l="l" t="t" r="r" b="b"/>
              <a:pathLst>
                <a:path w="25886" h="24022" extrusionOk="0">
                  <a:moveTo>
                    <a:pt x="20108" y="0"/>
                  </a:moveTo>
                  <a:cubicBezTo>
                    <a:pt x="20000" y="0"/>
                    <a:pt x="19897" y="62"/>
                    <a:pt x="19850" y="166"/>
                  </a:cubicBezTo>
                  <a:cubicBezTo>
                    <a:pt x="19786" y="309"/>
                    <a:pt x="19849" y="477"/>
                    <a:pt x="19992" y="541"/>
                  </a:cubicBezTo>
                  <a:cubicBezTo>
                    <a:pt x="20018" y="553"/>
                    <a:pt x="22636" y="1753"/>
                    <a:pt x="24255" y="4399"/>
                  </a:cubicBezTo>
                  <a:lnTo>
                    <a:pt x="24285" y="4449"/>
                  </a:lnTo>
                  <a:cubicBezTo>
                    <a:pt x="25265" y="6070"/>
                    <a:pt x="24965" y="8198"/>
                    <a:pt x="23572" y="9510"/>
                  </a:cubicBezTo>
                  <a:lnTo>
                    <a:pt x="8851" y="23373"/>
                  </a:lnTo>
                  <a:lnTo>
                    <a:pt x="723" y="17523"/>
                  </a:lnTo>
                  <a:lnTo>
                    <a:pt x="12030" y="6180"/>
                  </a:lnTo>
                  <a:cubicBezTo>
                    <a:pt x="12140" y="6069"/>
                    <a:pt x="12139" y="5891"/>
                    <a:pt x="12028" y="5780"/>
                  </a:cubicBezTo>
                  <a:cubicBezTo>
                    <a:pt x="11973" y="5726"/>
                    <a:pt x="11902" y="5698"/>
                    <a:pt x="11830" y="5698"/>
                  </a:cubicBezTo>
                  <a:cubicBezTo>
                    <a:pt x="11757" y="5698"/>
                    <a:pt x="11684" y="5726"/>
                    <a:pt x="11629" y="5782"/>
                  </a:cubicBezTo>
                  <a:lnTo>
                    <a:pt x="90" y="17359"/>
                  </a:lnTo>
                  <a:cubicBezTo>
                    <a:pt x="30" y="17417"/>
                    <a:pt x="0" y="17499"/>
                    <a:pt x="8" y="17581"/>
                  </a:cubicBezTo>
                  <a:cubicBezTo>
                    <a:pt x="15" y="17664"/>
                    <a:pt x="57" y="17739"/>
                    <a:pt x="124" y="17788"/>
                  </a:cubicBezTo>
                  <a:lnTo>
                    <a:pt x="8711" y="23968"/>
                  </a:lnTo>
                  <a:cubicBezTo>
                    <a:pt x="8758" y="24003"/>
                    <a:pt x="8816" y="24021"/>
                    <a:pt x="8876" y="24021"/>
                  </a:cubicBezTo>
                  <a:cubicBezTo>
                    <a:pt x="8948" y="24021"/>
                    <a:pt x="9017" y="23994"/>
                    <a:pt x="9069" y="23944"/>
                  </a:cubicBezTo>
                  <a:lnTo>
                    <a:pt x="23959" y="9922"/>
                  </a:lnTo>
                  <a:cubicBezTo>
                    <a:pt x="25545" y="8429"/>
                    <a:pt x="25885" y="6004"/>
                    <a:pt x="24771" y="4158"/>
                  </a:cubicBezTo>
                  <a:lnTo>
                    <a:pt x="24720" y="4074"/>
                  </a:lnTo>
                  <a:cubicBezTo>
                    <a:pt x="23022" y="1303"/>
                    <a:pt x="20337" y="75"/>
                    <a:pt x="20224" y="25"/>
                  </a:cubicBezTo>
                  <a:cubicBezTo>
                    <a:pt x="20186" y="8"/>
                    <a:pt x="20146" y="0"/>
                    <a:pt x="201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08;p38">
              <a:extLst>
                <a:ext uri="{FF2B5EF4-FFF2-40B4-BE49-F238E27FC236}">
                  <a16:creationId xmlns:a16="http://schemas.microsoft.com/office/drawing/2014/main" id="{8957D57F-3602-4E98-A5DA-737791D8A6AB}"/>
                </a:ext>
              </a:extLst>
            </p:cNvPr>
            <p:cNvSpPr/>
            <p:nvPr/>
          </p:nvSpPr>
          <p:spPr>
            <a:xfrm>
              <a:off x="4416950" y="3305775"/>
              <a:ext cx="265150" cy="204500"/>
            </a:xfrm>
            <a:custGeom>
              <a:avLst/>
              <a:gdLst/>
              <a:ahLst/>
              <a:cxnLst/>
              <a:rect l="l" t="t" r="r" b="b"/>
              <a:pathLst>
                <a:path w="10606" h="8180" extrusionOk="0">
                  <a:moveTo>
                    <a:pt x="1992" y="1"/>
                  </a:moveTo>
                  <a:lnTo>
                    <a:pt x="0" y="1998"/>
                  </a:lnTo>
                  <a:lnTo>
                    <a:pt x="8588" y="8179"/>
                  </a:lnTo>
                  <a:lnTo>
                    <a:pt x="10605" y="6279"/>
                  </a:lnTo>
                  <a:lnTo>
                    <a:pt x="19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009;p38">
              <a:extLst>
                <a:ext uri="{FF2B5EF4-FFF2-40B4-BE49-F238E27FC236}">
                  <a16:creationId xmlns:a16="http://schemas.microsoft.com/office/drawing/2014/main" id="{30E33492-C843-4F8F-B168-13C2AC532A7D}"/>
                </a:ext>
              </a:extLst>
            </p:cNvPr>
            <p:cNvSpPr/>
            <p:nvPr/>
          </p:nvSpPr>
          <p:spPr>
            <a:xfrm>
              <a:off x="4409750" y="3298750"/>
              <a:ext cx="280425" cy="218600"/>
            </a:xfrm>
            <a:custGeom>
              <a:avLst/>
              <a:gdLst/>
              <a:ahLst/>
              <a:cxnLst/>
              <a:rect l="l" t="t" r="r" b="b"/>
              <a:pathLst>
                <a:path w="11217" h="8744" extrusionOk="0">
                  <a:moveTo>
                    <a:pt x="2309" y="653"/>
                  </a:moveTo>
                  <a:lnTo>
                    <a:pt x="10452" y="6588"/>
                  </a:lnTo>
                  <a:lnTo>
                    <a:pt x="8851" y="8095"/>
                  </a:lnTo>
                  <a:lnTo>
                    <a:pt x="724" y="2245"/>
                  </a:lnTo>
                  <a:lnTo>
                    <a:pt x="2309" y="653"/>
                  </a:lnTo>
                  <a:close/>
                  <a:moveTo>
                    <a:pt x="2281" y="0"/>
                  </a:moveTo>
                  <a:cubicBezTo>
                    <a:pt x="2208" y="0"/>
                    <a:pt x="2135" y="29"/>
                    <a:pt x="2080" y="84"/>
                  </a:cubicBezTo>
                  <a:lnTo>
                    <a:pt x="90" y="2081"/>
                  </a:lnTo>
                  <a:cubicBezTo>
                    <a:pt x="30" y="2139"/>
                    <a:pt x="0" y="2221"/>
                    <a:pt x="8" y="2303"/>
                  </a:cubicBezTo>
                  <a:cubicBezTo>
                    <a:pt x="15" y="2386"/>
                    <a:pt x="57" y="2461"/>
                    <a:pt x="124" y="2510"/>
                  </a:cubicBezTo>
                  <a:lnTo>
                    <a:pt x="8711" y="8690"/>
                  </a:lnTo>
                  <a:cubicBezTo>
                    <a:pt x="8758" y="8725"/>
                    <a:pt x="8816" y="8743"/>
                    <a:pt x="8876" y="8743"/>
                  </a:cubicBezTo>
                  <a:cubicBezTo>
                    <a:pt x="8948" y="8743"/>
                    <a:pt x="9017" y="8716"/>
                    <a:pt x="9069" y="8667"/>
                  </a:cubicBezTo>
                  <a:lnTo>
                    <a:pt x="11088" y="6767"/>
                  </a:lnTo>
                  <a:cubicBezTo>
                    <a:pt x="11217" y="6645"/>
                    <a:pt x="11204" y="6437"/>
                    <a:pt x="11060" y="6332"/>
                  </a:cubicBezTo>
                  <a:lnTo>
                    <a:pt x="2447" y="55"/>
                  </a:lnTo>
                  <a:cubicBezTo>
                    <a:pt x="2397" y="18"/>
                    <a:pt x="2339" y="0"/>
                    <a:pt x="2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010;p38">
              <a:extLst>
                <a:ext uri="{FF2B5EF4-FFF2-40B4-BE49-F238E27FC236}">
                  <a16:creationId xmlns:a16="http://schemas.microsoft.com/office/drawing/2014/main" id="{AAC85CFE-D8C5-4351-8215-8D080044929B}"/>
                </a:ext>
              </a:extLst>
            </p:cNvPr>
            <p:cNvSpPr/>
            <p:nvPr/>
          </p:nvSpPr>
          <p:spPr>
            <a:xfrm>
              <a:off x="3250625" y="3574150"/>
              <a:ext cx="107125" cy="70225"/>
            </a:xfrm>
            <a:custGeom>
              <a:avLst/>
              <a:gdLst/>
              <a:ahLst/>
              <a:cxnLst/>
              <a:rect l="l" t="t" r="r" b="b"/>
              <a:pathLst>
                <a:path w="4285" h="2809" extrusionOk="0">
                  <a:moveTo>
                    <a:pt x="1009" y="1"/>
                  </a:moveTo>
                  <a:lnTo>
                    <a:pt x="1" y="219"/>
                  </a:lnTo>
                  <a:lnTo>
                    <a:pt x="2179" y="2573"/>
                  </a:lnTo>
                  <a:lnTo>
                    <a:pt x="4284" y="2808"/>
                  </a:lnTo>
                  <a:lnTo>
                    <a:pt x="10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011;p38">
              <a:extLst>
                <a:ext uri="{FF2B5EF4-FFF2-40B4-BE49-F238E27FC236}">
                  <a16:creationId xmlns:a16="http://schemas.microsoft.com/office/drawing/2014/main" id="{B1407244-59F9-4900-9578-69D2F5B913EA}"/>
                </a:ext>
              </a:extLst>
            </p:cNvPr>
            <p:cNvSpPr/>
            <p:nvPr/>
          </p:nvSpPr>
          <p:spPr>
            <a:xfrm>
              <a:off x="3241750" y="3567075"/>
              <a:ext cx="125550" cy="84350"/>
            </a:xfrm>
            <a:custGeom>
              <a:avLst/>
              <a:gdLst/>
              <a:ahLst/>
              <a:cxnLst/>
              <a:rect l="l" t="t" r="r" b="b"/>
              <a:pathLst>
                <a:path w="5022" h="3374" extrusionOk="0">
                  <a:moveTo>
                    <a:pt x="1286" y="589"/>
                  </a:moveTo>
                  <a:lnTo>
                    <a:pt x="3759" y="2709"/>
                  </a:lnTo>
                  <a:lnTo>
                    <a:pt x="2670" y="2587"/>
                  </a:lnTo>
                  <a:lnTo>
                    <a:pt x="900" y="674"/>
                  </a:lnTo>
                  <a:lnTo>
                    <a:pt x="1286" y="589"/>
                  </a:lnTo>
                  <a:close/>
                  <a:moveTo>
                    <a:pt x="1365" y="1"/>
                  </a:moveTo>
                  <a:cubicBezTo>
                    <a:pt x="1345" y="1"/>
                    <a:pt x="1324" y="3"/>
                    <a:pt x="1304" y="8"/>
                  </a:cubicBezTo>
                  <a:lnTo>
                    <a:pt x="296" y="226"/>
                  </a:lnTo>
                  <a:cubicBezTo>
                    <a:pt x="83" y="272"/>
                    <a:pt x="0" y="534"/>
                    <a:pt x="148" y="695"/>
                  </a:cubicBezTo>
                  <a:lnTo>
                    <a:pt x="2325" y="3049"/>
                  </a:lnTo>
                  <a:cubicBezTo>
                    <a:pt x="2372" y="3099"/>
                    <a:pt x="2434" y="3130"/>
                    <a:pt x="2502" y="3138"/>
                  </a:cubicBezTo>
                  <a:lnTo>
                    <a:pt x="4608" y="3372"/>
                  </a:lnTo>
                  <a:cubicBezTo>
                    <a:pt x="4619" y="3373"/>
                    <a:pt x="4628" y="3374"/>
                    <a:pt x="4639" y="3374"/>
                  </a:cubicBezTo>
                  <a:cubicBezTo>
                    <a:pt x="4901" y="3374"/>
                    <a:pt x="5022" y="3047"/>
                    <a:pt x="4823" y="2876"/>
                  </a:cubicBezTo>
                  <a:lnTo>
                    <a:pt x="1548" y="69"/>
                  </a:lnTo>
                  <a:cubicBezTo>
                    <a:pt x="1497" y="25"/>
                    <a:pt x="1432" y="1"/>
                    <a:pt x="13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012;p38">
              <a:extLst>
                <a:ext uri="{FF2B5EF4-FFF2-40B4-BE49-F238E27FC236}">
                  <a16:creationId xmlns:a16="http://schemas.microsoft.com/office/drawing/2014/main" id="{CFB4B665-9511-4F23-A9EA-7CC5ED0031F2}"/>
                </a:ext>
              </a:extLst>
            </p:cNvPr>
            <p:cNvSpPr/>
            <p:nvPr/>
          </p:nvSpPr>
          <p:spPr>
            <a:xfrm>
              <a:off x="3353000" y="3574150"/>
              <a:ext cx="107075" cy="70225"/>
            </a:xfrm>
            <a:custGeom>
              <a:avLst/>
              <a:gdLst/>
              <a:ahLst/>
              <a:cxnLst/>
              <a:rect l="l" t="t" r="r" b="b"/>
              <a:pathLst>
                <a:path w="4283" h="2809" extrusionOk="0">
                  <a:moveTo>
                    <a:pt x="1008" y="1"/>
                  </a:moveTo>
                  <a:lnTo>
                    <a:pt x="0" y="219"/>
                  </a:lnTo>
                  <a:lnTo>
                    <a:pt x="2177" y="2573"/>
                  </a:lnTo>
                  <a:lnTo>
                    <a:pt x="4282" y="2808"/>
                  </a:lnTo>
                  <a:lnTo>
                    <a:pt x="10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13;p38">
              <a:extLst>
                <a:ext uri="{FF2B5EF4-FFF2-40B4-BE49-F238E27FC236}">
                  <a16:creationId xmlns:a16="http://schemas.microsoft.com/office/drawing/2014/main" id="{5BE2297A-9BFE-43DA-8CAA-9B63214A2B37}"/>
                </a:ext>
              </a:extLst>
            </p:cNvPr>
            <p:cNvSpPr/>
            <p:nvPr/>
          </p:nvSpPr>
          <p:spPr>
            <a:xfrm>
              <a:off x="3344075" y="3567075"/>
              <a:ext cx="125575" cy="84350"/>
            </a:xfrm>
            <a:custGeom>
              <a:avLst/>
              <a:gdLst/>
              <a:ahLst/>
              <a:cxnLst/>
              <a:rect l="l" t="t" r="r" b="b"/>
              <a:pathLst>
                <a:path w="5023" h="3374" extrusionOk="0">
                  <a:moveTo>
                    <a:pt x="1287" y="589"/>
                  </a:moveTo>
                  <a:lnTo>
                    <a:pt x="3759" y="2709"/>
                  </a:lnTo>
                  <a:lnTo>
                    <a:pt x="2671" y="2587"/>
                  </a:lnTo>
                  <a:lnTo>
                    <a:pt x="900" y="674"/>
                  </a:lnTo>
                  <a:lnTo>
                    <a:pt x="1287" y="589"/>
                  </a:lnTo>
                  <a:close/>
                  <a:moveTo>
                    <a:pt x="1366" y="1"/>
                  </a:moveTo>
                  <a:cubicBezTo>
                    <a:pt x="1346" y="1"/>
                    <a:pt x="1325" y="3"/>
                    <a:pt x="1305" y="8"/>
                  </a:cubicBezTo>
                  <a:lnTo>
                    <a:pt x="297" y="226"/>
                  </a:lnTo>
                  <a:cubicBezTo>
                    <a:pt x="83" y="272"/>
                    <a:pt x="1" y="534"/>
                    <a:pt x="149" y="695"/>
                  </a:cubicBezTo>
                  <a:lnTo>
                    <a:pt x="2326" y="3049"/>
                  </a:lnTo>
                  <a:cubicBezTo>
                    <a:pt x="2372" y="3099"/>
                    <a:pt x="2435" y="3130"/>
                    <a:pt x="2503" y="3138"/>
                  </a:cubicBezTo>
                  <a:lnTo>
                    <a:pt x="4609" y="3372"/>
                  </a:lnTo>
                  <a:cubicBezTo>
                    <a:pt x="4619" y="3373"/>
                    <a:pt x="4630" y="3374"/>
                    <a:pt x="4639" y="3374"/>
                  </a:cubicBezTo>
                  <a:cubicBezTo>
                    <a:pt x="4902" y="3374"/>
                    <a:pt x="5023" y="3047"/>
                    <a:pt x="4824" y="2876"/>
                  </a:cubicBezTo>
                  <a:lnTo>
                    <a:pt x="1549" y="69"/>
                  </a:lnTo>
                  <a:cubicBezTo>
                    <a:pt x="1498" y="25"/>
                    <a:pt x="1433" y="1"/>
                    <a:pt x="1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4;p38">
              <a:extLst>
                <a:ext uri="{FF2B5EF4-FFF2-40B4-BE49-F238E27FC236}">
                  <a16:creationId xmlns:a16="http://schemas.microsoft.com/office/drawing/2014/main" id="{8D7F4E30-A941-4CEF-ACFC-F5B87F511C61}"/>
                </a:ext>
              </a:extLst>
            </p:cNvPr>
            <p:cNvSpPr/>
            <p:nvPr/>
          </p:nvSpPr>
          <p:spPr>
            <a:xfrm>
              <a:off x="3296300" y="3565375"/>
              <a:ext cx="114075" cy="84825"/>
            </a:xfrm>
            <a:custGeom>
              <a:avLst/>
              <a:gdLst/>
              <a:ahLst/>
              <a:cxnLst/>
              <a:rect l="l" t="t" r="r" b="b"/>
              <a:pathLst>
                <a:path w="4563" h="3393" extrusionOk="0">
                  <a:moveTo>
                    <a:pt x="1" y="1"/>
                  </a:moveTo>
                  <a:lnTo>
                    <a:pt x="2457" y="3159"/>
                  </a:lnTo>
                  <a:lnTo>
                    <a:pt x="3276" y="3393"/>
                  </a:lnTo>
                  <a:lnTo>
                    <a:pt x="4562" y="3159"/>
                  </a:lnTo>
                  <a:lnTo>
                    <a:pt x="15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15;p38">
              <a:extLst>
                <a:ext uri="{FF2B5EF4-FFF2-40B4-BE49-F238E27FC236}">
                  <a16:creationId xmlns:a16="http://schemas.microsoft.com/office/drawing/2014/main" id="{3BE7634E-10D0-4C13-84DA-D9FD854769F9}"/>
                </a:ext>
              </a:extLst>
            </p:cNvPr>
            <p:cNvSpPr/>
            <p:nvPr/>
          </p:nvSpPr>
          <p:spPr>
            <a:xfrm>
              <a:off x="3287125" y="3558325"/>
              <a:ext cx="132250" cy="98950"/>
            </a:xfrm>
            <a:custGeom>
              <a:avLst/>
              <a:gdLst/>
              <a:ahLst/>
              <a:cxnLst/>
              <a:rect l="l" t="t" r="r" b="b"/>
              <a:pathLst>
                <a:path w="5290" h="3958" extrusionOk="0">
                  <a:moveTo>
                    <a:pt x="1768" y="566"/>
                  </a:moveTo>
                  <a:lnTo>
                    <a:pt x="4360" y="3258"/>
                  </a:lnTo>
                  <a:lnTo>
                    <a:pt x="3658" y="3385"/>
                  </a:lnTo>
                  <a:lnTo>
                    <a:pt x="2990" y="3194"/>
                  </a:lnTo>
                  <a:lnTo>
                    <a:pt x="946" y="566"/>
                  </a:lnTo>
                  <a:close/>
                  <a:moveTo>
                    <a:pt x="368" y="0"/>
                  </a:moveTo>
                  <a:cubicBezTo>
                    <a:pt x="132" y="0"/>
                    <a:pt x="0" y="271"/>
                    <a:pt x="144" y="457"/>
                  </a:cubicBezTo>
                  <a:lnTo>
                    <a:pt x="2601" y="3614"/>
                  </a:lnTo>
                  <a:cubicBezTo>
                    <a:pt x="2637" y="3662"/>
                    <a:pt x="2688" y="3697"/>
                    <a:pt x="2746" y="3713"/>
                  </a:cubicBezTo>
                  <a:lnTo>
                    <a:pt x="3565" y="3947"/>
                  </a:lnTo>
                  <a:cubicBezTo>
                    <a:pt x="3590" y="3953"/>
                    <a:pt x="3616" y="3957"/>
                    <a:pt x="3643" y="3957"/>
                  </a:cubicBezTo>
                  <a:cubicBezTo>
                    <a:pt x="3660" y="3957"/>
                    <a:pt x="3676" y="3955"/>
                    <a:pt x="3694" y="3953"/>
                  </a:cubicBezTo>
                  <a:lnTo>
                    <a:pt x="4979" y="3719"/>
                  </a:lnTo>
                  <a:cubicBezTo>
                    <a:pt x="5202" y="3678"/>
                    <a:pt x="5289" y="3407"/>
                    <a:pt x="5133" y="3244"/>
                  </a:cubicBezTo>
                  <a:lnTo>
                    <a:pt x="2093" y="86"/>
                  </a:lnTo>
                  <a:cubicBezTo>
                    <a:pt x="2038" y="32"/>
                    <a:pt x="1966" y="0"/>
                    <a:pt x="1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16;p38">
              <a:extLst>
                <a:ext uri="{FF2B5EF4-FFF2-40B4-BE49-F238E27FC236}">
                  <a16:creationId xmlns:a16="http://schemas.microsoft.com/office/drawing/2014/main" id="{930A6CBC-3B0F-4C6A-B0A7-ECC36C87BFB4}"/>
                </a:ext>
              </a:extLst>
            </p:cNvPr>
            <p:cNvSpPr/>
            <p:nvPr/>
          </p:nvSpPr>
          <p:spPr>
            <a:xfrm>
              <a:off x="3229050" y="3579625"/>
              <a:ext cx="76050" cy="58875"/>
            </a:xfrm>
            <a:custGeom>
              <a:avLst/>
              <a:gdLst/>
              <a:ahLst/>
              <a:cxnLst/>
              <a:rect l="l" t="t" r="r" b="b"/>
              <a:pathLst>
                <a:path w="3042" h="2355" extrusionOk="0">
                  <a:moveTo>
                    <a:pt x="864" y="0"/>
                  </a:moveTo>
                  <a:lnTo>
                    <a:pt x="1" y="249"/>
                  </a:lnTo>
                  <a:lnTo>
                    <a:pt x="1053" y="2238"/>
                  </a:lnTo>
                  <a:lnTo>
                    <a:pt x="3042" y="2354"/>
                  </a:lnTo>
                  <a:lnTo>
                    <a:pt x="8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17;p38">
              <a:extLst>
                <a:ext uri="{FF2B5EF4-FFF2-40B4-BE49-F238E27FC236}">
                  <a16:creationId xmlns:a16="http://schemas.microsoft.com/office/drawing/2014/main" id="{26746E04-66EF-4943-935E-B76678775361}"/>
                </a:ext>
              </a:extLst>
            </p:cNvPr>
            <p:cNvSpPr/>
            <p:nvPr/>
          </p:nvSpPr>
          <p:spPr>
            <a:xfrm>
              <a:off x="3220700" y="3572575"/>
              <a:ext cx="93800" cy="73050"/>
            </a:xfrm>
            <a:custGeom>
              <a:avLst/>
              <a:gdLst/>
              <a:ahLst/>
              <a:cxnLst/>
              <a:rect l="l" t="t" r="r" b="b"/>
              <a:pathLst>
                <a:path w="3752" h="2922" extrusionOk="0">
                  <a:moveTo>
                    <a:pt x="1109" y="602"/>
                  </a:moveTo>
                  <a:lnTo>
                    <a:pt x="2691" y="2314"/>
                  </a:lnTo>
                  <a:lnTo>
                    <a:pt x="1563" y="2247"/>
                  </a:lnTo>
                  <a:lnTo>
                    <a:pt x="748" y="706"/>
                  </a:lnTo>
                  <a:lnTo>
                    <a:pt x="1109" y="602"/>
                  </a:lnTo>
                  <a:close/>
                  <a:moveTo>
                    <a:pt x="1198" y="1"/>
                  </a:moveTo>
                  <a:cubicBezTo>
                    <a:pt x="1172" y="1"/>
                    <a:pt x="1146" y="4"/>
                    <a:pt x="1120" y="12"/>
                  </a:cubicBezTo>
                  <a:lnTo>
                    <a:pt x="255" y="261"/>
                  </a:lnTo>
                  <a:cubicBezTo>
                    <a:pt x="84" y="311"/>
                    <a:pt x="0" y="506"/>
                    <a:pt x="85" y="665"/>
                  </a:cubicBezTo>
                  <a:lnTo>
                    <a:pt x="1137" y="2653"/>
                  </a:lnTo>
                  <a:cubicBezTo>
                    <a:pt x="1184" y="2740"/>
                    <a:pt x="1272" y="2797"/>
                    <a:pt x="1371" y="2803"/>
                  </a:cubicBezTo>
                  <a:lnTo>
                    <a:pt x="3358" y="2919"/>
                  </a:lnTo>
                  <a:lnTo>
                    <a:pt x="3376" y="2919"/>
                  </a:lnTo>
                  <a:lnTo>
                    <a:pt x="3376" y="2921"/>
                  </a:lnTo>
                  <a:cubicBezTo>
                    <a:pt x="3623" y="2921"/>
                    <a:pt x="3752" y="2627"/>
                    <a:pt x="3583" y="2445"/>
                  </a:cubicBezTo>
                  <a:lnTo>
                    <a:pt x="1405" y="91"/>
                  </a:lnTo>
                  <a:cubicBezTo>
                    <a:pt x="1351" y="32"/>
                    <a:pt x="1276" y="1"/>
                    <a:pt x="11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ZoneTexte 2">
            <a:extLst>
              <a:ext uri="{FF2B5EF4-FFF2-40B4-BE49-F238E27FC236}">
                <a16:creationId xmlns:a16="http://schemas.microsoft.com/office/drawing/2014/main" id="{2827BB77-6C58-A46A-AC28-C4E4F27673E8}"/>
              </a:ext>
            </a:extLst>
          </p:cNvPr>
          <p:cNvSpPr txBox="1"/>
          <p:nvPr/>
        </p:nvSpPr>
        <p:spPr>
          <a:xfrm>
            <a:off x="8507742" y="4747343"/>
            <a:ext cx="451945" cy="338554"/>
          </a:xfrm>
          <a:prstGeom prst="rect">
            <a:avLst/>
          </a:prstGeom>
          <a:noFill/>
        </p:spPr>
        <p:txBody>
          <a:bodyPr wrap="square" rtlCol="0">
            <a:spAutoFit/>
          </a:bodyPr>
          <a:lstStyle/>
          <a:p>
            <a:r>
              <a:rPr lang="fr-FR" sz="1600" b="1" dirty="0"/>
              <a:t>16</a:t>
            </a:r>
          </a:p>
        </p:txBody>
      </p:sp>
    </p:spTree>
    <p:extLst>
      <p:ext uri="{BB962C8B-B14F-4D97-AF65-F5344CB8AC3E}">
        <p14:creationId xmlns:p14="http://schemas.microsoft.com/office/powerpoint/2010/main" val="5836517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Matériels</a:t>
            </a:r>
            <a:endParaRPr dirty="0"/>
          </a:p>
        </p:txBody>
      </p:sp>
      <p:pic>
        <p:nvPicPr>
          <p:cNvPr id="8194" name="Picture 2" descr="Switch de Bureau et Switch Rackable: Vente Switcheur D-LINK, TP-LINK, HP et  HIKVISION à prix pas cher">
            <a:extLst>
              <a:ext uri="{FF2B5EF4-FFF2-40B4-BE49-F238E27FC236}">
                <a16:creationId xmlns:a16="http://schemas.microsoft.com/office/drawing/2014/main" id="{D8265693-86BE-47F2-BC2C-3A8F9AB2E6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92" y="898571"/>
            <a:ext cx="1554113" cy="1195790"/>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8196" name="Picture 4" descr="Serveur Nas De Stockage En Réseau Avec Carte Mère Et Alimentation - Buy Nas  De Stockage Réseau,Boîtier Mini Itx Avec Échange À Chaud,Serveur De Stockage  Nas Product on Alibaba.com">
            <a:extLst>
              <a:ext uri="{FF2B5EF4-FFF2-40B4-BE49-F238E27FC236}">
                <a16:creationId xmlns:a16="http://schemas.microsoft.com/office/drawing/2014/main" id="{6B6125A6-AA05-4B74-9D1E-43770E4D83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2933" y="935477"/>
            <a:ext cx="1829772" cy="932186"/>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672DBAF9-0853-456C-ABA4-DE681EA673A9}"/>
              </a:ext>
            </a:extLst>
          </p:cNvPr>
          <p:cNvSpPr txBox="1"/>
          <p:nvPr/>
        </p:nvSpPr>
        <p:spPr>
          <a:xfrm>
            <a:off x="887471" y="2231208"/>
            <a:ext cx="1041990" cy="323165"/>
          </a:xfrm>
          <a:prstGeom prst="rect">
            <a:avLst/>
          </a:prstGeom>
          <a:noFill/>
          <a:ln w="19050">
            <a:solidFill>
              <a:schemeClr val="tx1"/>
            </a:solidFill>
          </a:ln>
        </p:spPr>
        <p:txBody>
          <a:bodyPr wrap="square" rtlCol="0">
            <a:spAutoFit/>
          </a:bodyPr>
          <a:lstStyle/>
          <a:p>
            <a:pPr algn="ctr"/>
            <a:r>
              <a:rPr lang="fr-FR" sz="1500" dirty="0"/>
              <a:t>Switch</a:t>
            </a:r>
            <a:endParaRPr lang="x-none" sz="1500" dirty="0"/>
          </a:p>
        </p:txBody>
      </p:sp>
      <p:sp>
        <p:nvSpPr>
          <p:cNvPr id="8" name="ZoneTexte 7">
            <a:extLst>
              <a:ext uri="{FF2B5EF4-FFF2-40B4-BE49-F238E27FC236}">
                <a16:creationId xmlns:a16="http://schemas.microsoft.com/office/drawing/2014/main" id="{5F3DB71F-4166-4DF2-B990-EAD091093622}"/>
              </a:ext>
            </a:extLst>
          </p:cNvPr>
          <p:cNvSpPr txBox="1"/>
          <p:nvPr/>
        </p:nvSpPr>
        <p:spPr>
          <a:xfrm>
            <a:off x="3205500" y="2099892"/>
            <a:ext cx="2765996" cy="323165"/>
          </a:xfrm>
          <a:prstGeom prst="rect">
            <a:avLst/>
          </a:prstGeom>
          <a:noFill/>
          <a:ln w="19050">
            <a:solidFill>
              <a:schemeClr val="tx1"/>
            </a:solidFill>
          </a:ln>
        </p:spPr>
        <p:txBody>
          <a:bodyPr wrap="square" rtlCol="0">
            <a:spAutoFit/>
          </a:bodyPr>
          <a:lstStyle/>
          <a:p>
            <a:pPr algn="ctr"/>
            <a:r>
              <a:rPr lang="fr-FR" sz="1500" dirty="0"/>
              <a:t>Serveur</a:t>
            </a:r>
            <a:endParaRPr lang="x-none" sz="1500" dirty="0"/>
          </a:p>
        </p:txBody>
      </p:sp>
      <p:sp>
        <p:nvSpPr>
          <p:cNvPr id="10" name="ZoneTexte 9">
            <a:extLst>
              <a:ext uri="{FF2B5EF4-FFF2-40B4-BE49-F238E27FC236}">
                <a16:creationId xmlns:a16="http://schemas.microsoft.com/office/drawing/2014/main" id="{D6D202D1-ECF1-4BF1-B9AD-C767827A7F6C}"/>
              </a:ext>
            </a:extLst>
          </p:cNvPr>
          <p:cNvSpPr txBox="1"/>
          <p:nvPr/>
        </p:nvSpPr>
        <p:spPr>
          <a:xfrm>
            <a:off x="1217765" y="4504291"/>
            <a:ext cx="2593948" cy="323165"/>
          </a:xfrm>
          <a:prstGeom prst="rect">
            <a:avLst/>
          </a:prstGeom>
          <a:noFill/>
          <a:ln w="19050">
            <a:solidFill>
              <a:schemeClr val="tx1"/>
            </a:solidFill>
          </a:ln>
        </p:spPr>
        <p:txBody>
          <a:bodyPr wrap="square" rtlCol="0">
            <a:spAutoFit/>
          </a:bodyPr>
          <a:lstStyle/>
          <a:p>
            <a:pPr algn="ctr"/>
            <a:r>
              <a:rPr lang="fr-FR" sz="1500" dirty="0"/>
              <a:t>ONDULEUR</a:t>
            </a:r>
            <a:endParaRPr lang="x-none" sz="1500" dirty="0"/>
          </a:p>
        </p:txBody>
      </p:sp>
      <p:pic>
        <p:nvPicPr>
          <p:cNvPr id="8200" name="Picture 8" descr="Point d'accès sans fil | Factory Systemes">
            <a:extLst>
              <a:ext uri="{FF2B5EF4-FFF2-40B4-BE49-F238E27FC236}">
                <a16:creationId xmlns:a16="http://schemas.microsoft.com/office/drawing/2014/main" id="{B5DBA357-DE0C-4D03-B520-E2B455BF86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238" y="2928553"/>
            <a:ext cx="2398995" cy="130582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8202" name="Picture 10" descr="TL-MR6400 | Modem/Routeur 4G LTE WiFi N 300 Mbps | TP-Link France">
            <a:extLst>
              <a:ext uri="{FF2B5EF4-FFF2-40B4-BE49-F238E27FC236}">
                <a16:creationId xmlns:a16="http://schemas.microsoft.com/office/drawing/2014/main" id="{3876FC78-51BD-4B2F-9C06-FA0A8369EE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10625" y="865089"/>
            <a:ext cx="1829772" cy="1195790"/>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2E5B9A0A-0C73-43A0-B075-9E6468FDB167}"/>
              </a:ext>
            </a:extLst>
          </p:cNvPr>
          <p:cNvSpPr txBox="1"/>
          <p:nvPr/>
        </p:nvSpPr>
        <p:spPr>
          <a:xfrm>
            <a:off x="7163631" y="2187384"/>
            <a:ext cx="1041990" cy="323165"/>
          </a:xfrm>
          <a:prstGeom prst="rect">
            <a:avLst/>
          </a:prstGeom>
          <a:noFill/>
          <a:ln w="19050">
            <a:solidFill>
              <a:schemeClr val="tx1"/>
            </a:solidFill>
          </a:ln>
        </p:spPr>
        <p:txBody>
          <a:bodyPr wrap="square" rtlCol="0">
            <a:spAutoFit/>
          </a:bodyPr>
          <a:lstStyle/>
          <a:p>
            <a:pPr algn="ctr"/>
            <a:r>
              <a:rPr lang="fr-FR" sz="1500" dirty="0"/>
              <a:t>Routeur</a:t>
            </a:r>
            <a:endParaRPr lang="x-none" sz="1500" dirty="0"/>
          </a:p>
        </p:txBody>
      </p:sp>
      <p:sp>
        <p:nvSpPr>
          <p:cNvPr id="14" name="ZoneTexte 13">
            <a:extLst>
              <a:ext uri="{FF2B5EF4-FFF2-40B4-BE49-F238E27FC236}">
                <a16:creationId xmlns:a16="http://schemas.microsoft.com/office/drawing/2014/main" id="{D58B759D-F9C7-43A0-8F14-1373CEC4F6C7}"/>
              </a:ext>
            </a:extLst>
          </p:cNvPr>
          <p:cNvSpPr txBox="1"/>
          <p:nvPr/>
        </p:nvSpPr>
        <p:spPr>
          <a:xfrm>
            <a:off x="4884285" y="4573705"/>
            <a:ext cx="2593948" cy="323165"/>
          </a:xfrm>
          <a:prstGeom prst="rect">
            <a:avLst/>
          </a:prstGeom>
          <a:noFill/>
          <a:ln w="19050">
            <a:solidFill>
              <a:schemeClr val="tx1"/>
            </a:solidFill>
          </a:ln>
        </p:spPr>
        <p:txBody>
          <a:bodyPr wrap="square" rtlCol="0">
            <a:spAutoFit/>
          </a:bodyPr>
          <a:lstStyle/>
          <a:p>
            <a:pPr algn="ctr"/>
            <a:r>
              <a:rPr lang="fr-FR" sz="1500" dirty="0"/>
              <a:t>Point d’accès sans fil</a:t>
            </a:r>
            <a:endParaRPr lang="x-none" sz="1500" dirty="0"/>
          </a:p>
        </p:txBody>
      </p:sp>
      <p:sp>
        <p:nvSpPr>
          <p:cNvPr id="3" name="ZoneTexte 2">
            <a:extLst>
              <a:ext uri="{FF2B5EF4-FFF2-40B4-BE49-F238E27FC236}">
                <a16:creationId xmlns:a16="http://schemas.microsoft.com/office/drawing/2014/main" id="{F116B45F-3FFB-4CCB-3110-B162378F36D2}"/>
              </a:ext>
            </a:extLst>
          </p:cNvPr>
          <p:cNvSpPr txBox="1"/>
          <p:nvPr/>
        </p:nvSpPr>
        <p:spPr>
          <a:xfrm>
            <a:off x="8639503" y="4735288"/>
            <a:ext cx="430925" cy="338554"/>
          </a:xfrm>
          <a:prstGeom prst="rect">
            <a:avLst/>
          </a:prstGeom>
          <a:noFill/>
        </p:spPr>
        <p:txBody>
          <a:bodyPr wrap="square" rtlCol="0">
            <a:spAutoFit/>
          </a:bodyPr>
          <a:lstStyle/>
          <a:p>
            <a:r>
              <a:rPr lang="fr-FR" sz="1600" b="1" dirty="0"/>
              <a:t>17</a:t>
            </a:r>
          </a:p>
        </p:txBody>
      </p:sp>
      <p:pic>
        <p:nvPicPr>
          <p:cNvPr id="16" name="Image 15" descr="switch.jpg"/>
          <p:cNvPicPr>
            <a:picLocks noChangeAspect="1"/>
          </p:cNvPicPr>
          <p:nvPr/>
        </p:nvPicPr>
        <p:blipFill>
          <a:blip r:embed="rId7"/>
          <a:stretch>
            <a:fillRect/>
          </a:stretch>
        </p:blipFill>
        <p:spPr>
          <a:xfrm>
            <a:off x="626625" y="969900"/>
            <a:ext cx="1346886" cy="1037967"/>
          </a:xfrm>
          <a:prstGeom prst="rect">
            <a:avLst/>
          </a:prstGeom>
        </p:spPr>
      </p:pic>
      <p:pic>
        <p:nvPicPr>
          <p:cNvPr id="3074" name="Picture 2" descr="Onduleur Eaton pulsar 700VA chez WIKI Tunisie">
            <a:extLst>
              <a:ext uri="{FF2B5EF4-FFF2-40B4-BE49-F238E27FC236}">
                <a16:creationId xmlns:a16="http://schemas.microsoft.com/office/drawing/2014/main" id="{BEC1D0BE-B45B-4092-A422-672D4C3C00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65767" y="2858863"/>
            <a:ext cx="1424979" cy="154819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witch de Bureau et Switch Rackable: Vente Switcheur D-LINK, TP-LINK, HP et  HIKVISION à prix pas cher">
            <a:extLst>
              <a:ext uri="{FF2B5EF4-FFF2-40B4-BE49-F238E27FC236}">
                <a16:creationId xmlns:a16="http://schemas.microsoft.com/office/drawing/2014/main" id="{C6AA1A67-0582-4E85-B2FC-664E384C54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64" y="2834623"/>
            <a:ext cx="1769665" cy="1548197"/>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4449BF22-42CD-4200-AF51-014A5E622598}"/>
              </a:ext>
            </a:extLst>
          </p:cNvPr>
          <p:cNvSpPr/>
          <p:nvPr/>
        </p:nvSpPr>
        <p:spPr>
          <a:xfrm>
            <a:off x="7379856" y="31202"/>
            <a:ext cx="1356360" cy="800100"/>
          </a:xfrm>
          <a:prstGeom prst="rect">
            <a:avLst/>
          </a:prstGeom>
          <a:blipFill>
            <a:blip r:embed="rId9"/>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TN"/>
          </a:p>
        </p:txBody>
      </p:sp>
    </p:spTree>
    <p:extLst>
      <p:ext uri="{BB962C8B-B14F-4D97-AF65-F5344CB8AC3E}">
        <p14:creationId xmlns:p14="http://schemas.microsoft.com/office/powerpoint/2010/main" val="264045804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graphicFrame>
        <p:nvGraphicFramePr>
          <p:cNvPr id="4" name="Tableau 4">
            <a:extLst>
              <a:ext uri="{FF2B5EF4-FFF2-40B4-BE49-F238E27FC236}">
                <a16:creationId xmlns:a16="http://schemas.microsoft.com/office/drawing/2014/main" id="{38666F61-B100-4A9F-C6AC-50185934EDDD}"/>
              </a:ext>
            </a:extLst>
          </p:cNvPr>
          <p:cNvGraphicFramePr>
            <a:graphicFrameLocks noGrp="1"/>
          </p:cNvGraphicFramePr>
          <p:nvPr>
            <p:extLst>
              <p:ext uri="{D42A27DB-BD31-4B8C-83A1-F6EECF244321}">
                <p14:modId xmlns:p14="http://schemas.microsoft.com/office/powerpoint/2010/main" val="395545365"/>
              </p:ext>
            </p:extLst>
          </p:nvPr>
        </p:nvGraphicFramePr>
        <p:xfrm>
          <a:off x="514103" y="926755"/>
          <a:ext cx="7281332" cy="3864371"/>
        </p:xfrm>
        <a:graphic>
          <a:graphicData uri="http://schemas.openxmlformats.org/drawingml/2006/table">
            <a:tbl>
              <a:tblPr firstRow="1" bandRow="1">
                <a:tableStyleId>{BC89EF96-8CEA-46FF-86C4-4CE0E7609802}</a:tableStyleId>
              </a:tblPr>
              <a:tblGrid>
                <a:gridCol w="7281332">
                  <a:extLst>
                    <a:ext uri="{9D8B030D-6E8A-4147-A177-3AD203B41FA5}">
                      <a16:colId xmlns:a16="http://schemas.microsoft.com/office/drawing/2014/main" val="2020690010"/>
                    </a:ext>
                  </a:extLst>
                </a:gridCol>
              </a:tblGrid>
              <a:tr h="733306">
                <a:tc>
                  <a:txBody>
                    <a:bodyPr/>
                    <a:lstStyle/>
                    <a:p>
                      <a:r>
                        <a:rPr lang="fr-FR" sz="1600" b="1" dirty="0"/>
                        <a:t>Outils bureautique: Microsoft office,</a:t>
                      </a:r>
                      <a:r>
                        <a:rPr lang="fr-FR" sz="1600" b="1" i="0" u="none" strike="noStrike" cap="none" dirty="0">
                          <a:solidFill>
                            <a:schemeClr val="tx1"/>
                          </a:solidFill>
                          <a:latin typeface="+mn-lt"/>
                          <a:ea typeface="+mn-ea"/>
                          <a:cs typeface="+mn-cs"/>
                          <a:sym typeface="Arial"/>
                        </a:rPr>
                        <a:t> Microsoft PowerPoint ,Microsoft Excel, Microsoft Word</a:t>
                      </a:r>
                      <a:endParaRPr lang="fr-FR" sz="1600" b="1" dirty="0"/>
                    </a:p>
                  </a:txBody>
                  <a:tcPr/>
                </a:tc>
                <a:extLst>
                  <a:ext uri="{0D108BD9-81ED-4DB2-BD59-A6C34878D82A}">
                    <a16:rowId xmlns:a16="http://schemas.microsoft.com/office/drawing/2014/main" val="744474915"/>
                  </a:ext>
                </a:extLst>
              </a:tr>
              <a:tr h="486274">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b="1" i="0" u="none" strike="noStrike" cap="none" dirty="0">
                          <a:solidFill>
                            <a:schemeClr val="tx1"/>
                          </a:solidFill>
                          <a:latin typeface="+mn-lt"/>
                          <a:ea typeface="+mn-ea"/>
                          <a:cs typeface="+mn-cs"/>
                          <a:sym typeface="Arial"/>
                        </a:rPr>
                        <a:t>Accès distant : Microsoft </a:t>
                      </a:r>
                      <a:r>
                        <a:rPr lang="fr-FR" sz="1600" b="1" i="0" u="none" strike="noStrike" cap="none" dirty="0" err="1">
                          <a:solidFill>
                            <a:schemeClr val="tx1"/>
                          </a:solidFill>
                          <a:latin typeface="+mn-lt"/>
                          <a:ea typeface="+mn-ea"/>
                          <a:cs typeface="+mn-cs"/>
                          <a:sym typeface="Arial"/>
                        </a:rPr>
                        <a:t>Remote</a:t>
                      </a:r>
                      <a:r>
                        <a:rPr lang="fr-FR" sz="1600" b="1" i="0" u="none" strike="noStrike" cap="none" dirty="0">
                          <a:solidFill>
                            <a:schemeClr val="tx1"/>
                          </a:solidFill>
                          <a:latin typeface="+mn-lt"/>
                          <a:ea typeface="+mn-ea"/>
                          <a:cs typeface="+mn-cs"/>
                          <a:sym typeface="Arial"/>
                        </a:rPr>
                        <a:t> Desktop</a:t>
                      </a:r>
                    </a:p>
                  </a:txBody>
                  <a:tcPr/>
                </a:tc>
                <a:extLst>
                  <a:ext uri="{0D108BD9-81ED-4DB2-BD59-A6C34878D82A}">
                    <a16:rowId xmlns:a16="http://schemas.microsoft.com/office/drawing/2014/main" val="493713657"/>
                  </a:ext>
                </a:extLst>
              </a:tr>
              <a:tr h="30030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b="1" i="0" u="none" strike="noStrike" cap="none" dirty="0">
                          <a:solidFill>
                            <a:schemeClr val="tx1"/>
                          </a:solidFill>
                          <a:latin typeface="+mn-lt"/>
                          <a:ea typeface="+mn-ea"/>
                          <a:cs typeface="+mn-cs"/>
                          <a:sym typeface="Arial"/>
                        </a:rPr>
                        <a:t>Messagerie : Microsoft Outlook, Gmail, Help Desk </a:t>
                      </a:r>
                    </a:p>
                    <a:p>
                      <a:endParaRPr lang="fr-FR" sz="1600" b="1" dirty="0"/>
                    </a:p>
                  </a:txBody>
                  <a:tcPr/>
                </a:tc>
                <a:extLst>
                  <a:ext uri="{0D108BD9-81ED-4DB2-BD59-A6C34878D82A}">
                    <a16:rowId xmlns:a16="http://schemas.microsoft.com/office/drawing/2014/main" val="10002"/>
                  </a:ext>
                </a:extLst>
              </a:tr>
              <a:tr h="486274">
                <a:tc>
                  <a:txBody>
                    <a:bodyPr/>
                    <a:lstStyle/>
                    <a:p>
                      <a:r>
                        <a:rPr lang="fr-FR" sz="1600" b="1" dirty="0"/>
                        <a:t>Logiciel de planification : ERP</a:t>
                      </a:r>
                    </a:p>
                  </a:txBody>
                  <a:tcPr/>
                </a:tc>
                <a:extLst>
                  <a:ext uri="{0D108BD9-81ED-4DB2-BD59-A6C34878D82A}">
                    <a16:rowId xmlns:a16="http://schemas.microsoft.com/office/drawing/2014/main" val="576719011"/>
                  </a:ext>
                </a:extLst>
              </a:tr>
              <a:tr h="51400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b="1" i="0" u="none" strike="noStrike" cap="none" dirty="0">
                          <a:solidFill>
                            <a:schemeClr val="tx1"/>
                          </a:solidFill>
                          <a:latin typeface="+mn-lt"/>
                          <a:ea typeface="+mn-ea"/>
                          <a:cs typeface="+mn-cs"/>
                          <a:sym typeface="Arial"/>
                        </a:rPr>
                        <a:t>Systèmes d’exploitation :Windows 10</a:t>
                      </a:r>
                      <a:endParaRPr lang="fr-FR" sz="1600" b="1" dirty="0"/>
                    </a:p>
                  </a:txBody>
                  <a:tcPr/>
                </a:tc>
                <a:extLst>
                  <a:ext uri="{0D108BD9-81ED-4DB2-BD59-A6C34878D82A}">
                    <a16:rowId xmlns:a16="http://schemas.microsoft.com/office/drawing/2014/main" val="3267895029"/>
                  </a:ext>
                </a:extLst>
              </a:tr>
              <a:tr h="486274">
                <a:tc>
                  <a:txBody>
                    <a:bodyPr/>
                    <a:lstStyle/>
                    <a:p>
                      <a:r>
                        <a:rPr lang="fr-FR" sz="1600" b="1" dirty="0"/>
                        <a:t>Logiciel de production : CMES</a:t>
                      </a:r>
                    </a:p>
                  </a:txBody>
                  <a:tcPr/>
                </a:tc>
                <a:extLst>
                  <a:ext uri="{0D108BD9-81ED-4DB2-BD59-A6C34878D82A}">
                    <a16:rowId xmlns:a16="http://schemas.microsoft.com/office/drawing/2014/main" val="3891395789"/>
                  </a:ext>
                </a:extLst>
              </a:tr>
              <a:tr h="554811">
                <a:tc>
                  <a:txBody>
                    <a:bodyPr/>
                    <a:lstStyle/>
                    <a:p>
                      <a:r>
                        <a:rPr lang="fr-FR" sz="1600" b="1" dirty="0"/>
                        <a:t>Logiciel antivirus : Kaspersky </a:t>
                      </a:r>
                    </a:p>
                    <a:p>
                      <a:endParaRPr lang="fr-FR" sz="1600" b="1" dirty="0"/>
                    </a:p>
                  </a:txBody>
                  <a:tcPr/>
                </a:tc>
                <a:extLst>
                  <a:ext uri="{0D108BD9-81ED-4DB2-BD59-A6C34878D82A}">
                    <a16:rowId xmlns:a16="http://schemas.microsoft.com/office/drawing/2014/main" val="3321923000"/>
                  </a:ext>
                </a:extLst>
              </a:tr>
            </a:tbl>
          </a:graphicData>
        </a:graphic>
      </p:graphicFrame>
      <p:sp>
        <p:nvSpPr>
          <p:cNvPr id="519" name="Google Shape;519;p3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err="1"/>
              <a:t>Logiciels</a:t>
            </a:r>
            <a:endParaRPr dirty="0"/>
          </a:p>
        </p:txBody>
      </p:sp>
      <p:sp>
        <p:nvSpPr>
          <p:cNvPr id="5" name="ZoneTexte 4">
            <a:extLst>
              <a:ext uri="{FF2B5EF4-FFF2-40B4-BE49-F238E27FC236}">
                <a16:creationId xmlns:a16="http://schemas.microsoft.com/office/drawing/2014/main" id="{AFD67597-2FF3-1E29-B691-CC7C841B1BEA}"/>
              </a:ext>
            </a:extLst>
          </p:cNvPr>
          <p:cNvSpPr txBox="1"/>
          <p:nvPr/>
        </p:nvSpPr>
        <p:spPr>
          <a:xfrm>
            <a:off x="8607972" y="4646901"/>
            <a:ext cx="536028" cy="338554"/>
          </a:xfrm>
          <a:prstGeom prst="rect">
            <a:avLst/>
          </a:prstGeom>
          <a:noFill/>
        </p:spPr>
        <p:txBody>
          <a:bodyPr wrap="square" rtlCol="0">
            <a:spAutoFit/>
          </a:bodyPr>
          <a:lstStyle/>
          <a:p>
            <a:r>
              <a:rPr lang="fr-FR" sz="1600" b="1" dirty="0"/>
              <a:t>18</a:t>
            </a:r>
          </a:p>
        </p:txBody>
      </p:sp>
      <p:sp>
        <p:nvSpPr>
          <p:cNvPr id="6" name="Rectangle 5">
            <a:extLst>
              <a:ext uri="{FF2B5EF4-FFF2-40B4-BE49-F238E27FC236}">
                <a16:creationId xmlns:a16="http://schemas.microsoft.com/office/drawing/2014/main" id="{C7B544B3-C0CB-43AC-BB9A-158B9DABDBA4}"/>
              </a:ext>
            </a:extLst>
          </p:cNvPr>
          <p:cNvSpPr/>
          <p:nvPr/>
        </p:nvSpPr>
        <p:spPr>
          <a:xfrm>
            <a:off x="7453997" y="77775"/>
            <a:ext cx="1356360" cy="800100"/>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TN"/>
          </a:p>
        </p:txBody>
      </p:sp>
    </p:spTree>
    <p:extLst>
      <p:ext uri="{BB962C8B-B14F-4D97-AF65-F5344CB8AC3E}">
        <p14:creationId xmlns:p14="http://schemas.microsoft.com/office/powerpoint/2010/main" val="6657522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Plan de la présentation</a:t>
            </a:r>
            <a:endParaRPr dirty="0"/>
          </a:p>
        </p:txBody>
      </p:sp>
      <p:grpSp>
        <p:nvGrpSpPr>
          <p:cNvPr id="14" name="Google Shape;492;p18">
            <a:extLst>
              <a:ext uri="{FF2B5EF4-FFF2-40B4-BE49-F238E27FC236}">
                <a16:creationId xmlns:a16="http://schemas.microsoft.com/office/drawing/2014/main" id="{F7E26EE6-BB30-493C-9C76-AECECEC72BFA}"/>
              </a:ext>
            </a:extLst>
          </p:cNvPr>
          <p:cNvGrpSpPr/>
          <p:nvPr/>
        </p:nvGrpSpPr>
        <p:grpSpPr>
          <a:xfrm>
            <a:off x="2493112" y="1816443"/>
            <a:ext cx="2021531" cy="2629672"/>
            <a:chOff x="2493112" y="1257953"/>
            <a:chExt cx="2021531" cy="3005600"/>
          </a:xfrm>
        </p:grpSpPr>
        <p:sp>
          <p:nvSpPr>
            <p:cNvPr id="15" name="Google Shape;493;p18">
              <a:extLst>
                <a:ext uri="{FF2B5EF4-FFF2-40B4-BE49-F238E27FC236}">
                  <a16:creationId xmlns:a16="http://schemas.microsoft.com/office/drawing/2014/main" id="{0F4261D6-2A23-497A-BF6B-75BC5AE94F6B}"/>
                </a:ext>
              </a:extLst>
            </p:cNvPr>
            <p:cNvSpPr/>
            <p:nvPr/>
          </p:nvSpPr>
          <p:spPr>
            <a:xfrm>
              <a:off x="2493112" y="1257953"/>
              <a:ext cx="1501875" cy="3005600"/>
            </a:xfrm>
            <a:custGeom>
              <a:avLst/>
              <a:gdLst/>
              <a:ahLst/>
              <a:cxnLst/>
              <a:rect l="l" t="t" r="r" b="b"/>
              <a:pathLst>
                <a:path w="60075" h="120224" extrusionOk="0">
                  <a:moveTo>
                    <a:pt x="0" y="20512"/>
                  </a:moveTo>
                  <a:lnTo>
                    <a:pt x="31461" y="0"/>
                  </a:lnTo>
                  <a:lnTo>
                    <a:pt x="60075" y="0"/>
                  </a:lnTo>
                  <a:lnTo>
                    <a:pt x="60075" y="120224"/>
                  </a:lnTo>
                </a:path>
              </a:pathLst>
            </a:custGeom>
            <a:noFill/>
            <a:ln w="76200" cap="flat" cmpd="sng">
              <a:solidFill>
                <a:schemeClr val="accent2"/>
              </a:solidFill>
              <a:prstDash val="solid"/>
              <a:round/>
              <a:headEnd type="none" w="med" len="med"/>
              <a:tailEnd type="none" w="med" len="med"/>
            </a:ln>
          </p:spPr>
        </p:sp>
        <p:cxnSp>
          <p:nvCxnSpPr>
            <p:cNvPr id="16" name="Google Shape;494;p18">
              <a:extLst>
                <a:ext uri="{FF2B5EF4-FFF2-40B4-BE49-F238E27FC236}">
                  <a16:creationId xmlns:a16="http://schemas.microsoft.com/office/drawing/2014/main" id="{F8F56EE0-F9B1-4FEA-830E-BF4379ADEE9C}"/>
                </a:ext>
              </a:extLst>
            </p:cNvPr>
            <p:cNvCxnSpPr/>
            <p:nvPr/>
          </p:nvCxnSpPr>
          <p:spPr>
            <a:xfrm rot="10800000">
              <a:off x="4001343" y="1442212"/>
              <a:ext cx="513300" cy="0"/>
            </a:xfrm>
            <a:prstGeom prst="straightConnector1">
              <a:avLst/>
            </a:prstGeom>
            <a:noFill/>
            <a:ln w="76200" cap="flat" cmpd="sng">
              <a:solidFill>
                <a:schemeClr val="accent2"/>
              </a:solidFill>
              <a:prstDash val="solid"/>
              <a:round/>
              <a:headEnd type="none" w="med" len="med"/>
              <a:tailEnd type="none" w="med" len="med"/>
            </a:ln>
          </p:spPr>
        </p:cxnSp>
        <p:cxnSp>
          <p:nvCxnSpPr>
            <p:cNvPr id="17" name="Google Shape;495;p18">
              <a:extLst>
                <a:ext uri="{FF2B5EF4-FFF2-40B4-BE49-F238E27FC236}">
                  <a16:creationId xmlns:a16="http://schemas.microsoft.com/office/drawing/2014/main" id="{8EEC1659-AA36-4E01-AA44-4437A530B209}"/>
                </a:ext>
              </a:extLst>
            </p:cNvPr>
            <p:cNvCxnSpPr/>
            <p:nvPr/>
          </p:nvCxnSpPr>
          <p:spPr>
            <a:xfrm rot="10800000">
              <a:off x="4001343" y="2356864"/>
              <a:ext cx="513300" cy="0"/>
            </a:xfrm>
            <a:prstGeom prst="straightConnector1">
              <a:avLst/>
            </a:prstGeom>
            <a:noFill/>
            <a:ln w="76200" cap="flat" cmpd="sng">
              <a:solidFill>
                <a:schemeClr val="accent2"/>
              </a:solidFill>
              <a:prstDash val="solid"/>
              <a:round/>
              <a:headEnd type="none" w="med" len="med"/>
              <a:tailEnd type="none" w="med" len="med"/>
            </a:ln>
          </p:spPr>
        </p:cxnSp>
        <p:cxnSp>
          <p:nvCxnSpPr>
            <p:cNvPr id="18" name="Google Shape;496;p18">
              <a:extLst>
                <a:ext uri="{FF2B5EF4-FFF2-40B4-BE49-F238E27FC236}">
                  <a16:creationId xmlns:a16="http://schemas.microsoft.com/office/drawing/2014/main" id="{9174EDFF-AF05-4565-9D45-2907592AE9F8}"/>
                </a:ext>
              </a:extLst>
            </p:cNvPr>
            <p:cNvCxnSpPr/>
            <p:nvPr/>
          </p:nvCxnSpPr>
          <p:spPr>
            <a:xfrm rot="10800000">
              <a:off x="4001343" y="3320327"/>
              <a:ext cx="513300" cy="0"/>
            </a:xfrm>
            <a:prstGeom prst="straightConnector1">
              <a:avLst/>
            </a:prstGeom>
            <a:noFill/>
            <a:ln w="76200" cap="flat" cmpd="sng">
              <a:solidFill>
                <a:schemeClr val="accent2"/>
              </a:solidFill>
              <a:prstDash val="solid"/>
              <a:round/>
              <a:headEnd type="none" w="med" len="med"/>
              <a:tailEnd type="none" w="med" len="med"/>
            </a:ln>
          </p:spPr>
        </p:cxnSp>
        <p:cxnSp>
          <p:nvCxnSpPr>
            <p:cNvPr id="19" name="Google Shape;497;p18">
              <a:extLst>
                <a:ext uri="{FF2B5EF4-FFF2-40B4-BE49-F238E27FC236}">
                  <a16:creationId xmlns:a16="http://schemas.microsoft.com/office/drawing/2014/main" id="{D72F8E7C-BE73-4689-91A5-0D8CC53C70F9}"/>
                </a:ext>
              </a:extLst>
            </p:cNvPr>
            <p:cNvCxnSpPr/>
            <p:nvPr/>
          </p:nvCxnSpPr>
          <p:spPr>
            <a:xfrm rot="10800000">
              <a:off x="3957843" y="4254027"/>
              <a:ext cx="556800" cy="0"/>
            </a:xfrm>
            <a:prstGeom prst="straightConnector1">
              <a:avLst/>
            </a:prstGeom>
            <a:noFill/>
            <a:ln w="76200" cap="flat" cmpd="sng">
              <a:solidFill>
                <a:schemeClr val="accent2"/>
              </a:solidFill>
              <a:prstDash val="solid"/>
              <a:round/>
              <a:headEnd type="none" w="med" len="med"/>
              <a:tailEnd type="none" w="med" len="med"/>
            </a:ln>
          </p:spPr>
        </p:cxnSp>
        <p:sp>
          <p:nvSpPr>
            <p:cNvPr id="20" name="Google Shape;498;p18">
              <a:extLst>
                <a:ext uri="{FF2B5EF4-FFF2-40B4-BE49-F238E27FC236}">
                  <a16:creationId xmlns:a16="http://schemas.microsoft.com/office/drawing/2014/main" id="{206F0C10-C4C4-4986-996F-A39AD5F495BD}"/>
                </a:ext>
              </a:extLst>
            </p:cNvPr>
            <p:cNvSpPr/>
            <p:nvPr/>
          </p:nvSpPr>
          <p:spPr>
            <a:xfrm>
              <a:off x="2493112" y="1257953"/>
              <a:ext cx="1501875" cy="3005600"/>
            </a:xfrm>
            <a:custGeom>
              <a:avLst/>
              <a:gdLst/>
              <a:ahLst/>
              <a:cxnLst/>
              <a:rect l="l" t="t" r="r" b="b"/>
              <a:pathLst>
                <a:path w="60075" h="120224" extrusionOk="0">
                  <a:moveTo>
                    <a:pt x="0" y="20512"/>
                  </a:moveTo>
                  <a:lnTo>
                    <a:pt x="31461" y="0"/>
                  </a:lnTo>
                  <a:lnTo>
                    <a:pt x="60075" y="0"/>
                  </a:lnTo>
                  <a:lnTo>
                    <a:pt x="60075" y="120224"/>
                  </a:lnTo>
                </a:path>
              </a:pathLst>
            </a:custGeom>
            <a:noFill/>
            <a:ln w="28575" cap="flat" cmpd="sng">
              <a:solidFill>
                <a:schemeClr val="accent4"/>
              </a:solidFill>
              <a:prstDash val="solid"/>
              <a:round/>
              <a:headEnd type="none" w="med" len="med"/>
              <a:tailEnd type="none" w="med" len="med"/>
            </a:ln>
          </p:spPr>
        </p:sp>
        <p:cxnSp>
          <p:nvCxnSpPr>
            <p:cNvPr id="21" name="Google Shape;499;p18">
              <a:extLst>
                <a:ext uri="{FF2B5EF4-FFF2-40B4-BE49-F238E27FC236}">
                  <a16:creationId xmlns:a16="http://schemas.microsoft.com/office/drawing/2014/main" id="{1153A917-456B-4590-9C3C-EEFE188EA419}"/>
                </a:ext>
              </a:extLst>
            </p:cNvPr>
            <p:cNvCxnSpPr/>
            <p:nvPr/>
          </p:nvCxnSpPr>
          <p:spPr>
            <a:xfrm rot="10800000">
              <a:off x="4001343" y="1442212"/>
              <a:ext cx="513300" cy="0"/>
            </a:xfrm>
            <a:prstGeom prst="straightConnector1">
              <a:avLst/>
            </a:prstGeom>
            <a:noFill/>
            <a:ln w="28575" cap="flat" cmpd="sng">
              <a:solidFill>
                <a:schemeClr val="accent4"/>
              </a:solidFill>
              <a:prstDash val="solid"/>
              <a:round/>
              <a:headEnd type="none" w="med" len="med"/>
              <a:tailEnd type="none" w="med" len="med"/>
            </a:ln>
          </p:spPr>
        </p:cxnSp>
        <p:cxnSp>
          <p:nvCxnSpPr>
            <p:cNvPr id="22" name="Google Shape;500;p18">
              <a:extLst>
                <a:ext uri="{FF2B5EF4-FFF2-40B4-BE49-F238E27FC236}">
                  <a16:creationId xmlns:a16="http://schemas.microsoft.com/office/drawing/2014/main" id="{9846FC61-7275-49BE-B5C6-D09474D5E073}"/>
                </a:ext>
              </a:extLst>
            </p:cNvPr>
            <p:cNvCxnSpPr/>
            <p:nvPr/>
          </p:nvCxnSpPr>
          <p:spPr>
            <a:xfrm rot="10800000">
              <a:off x="4001343" y="2356864"/>
              <a:ext cx="513300" cy="0"/>
            </a:xfrm>
            <a:prstGeom prst="straightConnector1">
              <a:avLst/>
            </a:prstGeom>
            <a:noFill/>
            <a:ln w="28575" cap="flat" cmpd="sng">
              <a:solidFill>
                <a:schemeClr val="accent4"/>
              </a:solidFill>
              <a:prstDash val="solid"/>
              <a:round/>
              <a:headEnd type="none" w="med" len="med"/>
              <a:tailEnd type="none" w="med" len="med"/>
            </a:ln>
          </p:spPr>
        </p:cxnSp>
        <p:cxnSp>
          <p:nvCxnSpPr>
            <p:cNvPr id="23" name="Google Shape;501;p18">
              <a:extLst>
                <a:ext uri="{FF2B5EF4-FFF2-40B4-BE49-F238E27FC236}">
                  <a16:creationId xmlns:a16="http://schemas.microsoft.com/office/drawing/2014/main" id="{695FE7E5-6853-4B49-BE93-6FF02B0D7719}"/>
                </a:ext>
              </a:extLst>
            </p:cNvPr>
            <p:cNvCxnSpPr/>
            <p:nvPr/>
          </p:nvCxnSpPr>
          <p:spPr>
            <a:xfrm rot="10800000">
              <a:off x="4001343" y="3320327"/>
              <a:ext cx="513300" cy="0"/>
            </a:xfrm>
            <a:prstGeom prst="straightConnector1">
              <a:avLst/>
            </a:prstGeom>
            <a:noFill/>
            <a:ln w="28575" cap="flat" cmpd="sng">
              <a:solidFill>
                <a:schemeClr val="accent4"/>
              </a:solidFill>
              <a:prstDash val="solid"/>
              <a:round/>
              <a:headEnd type="none" w="med" len="med"/>
              <a:tailEnd type="none" w="med" len="med"/>
            </a:ln>
          </p:spPr>
        </p:cxnSp>
        <p:cxnSp>
          <p:nvCxnSpPr>
            <p:cNvPr id="24" name="Google Shape;502;p18">
              <a:extLst>
                <a:ext uri="{FF2B5EF4-FFF2-40B4-BE49-F238E27FC236}">
                  <a16:creationId xmlns:a16="http://schemas.microsoft.com/office/drawing/2014/main" id="{2929542D-500B-4CA2-9031-8AAF9037CFF5}"/>
                </a:ext>
              </a:extLst>
            </p:cNvPr>
            <p:cNvCxnSpPr/>
            <p:nvPr/>
          </p:nvCxnSpPr>
          <p:spPr>
            <a:xfrm rot="10800000">
              <a:off x="3981843" y="4254027"/>
              <a:ext cx="532800" cy="0"/>
            </a:xfrm>
            <a:prstGeom prst="straightConnector1">
              <a:avLst/>
            </a:prstGeom>
            <a:noFill/>
            <a:ln w="28575" cap="flat" cmpd="sng">
              <a:solidFill>
                <a:schemeClr val="accent4"/>
              </a:solidFill>
              <a:prstDash val="solid"/>
              <a:round/>
              <a:headEnd type="none" w="med" len="med"/>
              <a:tailEnd type="none" w="med" len="med"/>
            </a:ln>
          </p:spPr>
        </p:cxnSp>
      </p:grpSp>
      <p:grpSp>
        <p:nvGrpSpPr>
          <p:cNvPr id="25" name="Google Shape;504;p18">
            <a:extLst>
              <a:ext uri="{FF2B5EF4-FFF2-40B4-BE49-F238E27FC236}">
                <a16:creationId xmlns:a16="http://schemas.microsoft.com/office/drawing/2014/main" id="{89D5328F-C857-4FBA-AAB1-B646D575C44A}"/>
              </a:ext>
            </a:extLst>
          </p:cNvPr>
          <p:cNvGrpSpPr/>
          <p:nvPr/>
        </p:nvGrpSpPr>
        <p:grpSpPr>
          <a:xfrm>
            <a:off x="489922" y="840259"/>
            <a:ext cx="2430606" cy="2728034"/>
            <a:chOff x="2616388" y="1504175"/>
            <a:chExt cx="2082425" cy="2675075"/>
          </a:xfrm>
        </p:grpSpPr>
        <p:sp>
          <p:nvSpPr>
            <p:cNvPr id="26" name="Google Shape;505;p18">
              <a:extLst>
                <a:ext uri="{FF2B5EF4-FFF2-40B4-BE49-F238E27FC236}">
                  <a16:creationId xmlns:a16="http://schemas.microsoft.com/office/drawing/2014/main" id="{5F24EEE1-65DC-4E87-BDAE-3581A1CFCDA8}"/>
                </a:ext>
              </a:extLst>
            </p:cNvPr>
            <p:cNvSpPr/>
            <p:nvPr/>
          </p:nvSpPr>
          <p:spPr>
            <a:xfrm>
              <a:off x="2616688" y="3345475"/>
              <a:ext cx="1897575" cy="833775"/>
            </a:xfrm>
            <a:custGeom>
              <a:avLst/>
              <a:gdLst/>
              <a:ahLst/>
              <a:cxnLst/>
              <a:rect l="l" t="t" r="r" b="b"/>
              <a:pathLst>
                <a:path w="75903" h="33351" extrusionOk="0">
                  <a:moveTo>
                    <a:pt x="0" y="1"/>
                  </a:moveTo>
                  <a:lnTo>
                    <a:pt x="0" y="989"/>
                  </a:lnTo>
                  <a:cubicBezTo>
                    <a:pt x="0" y="1108"/>
                    <a:pt x="72" y="1215"/>
                    <a:pt x="191" y="1275"/>
                  </a:cubicBezTo>
                  <a:lnTo>
                    <a:pt x="55472" y="33195"/>
                  </a:lnTo>
                  <a:cubicBezTo>
                    <a:pt x="55829" y="33350"/>
                    <a:pt x="56246" y="33338"/>
                    <a:pt x="56591" y="33148"/>
                  </a:cubicBezTo>
                  <a:lnTo>
                    <a:pt x="75629" y="22158"/>
                  </a:lnTo>
                  <a:cubicBezTo>
                    <a:pt x="75784" y="22087"/>
                    <a:pt x="75879" y="21944"/>
                    <a:pt x="75903" y="21789"/>
                  </a:cubicBezTo>
                  <a:lnTo>
                    <a:pt x="75903" y="2080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06;p18">
              <a:extLst>
                <a:ext uri="{FF2B5EF4-FFF2-40B4-BE49-F238E27FC236}">
                  <a16:creationId xmlns:a16="http://schemas.microsoft.com/office/drawing/2014/main" id="{A8340E08-CE4D-4A36-9342-8B371B67AB0D}"/>
                </a:ext>
              </a:extLst>
            </p:cNvPr>
            <p:cNvSpPr/>
            <p:nvPr/>
          </p:nvSpPr>
          <p:spPr>
            <a:xfrm>
              <a:off x="2616388" y="3057550"/>
              <a:ext cx="1897875" cy="1095775"/>
            </a:xfrm>
            <a:custGeom>
              <a:avLst/>
              <a:gdLst/>
              <a:ahLst/>
              <a:cxnLst/>
              <a:rect l="l" t="t" r="r" b="b"/>
              <a:pathLst>
                <a:path w="75915" h="43831" extrusionOk="0">
                  <a:moveTo>
                    <a:pt x="19950" y="0"/>
                  </a:moveTo>
                  <a:cubicBezTo>
                    <a:pt x="19729" y="0"/>
                    <a:pt x="19496" y="55"/>
                    <a:pt x="19312" y="159"/>
                  </a:cubicBezTo>
                  <a:lnTo>
                    <a:pt x="274" y="11149"/>
                  </a:lnTo>
                  <a:cubicBezTo>
                    <a:pt x="120" y="11220"/>
                    <a:pt x="24" y="11351"/>
                    <a:pt x="0" y="11518"/>
                  </a:cubicBezTo>
                  <a:cubicBezTo>
                    <a:pt x="12" y="11637"/>
                    <a:pt x="84" y="11744"/>
                    <a:pt x="191" y="11804"/>
                  </a:cubicBezTo>
                  <a:lnTo>
                    <a:pt x="55484" y="43724"/>
                  </a:lnTo>
                  <a:cubicBezTo>
                    <a:pt x="55647" y="43795"/>
                    <a:pt x="55822" y="43831"/>
                    <a:pt x="55998" y="43831"/>
                  </a:cubicBezTo>
                  <a:cubicBezTo>
                    <a:pt x="56207" y="43831"/>
                    <a:pt x="56415" y="43780"/>
                    <a:pt x="56603" y="43677"/>
                  </a:cubicBezTo>
                  <a:lnTo>
                    <a:pt x="75641" y="32687"/>
                  </a:lnTo>
                  <a:cubicBezTo>
                    <a:pt x="75796" y="32616"/>
                    <a:pt x="75891" y="32485"/>
                    <a:pt x="75915" y="32318"/>
                  </a:cubicBezTo>
                  <a:cubicBezTo>
                    <a:pt x="75903" y="32199"/>
                    <a:pt x="75831" y="32080"/>
                    <a:pt x="75724" y="32032"/>
                  </a:cubicBezTo>
                  <a:lnTo>
                    <a:pt x="20432" y="112"/>
                  </a:lnTo>
                  <a:cubicBezTo>
                    <a:pt x="20303" y="37"/>
                    <a:pt x="20131" y="0"/>
                    <a:pt x="1995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07;p18">
              <a:extLst>
                <a:ext uri="{FF2B5EF4-FFF2-40B4-BE49-F238E27FC236}">
                  <a16:creationId xmlns:a16="http://schemas.microsoft.com/office/drawing/2014/main" id="{2FA1DC9A-818B-4036-B594-0CC4D7436FFB}"/>
                </a:ext>
              </a:extLst>
            </p:cNvPr>
            <p:cNvSpPr/>
            <p:nvPr/>
          </p:nvSpPr>
          <p:spPr>
            <a:xfrm>
              <a:off x="2643763" y="3070150"/>
              <a:ext cx="1853825" cy="1070400"/>
            </a:xfrm>
            <a:custGeom>
              <a:avLst/>
              <a:gdLst/>
              <a:ahLst/>
              <a:cxnLst/>
              <a:rect l="l" t="t" r="r" b="b"/>
              <a:pathLst>
                <a:path w="74153" h="42816" extrusionOk="0">
                  <a:moveTo>
                    <a:pt x="54841" y="42732"/>
                  </a:moveTo>
                  <a:lnTo>
                    <a:pt x="156" y="11157"/>
                  </a:lnTo>
                  <a:cubicBezTo>
                    <a:pt x="1" y="11073"/>
                    <a:pt x="25" y="10931"/>
                    <a:pt x="191" y="10823"/>
                  </a:cubicBezTo>
                  <a:lnTo>
                    <a:pt x="18741" y="108"/>
                  </a:lnTo>
                  <a:cubicBezTo>
                    <a:pt x="18920" y="13"/>
                    <a:pt x="19134" y="1"/>
                    <a:pt x="19313" y="84"/>
                  </a:cubicBezTo>
                  <a:lnTo>
                    <a:pt x="74010" y="31671"/>
                  </a:lnTo>
                  <a:cubicBezTo>
                    <a:pt x="74153" y="31755"/>
                    <a:pt x="74129" y="31897"/>
                    <a:pt x="73962" y="31993"/>
                  </a:cubicBezTo>
                  <a:lnTo>
                    <a:pt x="55413" y="42708"/>
                  </a:lnTo>
                  <a:cubicBezTo>
                    <a:pt x="55234" y="42815"/>
                    <a:pt x="55020" y="42815"/>
                    <a:pt x="54841" y="4273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508;p18">
              <a:extLst>
                <a:ext uri="{FF2B5EF4-FFF2-40B4-BE49-F238E27FC236}">
                  <a16:creationId xmlns:a16="http://schemas.microsoft.com/office/drawing/2014/main" id="{9F056867-D68B-483A-988E-8511F2191DD9}"/>
                </a:ext>
              </a:extLst>
            </p:cNvPr>
            <p:cNvGrpSpPr/>
            <p:nvPr/>
          </p:nvGrpSpPr>
          <p:grpSpPr>
            <a:xfrm>
              <a:off x="2723238" y="3123575"/>
              <a:ext cx="1675550" cy="965475"/>
              <a:chOff x="2723238" y="3123575"/>
              <a:chExt cx="1675550" cy="965475"/>
            </a:xfrm>
          </p:grpSpPr>
          <p:sp>
            <p:nvSpPr>
              <p:cNvPr id="37" name="Google Shape;509;p18">
                <a:extLst>
                  <a:ext uri="{FF2B5EF4-FFF2-40B4-BE49-F238E27FC236}">
                    <a16:creationId xmlns:a16="http://schemas.microsoft.com/office/drawing/2014/main" id="{39D8B484-CD96-4C10-B462-C91CE16ED19A}"/>
                  </a:ext>
                </a:extLst>
              </p:cNvPr>
              <p:cNvSpPr/>
              <p:nvPr/>
            </p:nvSpPr>
            <p:spPr>
              <a:xfrm>
                <a:off x="3065263" y="3123575"/>
                <a:ext cx="141100" cy="79225"/>
              </a:xfrm>
              <a:custGeom>
                <a:avLst/>
                <a:gdLst/>
                <a:ahLst/>
                <a:cxnLst/>
                <a:rect l="l" t="t" r="r" b="b"/>
                <a:pathLst>
                  <a:path w="5644" h="3169" extrusionOk="0">
                    <a:moveTo>
                      <a:pt x="2190" y="0"/>
                    </a:moveTo>
                    <a:cubicBezTo>
                      <a:pt x="2018" y="0"/>
                      <a:pt x="1846" y="42"/>
                      <a:pt x="1691" y="126"/>
                    </a:cubicBezTo>
                    <a:lnTo>
                      <a:pt x="310" y="924"/>
                    </a:lnTo>
                    <a:cubicBezTo>
                      <a:pt x="36" y="1090"/>
                      <a:pt x="0" y="1328"/>
                      <a:pt x="238" y="1459"/>
                    </a:cubicBezTo>
                    <a:lnTo>
                      <a:pt x="3036" y="3079"/>
                    </a:lnTo>
                    <a:cubicBezTo>
                      <a:pt x="3173" y="3139"/>
                      <a:pt x="3317" y="3169"/>
                      <a:pt x="3460" y="3169"/>
                    </a:cubicBezTo>
                    <a:cubicBezTo>
                      <a:pt x="3629" y="3169"/>
                      <a:pt x="3798" y="3127"/>
                      <a:pt x="3953" y="3043"/>
                    </a:cubicBezTo>
                    <a:lnTo>
                      <a:pt x="5346" y="2233"/>
                    </a:lnTo>
                    <a:cubicBezTo>
                      <a:pt x="5620" y="2067"/>
                      <a:pt x="5644" y="1828"/>
                      <a:pt x="5406" y="1697"/>
                    </a:cubicBezTo>
                    <a:lnTo>
                      <a:pt x="2619" y="90"/>
                    </a:lnTo>
                    <a:cubicBezTo>
                      <a:pt x="2483" y="30"/>
                      <a:pt x="2337" y="0"/>
                      <a:pt x="2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10;p18">
                <a:extLst>
                  <a:ext uri="{FF2B5EF4-FFF2-40B4-BE49-F238E27FC236}">
                    <a16:creationId xmlns:a16="http://schemas.microsoft.com/office/drawing/2014/main" id="{A5E97538-0BD8-4A66-9D27-60291AA9E5F6}"/>
                  </a:ext>
                </a:extLst>
              </p:cNvPr>
              <p:cNvSpPr/>
              <p:nvPr/>
            </p:nvSpPr>
            <p:spPr>
              <a:xfrm>
                <a:off x="3197713" y="3200100"/>
                <a:ext cx="141100" cy="79200"/>
              </a:xfrm>
              <a:custGeom>
                <a:avLst/>
                <a:gdLst/>
                <a:ahLst/>
                <a:cxnLst/>
                <a:rect l="l" t="t" r="r" b="b"/>
                <a:pathLst>
                  <a:path w="5644" h="3168" extrusionOk="0">
                    <a:moveTo>
                      <a:pt x="2199" y="0"/>
                    </a:moveTo>
                    <a:cubicBezTo>
                      <a:pt x="2023" y="0"/>
                      <a:pt x="1848" y="45"/>
                      <a:pt x="1691" y="137"/>
                    </a:cubicBezTo>
                    <a:lnTo>
                      <a:pt x="310" y="934"/>
                    </a:lnTo>
                    <a:cubicBezTo>
                      <a:pt x="36" y="1089"/>
                      <a:pt x="0" y="1327"/>
                      <a:pt x="239" y="1470"/>
                    </a:cubicBezTo>
                    <a:lnTo>
                      <a:pt x="3036" y="3077"/>
                    </a:lnTo>
                    <a:cubicBezTo>
                      <a:pt x="3173" y="3137"/>
                      <a:pt x="3317" y="3167"/>
                      <a:pt x="3460" y="3167"/>
                    </a:cubicBezTo>
                    <a:cubicBezTo>
                      <a:pt x="3630" y="3167"/>
                      <a:pt x="3798" y="3126"/>
                      <a:pt x="3953" y="3042"/>
                    </a:cubicBezTo>
                    <a:lnTo>
                      <a:pt x="5346" y="2244"/>
                    </a:lnTo>
                    <a:cubicBezTo>
                      <a:pt x="5620" y="2077"/>
                      <a:pt x="5644" y="1839"/>
                      <a:pt x="5406" y="1708"/>
                    </a:cubicBezTo>
                    <a:lnTo>
                      <a:pt x="2620" y="89"/>
                    </a:lnTo>
                    <a:cubicBezTo>
                      <a:pt x="2486" y="30"/>
                      <a:pt x="2342" y="0"/>
                      <a:pt x="2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11;p18">
                <a:extLst>
                  <a:ext uri="{FF2B5EF4-FFF2-40B4-BE49-F238E27FC236}">
                    <a16:creationId xmlns:a16="http://schemas.microsoft.com/office/drawing/2014/main" id="{3D38F516-A2A5-4135-8125-FAF1DE26A9BB}"/>
                  </a:ext>
                </a:extLst>
              </p:cNvPr>
              <p:cNvSpPr/>
              <p:nvPr/>
            </p:nvSpPr>
            <p:spPr>
              <a:xfrm>
                <a:off x="3330463" y="3276550"/>
                <a:ext cx="140825" cy="79075"/>
              </a:xfrm>
              <a:custGeom>
                <a:avLst/>
                <a:gdLst/>
                <a:ahLst/>
                <a:cxnLst/>
                <a:rect l="l" t="t" r="r" b="b"/>
                <a:pathLst>
                  <a:path w="5633" h="3163" extrusionOk="0">
                    <a:moveTo>
                      <a:pt x="2179" y="1"/>
                    </a:moveTo>
                    <a:cubicBezTo>
                      <a:pt x="2006" y="1"/>
                      <a:pt x="1834" y="43"/>
                      <a:pt x="1679" y="127"/>
                    </a:cubicBezTo>
                    <a:lnTo>
                      <a:pt x="298" y="924"/>
                    </a:lnTo>
                    <a:cubicBezTo>
                      <a:pt x="24" y="1091"/>
                      <a:pt x="1" y="1329"/>
                      <a:pt x="227" y="1460"/>
                    </a:cubicBezTo>
                    <a:lnTo>
                      <a:pt x="3025" y="3067"/>
                    </a:lnTo>
                    <a:cubicBezTo>
                      <a:pt x="3159" y="3132"/>
                      <a:pt x="3300" y="3162"/>
                      <a:pt x="3441" y="3162"/>
                    </a:cubicBezTo>
                    <a:cubicBezTo>
                      <a:pt x="3613" y="3162"/>
                      <a:pt x="3784" y="3117"/>
                      <a:pt x="3942" y="3032"/>
                    </a:cubicBezTo>
                    <a:lnTo>
                      <a:pt x="5335" y="2234"/>
                    </a:lnTo>
                    <a:cubicBezTo>
                      <a:pt x="5608" y="2079"/>
                      <a:pt x="5632" y="1841"/>
                      <a:pt x="5394" y="1698"/>
                    </a:cubicBezTo>
                    <a:lnTo>
                      <a:pt x="2608" y="91"/>
                    </a:lnTo>
                    <a:cubicBezTo>
                      <a:pt x="2472" y="31"/>
                      <a:pt x="2325" y="1"/>
                      <a:pt x="2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12;p18">
                <a:extLst>
                  <a:ext uri="{FF2B5EF4-FFF2-40B4-BE49-F238E27FC236}">
                    <a16:creationId xmlns:a16="http://schemas.microsoft.com/office/drawing/2014/main" id="{9BBB91C1-4611-4F78-B28C-B7228DBF07DC}"/>
                  </a:ext>
                </a:extLst>
              </p:cNvPr>
              <p:cNvSpPr/>
              <p:nvPr/>
            </p:nvSpPr>
            <p:spPr>
              <a:xfrm>
                <a:off x="3462613" y="3353050"/>
                <a:ext cx="141125" cy="79075"/>
              </a:xfrm>
              <a:custGeom>
                <a:avLst/>
                <a:gdLst/>
                <a:ahLst/>
                <a:cxnLst/>
                <a:rect l="l" t="t" r="r" b="b"/>
                <a:pathLst>
                  <a:path w="5645" h="3163" extrusionOk="0">
                    <a:moveTo>
                      <a:pt x="2191" y="1"/>
                    </a:moveTo>
                    <a:cubicBezTo>
                      <a:pt x="2019" y="1"/>
                      <a:pt x="1846" y="43"/>
                      <a:pt x="1692" y="127"/>
                    </a:cubicBezTo>
                    <a:lnTo>
                      <a:pt x="311" y="924"/>
                    </a:lnTo>
                    <a:cubicBezTo>
                      <a:pt x="37" y="1091"/>
                      <a:pt x="1" y="1329"/>
                      <a:pt x="239" y="1460"/>
                    </a:cubicBezTo>
                    <a:lnTo>
                      <a:pt x="3037" y="3067"/>
                    </a:lnTo>
                    <a:cubicBezTo>
                      <a:pt x="3171" y="3132"/>
                      <a:pt x="3315" y="3162"/>
                      <a:pt x="3458" y="3162"/>
                    </a:cubicBezTo>
                    <a:cubicBezTo>
                      <a:pt x="3634" y="3162"/>
                      <a:pt x="3809" y="3117"/>
                      <a:pt x="3966" y="3032"/>
                    </a:cubicBezTo>
                    <a:lnTo>
                      <a:pt x="5347" y="2234"/>
                    </a:lnTo>
                    <a:cubicBezTo>
                      <a:pt x="5609" y="2079"/>
                      <a:pt x="5645" y="1841"/>
                      <a:pt x="5406" y="1698"/>
                    </a:cubicBezTo>
                    <a:lnTo>
                      <a:pt x="2620" y="91"/>
                    </a:lnTo>
                    <a:cubicBezTo>
                      <a:pt x="2484" y="31"/>
                      <a:pt x="2337" y="1"/>
                      <a:pt x="2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3;p18">
                <a:extLst>
                  <a:ext uri="{FF2B5EF4-FFF2-40B4-BE49-F238E27FC236}">
                    <a16:creationId xmlns:a16="http://schemas.microsoft.com/office/drawing/2014/main" id="{703DC5E1-DA36-42E6-B033-E3901E0FA2CC}"/>
                  </a:ext>
                </a:extLst>
              </p:cNvPr>
              <p:cNvSpPr/>
              <p:nvPr/>
            </p:nvSpPr>
            <p:spPr>
              <a:xfrm>
                <a:off x="3595388" y="3429425"/>
                <a:ext cx="140800" cy="79200"/>
              </a:xfrm>
              <a:custGeom>
                <a:avLst/>
                <a:gdLst/>
                <a:ahLst/>
                <a:cxnLst/>
                <a:rect l="l" t="t" r="r" b="b"/>
                <a:pathLst>
                  <a:path w="5632" h="3168" extrusionOk="0">
                    <a:moveTo>
                      <a:pt x="2187" y="1"/>
                    </a:moveTo>
                    <a:cubicBezTo>
                      <a:pt x="2013" y="1"/>
                      <a:pt x="1841" y="46"/>
                      <a:pt x="1691" y="131"/>
                    </a:cubicBezTo>
                    <a:lnTo>
                      <a:pt x="298" y="929"/>
                    </a:lnTo>
                    <a:cubicBezTo>
                      <a:pt x="24" y="1096"/>
                      <a:pt x="0" y="1334"/>
                      <a:pt x="238" y="1465"/>
                    </a:cubicBezTo>
                    <a:lnTo>
                      <a:pt x="3024" y="3072"/>
                    </a:lnTo>
                    <a:cubicBezTo>
                      <a:pt x="3158" y="3137"/>
                      <a:pt x="3302" y="3167"/>
                      <a:pt x="3446" y="3167"/>
                    </a:cubicBezTo>
                    <a:cubicBezTo>
                      <a:pt x="3621" y="3167"/>
                      <a:pt x="3796" y="3122"/>
                      <a:pt x="3953" y="3037"/>
                    </a:cubicBezTo>
                    <a:lnTo>
                      <a:pt x="5334" y="2239"/>
                    </a:lnTo>
                    <a:cubicBezTo>
                      <a:pt x="5608" y="2084"/>
                      <a:pt x="5632" y="1846"/>
                      <a:pt x="5406" y="1703"/>
                    </a:cubicBezTo>
                    <a:lnTo>
                      <a:pt x="2608" y="96"/>
                    </a:lnTo>
                    <a:cubicBezTo>
                      <a:pt x="2474" y="31"/>
                      <a:pt x="2330" y="1"/>
                      <a:pt x="21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4;p18">
                <a:extLst>
                  <a:ext uri="{FF2B5EF4-FFF2-40B4-BE49-F238E27FC236}">
                    <a16:creationId xmlns:a16="http://schemas.microsoft.com/office/drawing/2014/main" id="{E90A1194-9D94-4CEA-856D-3A80BBACA8EF}"/>
                  </a:ext>
                </a:extLst>
              </p:cNvPr>
              <p:cNvSpPr/>
              <p:nvPr/>
            </p:nvSpPr>
            <p:spPr>
              <a:xfrm>
                <a:off x="3727838" y="3505775"/>
                <a:ext cx="141100" cy="79325"/>
              </a:xfrm>
              <a:custGeom>
                <a:avLst/>
                <a:gdLst/>
                <a:ahLst/>
                <a:cxnLst/>
                <a:rect l="l" t="t" r="r" b="b"/>
                <a:pathLst>
                  <a:path w="5644" h="3173" extrusionOk="0">
                    <a:moveTo>
                      <a:pt x="2188" y="1"/>
                    </a:moveTo>
                    <a:cubicBezTo>
                      <a:pt x="2014" y="1"/>
                      <a:pt x="1842" y="46"/>
                      <a:pt x="1691" y="137"/>
                    </a:cubicBezTo>
                    <a:lnTo>
                      <a:pt x="298" y="935"/>
                    </a:lnTo>
                    <a:cubicBezTo>
                      <a:pt x="24" y="1090"/>
                      <a:pt x="0" y="1328"/>
                      <a:pt x="239" y="1471"/>
                    </a:cubicBezTo>
                    <a:lnTo>
                      <a:pt x="3025" y="3078"/>
                    </a:lnTo>
                    <a:cubicBezTo>
                      <a:pt x="3159" y="3142"/>
                      <a:pt x="3302" y="3173"/>
                      <a:pt x="3446" y="3173"/>
                    </a:cubicBezTo>
                    <a:cubicBezTo>
                      <a:pt x="3621" y="3173"/>
                      <a:pt x="3796" y="3128"/>
                      <a:pt x="3953" y="3042"/>
                    </a:cubicBezTo>
                    <a:lnTo>
                      <a:pt x="5334" y="2245"/>
                    </a:lnTo>
                    <a:cubicBezTo>
                      <a:pt x="5608" y="2090"/>
                      <a:pt x="5644" y="1852"/>
                      <a:pt x="5406" y="1709"/>
                    </a:cubicBezTo>
                    <a:lnTo>
                      <a:pt x="2608" y="90"/>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5;p18">
                <a:extLst>
                  <a:ext uri="{FF2B5EF4-FFF2-40B4-BE49-F238E27FC236}">
                    <a16:creationId xmlns:a16="http://schemas.microsoft.com/office/drawing/2014/main" id="{3DCF52AE-97A8-40B5-9D4F-46C45C650AC7}"/>
                  </a:ext>
                </a:extLst>
              </p:cNvPr>
              <p:cNvSpPr/>
              <p:nvPr/>
            </p:nvSpPr>
            <p:spPr>
              <a:xfrm>
                <a:off x="3860288" y="3582425"/>
                <a:ext cx="141125" cy="79175"/>
              </a:xfrm>
              <a:custGeom>
                <a:avLst/>
                <a:gdLst/>
                <a:ahLst/>
                <a:cxnLst/>
                <a:rect l="l" t="t" r="r" b="b"/>
                <a:pathLst>
                  <a:path w="5645" h="3167" extrusionOk="0">
                    <a:moveTo>
                      <a:pt x="2188" y="1"/>
                    </a:moveTo>
                    <a:cubicBezTo>
                      <a:pt x="2014" y="1"/>
                      <a:pt x="1842" y="46"/>
                      <a:pt x="1691" y="131"/>
                    </a:cubicBezTo>
                    <a:lnTo>
                      <a:pt x="298" y="929"/>
                    </a:lnTo>
                    <a:cubicBezTo>
                      <a:pt x="25" y="1084"/>
                      <a:pt x="1" y="1322"/>
                      <a:pt x="239" y="1465"/>
                    </a:cubicBezTo>
                    <a:lnTo>
                      <a:pt x="3025" y="3072"/>
                    </a:lnTo>
                    <a:cubicBezTo>
                      <a:pt x="3159" y="3136"/>
                      <a:pt x="3303" y="3167"/>
                      <a:pt x="3446" y="3167"/>
                    </a:cubicBezTo>
                    <a:cubicBezTo>
                      <a:pt x="3621" y="3167"/>
                      <a:pt x="3796" y="3121"/>
                      <a:pt x="3954" y="3036"/>
                    </a:cubicBezTo>
                    <a:lnTo>
                      <a:pt x="5335" y="2239"/>
                    </a:lnTo>
                    <a:cubicBezTo>
                      <a:pt x="5609" y="2084"/>
                      <a:pt x="5644" y="1846"/>
                      <a:pt x="5406" y="1703"/>
                    </a:cubicBezTo>
                    <a:lnTo>
                      <a:pt x="2608" y="95"/>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6;p18">
                <a:extLst>
                  <a:ext uri="{FF2B5EF4-FFF2-40B4-BE49-F238E27FC236}">
                    <a16:creationId xmlns:a16="http://schemas.microsoft.com/office/drawing/2014/main" id="{624A9C73-42FB-4CFA-8FB7-144672F925EE}"/>
                  </a:ext>
                </a:extLst>
              </p:cNvPr>
              <p:cNvSpPr/>
              <p:nvPr/>
            </p:nvSpPr>
            <p:spPr>
              <a:xfrm>
                <a:off x="3992738" y="3658925"/>
                <a:ext cx="141125" cy="79175"/>
              </a:xfrm>
              <a:custGeom>
                <a:avLst/>
                <a:gdLst/>
                <a:ahLst/>
                <a:cxnLst/>
                <a:rect l="l" t="t" r="r" b="b"/>
                <a:pathLst>
                  <a:path w="5645" h="3167" extrusionOk="0">
                    <a:moveTo>
                      <a:pt x="2192" y="1"/>
                    </a:moveTo>
                    <a:cubicBezTo>
                      <a:pt x="2020" y="1"/>
                      <a:pt x="1849" y="46"/>
                      <a:pt x="1692" y="131"/>
                    </a:cubicBezTo>
                    <a:lnTo>
                      <a:pt x="299" y="929"/>
                    </a:lnTo>
                    <a:cubicBezTo>
                      <a:pt x="25" y="1084"/>
                      <a:pt x="1" y="1322"/>
                      <a:pt x="239" y="1465"/>
                    </a:cubicBezTo>
                    <a:lnTo>
                      <a:pt x="3025" y="3072"/>
                    </a:lnTo>
                    <a:cubicBezTo>
                      <a:pt x="3159" y="3136"/>
                      <a:pt x="3303" y="3167"/>
                      <a:pt x="3446" y="3167"/>
                    </a:cubicBezTo>
                    <a:cubicBezTo>
                      <a:pt x="3622" y="3167"/>
                      <a:pt x="3797" y="3121"/>
                      <a:pt x="3954" y="3036"/>
                    </a:cubicBezTo>
                    <a:lnTo>
                      <a:pt x="5335" y="2239"/>
                    </a:lnTo>
                    <a:cubicBezTo>
                      <a:pt x="5609" y="2084"/>
                      <a:pt x="5645" y="1834"/>
                      <a:pt x="5406" y="1703"/>
                    </a:cubicBezTo>
                    <a:lnTo>
                      <a:pt x="2608" y="95"/>
                    </a:lnTo>
                    <a:cubicBezTo>
                      <a:pt x="2474" y="31"/>
                      <a:pt x="2333" y="1"/>
                      <a:pt x="2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7;p18">
                <a:extLst>
                  <a:ext uri="{FF2B5EF4-FFF2-40B4-BE49-F238E27FC236}">
                    <a16:creationId xmlns:a16="http://schemas.microsoft.com/office/drawing/2014/main" id="{E1339D81-1AD7-4DDB-A477-21C1CF15BA41}"/>
                  </a:ext>
                </a:extLst>
              </p:cNvPr>
              <p:cNvSpPr/>
              <p:nvPr/>
            </p:nvSpPr>
            <p:spPr>
              <a:xfrm>
                <a:off x="4125213" y="3735425"/>
                <a:ext cx="141100" cy="79050"/>
              </a:xfrm>
              <a:custGeom>
                <a:avLst/>
                <a:gdLst/>
                <a:ahLst/>
                <a:cxnLst/>
                <a:rect l="l" t="t" r="r" b="b"/>
                <a:pathLst>
                  <a:path w="5644" h="3162" extrusionOk="0">
                    <a:moveTo>
                      <a:pt x="2192" y="0"/>
                    </a:moveTo>
                    <a:cubicBezTo>
                      <a:pt x="2019" y="0"/>
                      <a:pt x="1848" y="46"/>
                      <a:pt x="1691" y="131"/>
                    </a:cubicBezTo>
                    <a:lnTo>
                      <a:pt x="298" y="929"/>
                    </a:lnTo>
                    <a:cubicBezTo>
                      <a:pt x="36" y="1084"/>
                      <a:pt x="0" y="1322"/>
                      <a:pt x="238" y="1464"/>
                    </a:cubicBezTo>
                    <a:lnTo>
                      <a:pt x="3024" y="3072"/>
                    </a:lnTo>
                    <a:cubicBezTo>
                      <a:pt x="3161" y="3132"/>
                      <a:pt x="3307" y="3162"/>
                      <a:pt x="3453" y="3162"/>
                    </a:cubicBezTo>
                    <a:cubicBezTo>
                      <a:pt x="3626" y="3162"/>
                      <a:pt x="3798" y="3120"/>
                      <a:pt x="3953" y="3036"/>
                    </a:cubicBezTo>
                    <a:lnTo>
                      <a:pt x="5334" y="2238"/>
                    </a:lnTo>
                    <a:cubicBezTo>
                      <a:pt x="5608" y="2084"/>
                      <a:pt x="5644" y="1845"/>
                      <a:pt x="5406" y="1703"/>
                    </a:cubicBezTo>
                    <a:lnTo>
                      <a:pt x="2608" y="95"/>
                    </a:lnTo>
                    <a:cubicBezTo>
                      <a:pt x="2474" y="31"/>
                      <a:pt x="2332"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8;p18">
                <a:extLst>
                  <a:ext uri="{FF2B5EF4-FFF2-40B4-BE49-F238E27FC236}">
                    <a16:creationId xmlns:a16="http://schemas.microsoft.com/office/drawing/2014/main" id="{23B6456F-241E-4E6C-BEF2-4B01C8E146CE}"/>
                  </a:ext>
                </a:extLst>
              </p:cNvPr>
              <p:cNvSpPr/>
              <p:nvPr/>
            </p:nvSpPr>
            <p:spPr>
              <a:xfrm>
                <a:off x="4257663" y="3811925"/>
                <a:ext cx="141125" cy="79050"/>
              </a:xfrm>
              <a:custGeom>
                <a:avLst/>
                <a:gdLst/>
                <a:ahLst/>
                <a:cxnLst/>
                <a:rect l="l" t="t" r="r" b="b"/>
                <a:pathLst>
                  <a:path w="5645" h="3162" extrusionOk="0">
                    <a:moveTo>
                      <a:pt x="2192" y="0"/>
                    </a:moveTo>
                    <a:cubicBezTo>
                      <a:pt x="2020" y="0"/>
                      <a:pt x="1848" y="46"/>
                      <a:pt x="1691" y="131"/>
                    </a:cubicBezTo>
                    <a:lnTo>
                      <a:pt x="310" y="929"/>
                    </a:lnTo>
                    <a:cubicBezTo>
                      <a:pt x="36" y="1083"/>
                      <a:pt x="1" y="1322"/>
                      <a:pt x="239" y="1464"/>
                    </a:cubicBezTo>
                    <a:lnTo>
                      <a:pt x="3037" y="3072"/>
                    </a:lnTo>
                    <a:cubicBezTo>
                      <a:pt x="3168" y="3132"/>
                      <a:pt x="3311" y="3162"/>
                      <a:pt x="3456" y="3162"/>
                    </a:cubicBezTo>
                    <a:cubicBezTo>
                      <a:pt x="3626" y="3162"/>
                      <a:pt x="3799" y="3120"/>
                      <a:pt x="3953" y="3036"/>
                    </a:cubicBezTo>
                    <a:lnTo>
                      <a:pt x="5335" y="2226"/>
                    </a:lnTo>
                    <a:cubicBezTo>
                      <a:pt x="5608" y="2072"/>
                      <a:pt x="5644" y="1833"/>
                      <a:pt x="5406" y="1703"/>
                    </a:cubicBezTo>
                    <a:lnTo>
                      <a:pt x="2608" y="95"/>
                    </a:lnTo>
                    <a:cubicBezTo>
                      <a:pt x="2474" y="31"/>
                      <a:pt x="2333"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9;p18">
                <a:extLst>
                  <a:ext uri="{FF2B5EF4-FFF2-40B4-BE49-F238E27FC236}">
                    <a16:creationId xmlns:a16="http://schemas.microsoft.com/office/drawing/2014/main" id="{687390BE-0393-43D4-AE24-12D0E42F7035}"/>
                  </a:ext>
                </a:extLst>
              </p:cNvPr>
              <p:cNvSpPr/>
              <p:nvPr/>
            </p:nvSpPr>
            <p:spPr>
              <a:xfrm>
                <a:off x="2968213" y="3176425"/>
                <a:ext cx="145575" cy="82925"/>
              </a:xfrm>
              <a:custGeom>
                <a:avLst/>
                <a:gdLst/>
                <a:ahLst/>
                <a:cxnLst/>
                <a:rect l="l" t="t" r="r" b="b"/>
                <a:pathLst>
                  <a:path w="5823" h="3317" extrusionOk="0">
                    <a:moveTo>
                      <a:pt x="2286" y="1"/>
                    </a:moveTo>
                    <a:cubicBezTo>
                      <a:pt x="2193" y="1"/>
                      <a:pt x="2099" y="25"/>
                      <a:pt x="2013" y="72"/>
                    </a:cubicBezTo>
                    <a:lnTo>
                      <a:pt x="155" y="1143"/>
                    </a:lnTo>
                    <a:cubicBezTo>
                      <a:pt x="13" y="1226"/>
                      <a:pt x="1" y="1346"/>
                      <a:pt x="120" y="1417"/>
                    </a:cubicBezTo>
                    <a:lnTo>
                      <a:pt x="3323" y="3274"/>
                    </a:lnTo>
                    <a:cubicBezTo>
                      <a:pt x="3393" y="3302"/>
                      <a:pt x="3469" y="3316"/>
                      <a:pt x="3546" y="3316"/>
                    </a:cubicBezTo>
                    <a:cubicBezTo>
                      <a:pt x="3636" y="3316"/>
                      <a:pt x="3727" y="3296"/>
                      <a:pt x="3811" y="3251"/>
                    </a:cubicBezTo>
                    <a:lnTo>
                      <a:pt x="5668" y="2179"/>
                    </a:lnTo>
                    <a:cubicBezTo>
                      <a:pt x="5811" y="2096"/>
                      <a:pt x="5823" y="1965"/>
                      <a:pt x="5704" y="1893"/>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p18">
                <a:extLst>
                  <a:ext uri="{FF2B5EF4-FFF2-40B4-BE49-F238E27FC236}">
                    <a16:creationId xmlns:a16="http://schemas.microsoft.com/office/drawing/2014/main" id="{9ABBDB49-478C-420F-A23D-3B99E054AEE5}"/>
                  </a:ext>
                </a:extLst>
              </p:cNvPr>
              <p:cNvSpPr/>
              <p:nvPr/>
            </p:nvSpPr>
            <p:spPr>
              <a:xfrm>
                <a:off x="2886963" y="3223950"/>
                <a:ext cx="201225" cy="114625"/>
              </a:xfrm>
              <a:custGeom>
                <a:avLst/>
                <a:gdLst/>
                <a:ahLst/>
                <a:cxnLst/>
                <a:rect l="l" t="t" r="r" b="b"/>
                <a:pathLst>
                  <a:path w="8049" h="4585" extrusionOk="0">
                    <a:moveTo>
                      <a:pt x="2260" y="1"/>
                    </a:moveTo>
                    <a:cubicBezTo>
                      <a:pt x="2155" y="1"/>
                      <a:pt x="2049" y="25"/>
                      <a:pt x="1953" y="76"/>
                    </a:cubicBezTo>
                    <a:lnTo>
                      <a:pt x="191" y="1100"/>
                    </a:lnTo>
                    <a:cubicBezTo>
                      <a:pt x="24" y="1195"/>
                      <a:pt x="0" y="1338"/>
                      <a:pt x="155" y="1433"/>
                    </a:cubicBezTo>
                    <a:lnTo>
                      <a:pt x="5525" y="4529"/>
                    </a:lnTo>
                    <a:cubicBezTo>
                      <a:pt x="5605" y="4566"/>
                      <a:pt x="5693" y="4584"/>
                      <a:pt x="5780" y="4584"/>
                    </a:cubicBezTo>
                    <a:cubicBezTo>
                      <a:pt x="5887" y="4584"/>
                      <a:pt x="5993" y="4557"/>
                      <a:pt x="6084" y="4505"/>
                    </a:cubicBezTo>
                    <a:lnTo>
                      <a:pt x="7858" y="3481"/>
                    </a:lnTo>
                    <a:cubicBezTo>
                      <a:pt x="8025" y="3386"/>
                      <a:pt x="8049" y="3243"/>
                      <a:pt x="7894" y="3159"/>
                    </a:cubicBezTo>
                    <a:lnTo>
                      <a:pt x="2524" y="52"/>
                    </a:lnTo>
                    <a:cubicBezTo>
                      <a:pt x="2441" y="19"/>
                      <a:pt x="2351"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1;p18">
                <a:extLst>
                  <a:ext uri="{FF2B5EF4-FFF2-40B4-BE49-F238E27FC236}">
                    <a16:creationId xmlns:a16="http://schemas.microsoft.com/office/drawing/2014/main" id="{D44F15F3-A235-4994-9C4C-41DCA9365732}"/>
                  </a:ext>
                </a:extLst>
              </p:cNvPr>
              <p:cNvSpPr/>
              <p:nvPr/>
            </p:nvSpPr>
            <p:spPr>
              <a:xfrm>
                <a:off x="2805688" y="3271075"/>
                <a:ext cx="217325" cy="124050"/>
              </a:xfrm>
              <a:custGeom>
                <a:avLst/>
                <a:gdLst/>
                <a:ahLst/>
                <a:cxnLst/>
                <a:rect l="l" t="t" r="r" b="b"/>
                <a:pathLst>
                  <a:path w="8693" h="4962" extrusionOk="0">
                    <a:moveTo>
                      <a:pt x="2248" y="0"/>
                    </a:moveTo>
                    <a:cubicBezTo>
                      <a:pt x="2141" y="0"/>
                      <a:pt x="2036" y="27"/>
                      <a:pt x="1942" y="84"/>
                    </a:cubicBezTo>
                    <a:lnTo>
                      <a:pt x="191" y="1096"/>
                    </a:lnTo>
                    <a:cubicBezTo>
                      <a:pt x="13" y="1191"/>
                      <a:pt x="1" y="1346"/>
                      <a:pt x="144" y="1429"/>
                    </a:cubicBezTo>
                    <a:lnTo>
                      <a:pt x="6168" y="4906"/>
                    </a:lnTo>
                    <a:cubicBezTo>
                      <a:pt x="6254" y="4943"/>
                      <a:pt x="6345" y="4961"/>
                      <a:pt x="6435" y="4961"/>
                    </a:cubicBezTo>
                    <a:cubicBezTo>
                      <a:pt x="6544" y="4961"/>
                      <a:pt x="6653" y="4934"/>
                      <a:pt x="6752" y="4882"/>
                    </a:cubicBezTo>
                    <a:lnTo>
                      <a:pt x="8502" y="3882"/>
                    </a:lnTo>
                    <a:cubicBezTo>
                      <a:pt x="8669" y="3775"/>
                      <a:pt x="8692" y="3620"/>
                      <a:pt x="8538" y="3536"/>
                    </a:cubicBezTo>
                    <a:lnTo>
                      <a:pt x="2525" y="60"/>
                    </a:lnTo>
                    <a:cubicBezTo>
                      <a:pt x="2436" y="21"/>
                      <a:pt x="2341" y="0"/>
                      <a:pt x="2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2;p18">
                <a:extLst>
                  <a:ext uri="{FF2B5EF4-FFF2-40B4-BE49-F238E27FC236}">
                    <a16:creationId xmlns:a16="http://schemas.microsoft.com/office/drawing/2014/main" id="{66A43644-8E11-434C-B382-578A45A68312}"/>
                  </a:ext>
                </a:extLst>
              </p:cNvPr>
              <p:cNvSpPr/>
              <p:nvPr/>
            </p:nvSpPr>
            <p:spPr>
              <a:xfrm>
                <a:off x="4160638" y="3864775"/>
                <a:ext cx="145575" cy="82900"/>
              </a:xfrm>
              <a:custGeom>
                <a:avLst/>
                <a:gdLst/>
                <a:ahLst/>
                <a:cxnLst/>
                <a:rect l="l" t="t" r="r" b="b"/>
                <a:pathLst>
                  <a:path w="5823" h="3316" extrusionOk="0">
                    <a:moveTo>
                      <a:pt x="2255" y="1"/>
                    </a:moveTo>
                    <a:cubicBezTo>
                      <a:pt x="2170" y="1"/>
                      <a:pt x="2086" y="21"/>
                      <a:pt x="2012" y="65"/>
                    </a:cubicBezTo>
                    <a:lnTo>
                      <a:pt x="155" y="1148"/>
                    </a:lnTo>
                    <a:cubicBezTo>
                      <a:pt x="12" y="1220"/>
                      <a:pt x="0" y="1351"/>
                      <a:pt x="119" y="1422"/>
                    </a:cubicBezTo>
                    <a:lnTo>
                      <a:pt x="3322" y="3268"/>
                    </a:lnTo>
                    <a:cubicBezTo>
                      <a:pt x="3393" y="3300"/>
                      <a:pt x="3469" y="3316"/>
                      <a:pt x="3544" y="3316"/>
                    </a:cubicBezTo>
                    <a:cubicBezTo>
                      <a:pt x="3633" y="3316"/>
                      <a:pt x="3721" y="3294"/>
                      <a:pt x="3798" y="3256"/>
                    </a:cubicBezTo>
                    <a:lnTo>
                      <a:pt x="5667" y="2172"/>
                    </a:lnTo>
                    <a:cubicBezTo>
                      <a:pt x="5810" y="2089"/>
                      <a:pt x="5822" y="1970"/>
                      <a:pt x="5691" y="1898"/>
                    </a:cubicBezTo>
                    <a:lnTo>
                      <a:pt x="2489" y="53"/>
                    </a:lnTo>
                    <a:cubicBezTo>
                      <a:pt x="2414" y="19"/>
                      <a:pt x="2334" y="1"/>
                      <a:pt x="2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3;p18">
                <a:extLst>
                  <a:ext uri="{FF2B5EF4-FFF2-40B4-BE49-F238E27FC236}">
                    <a16:creationId xmlns:a16="http://schemas.microsoft.com/office/drawing/2014/main" id="{5982644A-1FD7-439A-86C0-778E116DD013}"/>
                  </a:ext>
                </a:extLst>
              </p:cNvPr>
              <p:cNvSpPr/>
              <p:nvPr/>
            </p:nvSpPr>
            <p:spPr>
              <a:xfrm>
                <a:off x="4023113" y="3879875"/>
                <a:ext cx="200950" cy="114525"/>
              </a:xfrm>
              <a:custGeom>
                <a:avLst/>
                <a:gdLst/>
                <a:ahLst/>
                <a:cxnLst/>
                <a:rect l="l" t="t" r="r" b="b"/>
                <a:pathLst>
                  <a:path w="8038" h="4581" extrusionOk="0">
                    <a:moveTo>
                      <a:pt x="2268" y="0"/>
                    </a:moveTo>
                    <a:cubicBezTo>
                      <a:pt x="2160" y="0"/>
                      <a:pt x="2051" y="28"/>
                      <a:pt x="1953" y="80"/>
                    </a:cubicBezTo>
                    <a:lnTo>
                      <a:pt x="191" y="1092"/>
                    </a:lnTo>
                    <a:cubicBezTo>
                      <a:pt x="24" y="1199"/>
                      <a:pt x="0" y="1342"/>
                      <a:pt x="143" y="1425"/>
                    </a:cubicBezTo>
                    <a:lnTo>
                      <a:pt x="5513" y="4521"/>
                    </a:lnTo>
                    <a:cubicBezTo>
                      <a:pt x="5597" y="4560"/>
                      <a:pt x="5688" y="4581"/>
                      <a:pt x="5780" y="4581"/>
                    </a:cubicBezTo>
                    <a:cubicBezTo>
                      <a:pt x="5885" y="4581"/>
                      <a:pt x="5990" y="4554"/>
                      <a:pt x="6085" y="4497"/>
                    </a:cubicBezTo>
                    <a:lnTo>
                      <a:pt x="7847" y="3485"/>
                    </a:lnTo>
                    <a:cubicBezTo>
                      <a:pt x="8013" y="3390"/>
                      <a:pt x="8037" y="3235"/>
                      <a:pt x="7882" y="3152"/>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4;p18">
                <a:extLst>
                  <a:ext uri="{FF2B5EF4-FFF2-40B4-BE49-F238E27FC236}">
                    <a16:creationId xmlns:a16="http://schemas.microsoft.com/office/drawing/2014/main" id="{406531A8-A5B0-4109-B372-BABB41FAED36}"/>
                  </a:ext>
                </a:extLst>
              </p:cNvPr>
              <p:cNvSpPr/>
              <p:nvPr/>
            </p:nvSpPr>
            <p:spPr>
              <a:xfrm>
                <a:off x="3925188" y="3917450"/>
                <a:ext cx="217300" cy="123975"/>
              </a:xfrm>
              <a:custGeom>
                <a:avLst/>
                <a:gdLst/>
                <a:ahLst/>
                <a:cxnLst/>
                <a:rect l="l" t="t" r="r" b="b"/>
                <a:pathLst>
                  <a:path w="8692" h="4959" extrusionOk="0">
                    <a:moveTo>
                      <a:pt x="2253" y="1"/>
                    </a:moveTo>
                    <a:cubicBezTo>
                      <a:pt x="2143" y="1"/>
                      <a:pt x="2033" y="31"/>
                      <a:pt x="1929" y="89"/>
                    </a:cubicBezTo>
                    <a:lnTo>
                      <a:pt x="191" y="1089"/>
                    </a:lnTo>
                    <a:cubicBezTo>
                      <a:pt x="12" y="1184"/>
                      <a:pt x="0" y="1351"/>
                      <a:pt x="143" y="1422"/>
                    </a:cubicBezTo>
                    <a:lnTo>
                      <a:pt x="6168" y="4899"/>
                    </a:lnTo>
                    <a:cubicBezTo>
                      <a:pt x="6257" y="4938"/>
                      <a:pt x="6351" y="4959"/>
                      <a:pt x="6445" y="4959"/>
                    </a:cubicBezTo>
                    <a:cubicBezTo>
                      <a:pt x="6551" y="4959"/>
                      <a:pt x="6656" y="4932"/>
                      <a:pt x="6751" y="4875"/>
                    </a:cubicBezTo>
                    <a:lnTo>
                      <a:pt x="8501" y="3875"/>
                    </a:lnTo>
                    <a:cubicBezTo>
                      <a:pt x="8668" y="3780"/>
                      <a:pt x="8692" y="3625"/>
                      <a:pt x="8537" y="3542"/>
                    </a:cubicBezTo>
                    <a:lnTo>
                      <a:pt x="2524" y="65"/>
                    </a:lnTo>
                    <a:cubicBezTo>
                      <a:pt x="2438" y="22"/>
                      <a:pt x="2346" y="1"/>
                      <a:pt x="2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5;p18">
                <a:extLst>
                  <a:ext uri="{FF2B5EF4-FFF2-40B4-BE49-F238E27FC236}">
                    <a16:creationId xmlns:a16="http://schemas.microsoft.com/office/drawing/2014/main" id="{93F42ABF-9DE6-44AD-8B23-D0ECCEB40CDC}"/>
                  </a:ext>
                </a:extLst>
              </p:cNvPr>
              <p:cNvSpPr/>
              <p:nvPr/>
            </p:nvSpPr>
            <p:spPr>
              <a:xfrm>
                <a:off x="2723238" y="3317650"/>
                <a:ext cx="145875" cy="82975"/>
              </a:xfrm>
              <a:custGeom>
                <a:avLst/>
                <a:gdLst/>
                <a:ahLst/>
                <a:cxnLst/>
                <a:rect l="l" t="t" r="r" b="b"/>
                <a:pathLst>
                  <a:path w="5835" h="3319" extrusionOk="0">
                    <a:moveTo>
                      <a:pt x="2284" y="0"/>
                    </a:moveTo>
                    <a:cubicBezTo>
                      <a:pt x="2201" y="0"/>
                      <a:pt x="2120" y="21"/>
                      <a:pt x="2049" y="66"/>
                    </a:cubicBezTo>
                    <a:lnTo>
                      <a:pt x="156" y="1150"/>
                    </a:lnTo>
                    <a:cubicBezTo>
                      <a:pt x="25" y="1233"/>
                      <a:pt x="1" y="1352"/>
                      <a:pt x="120" y="1412"/>
                    </a:cubicBezTo>
                    <a:lnTo>
                      <a:pt x="3346" y="3281"/>
                    </a:lnTo>
                    <a:cubicBezTo>
                      <a:pt x="3408" y="3307"/>
                      <a:pt x="3474" y="3319"/>
                      <a:pt x="3541" y="3319"/>
                    </a:cubicBezTo>
                    <a:cubicBezTo>
                      <a:pt x="3629" y="3319"/>
                      <a:pt x="3718" y="3298"/>
                      <a:pt x="3799" y="3257"/>
                    </a:cubicBezTo>
                    <a:lnTo>
                      <a:pt x="5680" y="2174"/>
                    </a:lnTo>
                    <a:cubicBezTo>
                      <a:pt x="5823" y="2090"/>
                      <a:pt x="5835" y="1971"/>
                      <a:pt x="5716" y="1912"/>
                    </a:cubicBezTo>
                    <a:lnTo>
                      <a:pt x="2489" y="42"/>
                    </a:lnTo>
                    <a:cubicBezTo>
                      <a:pt x="2424" y="15"/>
                      <a:pt x="2353" y="0"/>
                      <a:pt x="2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6;p18">
                <a:extLst>
                  <a:ext uri="{FF2B5EF4-FFF2-40B4-BE49-F238E27FC236}">
                    <a16:creationId xmlns:a16="http://schemas.microsoft.com/office/drawing/2014/main" id="{72D0DC13-443B-4106-B44C-74ECB97CFF5F}"/>
                  </a:ext>
                </a:extLst>
              </p:cNvPr>
              <p:cNvSpPr/>
              <p:nvPr/>
            </p:nvSpPr>
            <p:spPr>
              <a:xfrm>
                <a:off x="2829513" y="3378950"/>
                <a:ext cx="145875" cy="83100"/>
              </a:xfrm>
              <a:custGeom>
                <a:avLst/>
                <a:gdLst/>
                <a:ahLst/>
                <a:cxnLst/>
                <a:rect l="l" t="t" r="r" b="b"/>
                <a:pathLst>
                  <a:path w="5835" h="3324" extrusionOk="0">
                    <a:moveTo>
                      <a:pt x="2289" y="1"/>
                    </a:moveTo>
                    <a:cubicBezTo>
                      <a:pt x="2207" y="1"/>
                      <a:pt x="2126" y="22"/>
                      <a:pt x="2048" y="67"/>
                    </a:cubicBezTo>
                    <a:lnTo>
                      <a:pt x="155" y="1150"/>
                    </a:lnTo>
                    <a:cubicBezTo>
                      <a:pt x="24" y="1234"/>
                      <a:pt x="0" y="1353"/>
                      <a:pt x="119" y="1412"/>
                    </a:cubicBezTo>
                    <a:lnTo>
                      <a:pt x="3346" y="3281"/>
                    </a:lnTo>
                    <a:cubicBezTo>
                      <a:pt x="3411" y="3309"/>
                      <a:pt x="3484" y="3324"/>
                      <a:pt x="3557" y="3324"/>
                    </a:cubicBezTo>
                    <a:cubicBezTo>
                      <a:pt x="3642" y="3324"/>
                      <a:pt x="3727" y="3303"/>
                      <a:pt x="3798" y="3258"/>
                    </a:cubicBezTo>
                    <a:lnTo>
                      <a:pt x="5692" y="2174"/>
                    </a:lnTo>
                    <a:cubicBezTo>
                      <a:pt x="5823" y="2091"/>
                      <a:pt x="5834" y="1972"/>
                      <a:pt x="5727" y="1912"/>
                    </a:cubicBezTo>
                    <a:lnTo>
                      <a:pt x="2501" y="43"/>
                    </a:lnTo>
                    <a:cubicBezTo>
                      <a:pt x="2430" y="16"/>
                      <a:pt x="2359" y="1"/>
                      <a:pt x="2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7;p18">
                <a:extLst>
                  <a:ext uri="{FF2B5EF4-FFF2-40B4-BE49-F238E27FC236}">
                    <a16:creationId xmlns:a16="http://schemas.microsoft.com/office/drawing/2014/main" id="{4841A29F-7946-435F-A6E4-1F5B22E1BDC5}"/>
                  </a:ext>
                </a:extLst>
              </p:cNvPr>
              <p:cNvSpPr/>
              <p:nvPr/>
            </p:nvSpPr>
            <p:spPr>
              <a:xfrm>
                <a:off x="2935763" y="3440275"/>
                <a:ext cx="145875" cy="83100"/>
              </a:xfrm>
              <a:custGeom>
                <a:avLst/>
                <a:gdLst/>
                <a:ahLst/>
                <a:cxnLst/>
                <a:rect l="l" t="t" r="r" b="b"/>
                <a:pathLst>
                  <a:path w="5835" h="3324" extrusionOk="0">
                    <a:moveTo>
                      <a:pt x="2284" y="1"/>
                    </a:moveTo>
                    <a:cubicBezTo>
                      <a:pt x="2201" y="1"/>
                      <a:pt x="2120" y="21"/>
                      <a:pt x="2049" y="66"/>
                    </a:cubicBezTo>
                    <a:lnTo>
                      <a:pt x="156" y="1150"/>
                    </a:lnTo>
                    <a:cubicBezTo>
                      <a:pt x="25" y="1233"/>
                      <a:pt x="1" y="1352"/>
                      <a:pt x="120" y="1412"/>
                    </a:cubicBezTo>
                    <a:lnTo>
                      <a:pt x="3347" y="3281"/>
                    </a:lnTo>
                    <a:cubicBezTo>
                      <a:pt x="3412" y="3308"/>
                      <a:pt x="3482" y="3323"/>
                      <a:pt x="3553" y="3323"/>
                    </a:cubicBezTo>
                    <a:cubicBezTo>
                      <a:pt x="3637" y="3323"/>
                      <a:pt x="3722" y="3303"/>
                      <a:pt x="3799" y="3257"/>
                    </a:cubicBezTo>
                    <a:lnTo>
                      <a:pt x="5692" y="2174"/>
                    </a:lnTo>
                    <a:cubicBezTo>
                      <a:pt x="5823" y="2091"/>
                      <a:pt x="5835" y="1971"/>
                      <a:pt x="5716" y="1912"/>
                    </a:cubicBezTo>
                    <a:lnTo>
                      <a:pt x="2489" y="43"/>
                    </a:lnTo>
                    <a:cubicBezTo>
                      <a:pt x="2424" y="15"/>
                      <a:pt x="2353" y="1"/>
                      <a:pt x="2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8;p18">
                <a:extLst>
                  <a:ext uri="{FF2B5EF4-FFF2-40B4-BE49-F238E27FC236}">
                    <a16:creationId xmlns:a16="http://schemas.microsoft.com/office/drawing/2014/main" id="{E0A6B71F-B665-4454-BD3D-92659F99598D}"/>
                  </a:ext>
                </a:extLst>
              </p:cNvPr>
              <p:cNvSpPr/>
              <p:nvPr/>
            </p:nvSpPr>
            <p:spPr>
              <a:xfrm>
                <a:off x="2990838" y="3378025"/>
                <a:ext cx="121175" cy="68575"/>
              </a:xfrm>
              <a:custGeom>
                <a:avLst/>
                <a:gdLst/>
                <a:ahLst/>
                <a:cxnLst/>
                <a:rect l="l" t="t" r="r" b="b"/>
                <a:pathLst>
                  <a:path w="4847" h="2743" extrusionOk="0">
                    <a:moveTo>
                      <a:pt x="2257" y="0"/>
                    </a:moveTo>
                    <a:cubicBezTo>
                      <a:pt x="2146" y="0"/>
                      <a:pt x="2034" y="28"/>
                      <a:pt x="1929" y="80"/>
                    </a:cubicBezTo>
                    <a:lnTo>
                      <a:pt x="191" y="1092"/>
                    </a:lnTo>
                    <a:cubicBezTo>
                      <a:pt x="12" y="1199"/>
                      <a:pt x="1" y="1342"/>
                      <a:pt x="143" y="1437"/>
                    </a:cubicBezTo>
                    <a:lnTo>
                      <a:pt x="2310" y="2687"/>
                    </a:lnTo>
                    <a:cubicBezTo>
                      <a:pt x="2394" y="2724"/>
                      <a:pt x="2484" y="2742"/>
                      <a:pt x="2574" y="2742"/>
                    </a:cubicBezTo>
                    <a:cubicBezTo>
                      <a:pt x="2690" y="2742"/>
                      <a:pt x="2805" y="2712"/>
                      <a:pt x="2906" y="2652"/>
                    </a:cubicBezTo>
                    <a:lnTo>
                      <a:pt x="4656" y="1652"/>
                    </a:lnTo>
                    <a:cubicBezTo>
                      <a:pt x="4823" y="1544"/>
                      <a:pt x="4846" y="1402"/>
                      <a:pt x="4692" y="1306"/>
                    </a:cubicBezTo>
                    <a:lnTo>
                      <a:pt x="2525" y="56"/>
                    </a:lnTo>
                    <a:cubicBezTo>
                      <a:pt x="2439" y="19"/>
                      <a:pt x="2348"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9;p18">
                <a:extLst>
                  <a:ext uri="{FF2B5EF4-FFF2-40B4-BE49-F238E27FC236}">
                    <a16:creationId xmlns:a16="http://schemas.microsoft.com/office/drawing/2014/main" id="{87C6D75F-6A69-4A57-879E-6A9D2D21EEB3}"/>
                  </a:ext>
                </a:extLst>
              </p:cNvPr>
              <p:cNvSpPr/>
              <p:nvPr/>
            </p:nvSpPr>
            <p:spPr>
              <a:xfrm>
                <a:off x="3075663" y="3426925"/>
                <a:ext cx="120875" cy="68500"/>
              </a:xfrm>
              <a:custGeom>
                <a:avLst/>
                <a:gdLst/>
                <a:ahLst/>
                <a:cxnLst/>
                <a:rect l="l" t="t" r="r" b="b"/>
                <a:pathLst>
                  <a:path w="4835" h="2740" extrusionOk="0">
                    <a:moveTo>
                      <a:pt x="2255" y="0"/>
                    </a:moveTo>
                    <a:cubicBezTo>
                      <a:pt x="2146" y="0"/>
                      <a:pt x="2039" y="30"/>
                      <a:pt x="1942" y="89"/>
                    </a:cubicBezTo>
                    <a:lnTo>
                      <a:pt x="191" y="1089"/>
                    </a:lnTo>
                    <a:cubicBezTo>
                      <a:pt x="13" y="1196"/>
                      <a:pt x="1" y="1339"/>
                      <a:pt x="156" y="1434"/>
                    </a:cubicBezTo>
                    <a:lnTo>
                      <a:pt x="2311" y="2684"/>
                    </a:lnTo>
                    <a:cubicBezTo>
                      <a:pt x="2396" y="2722"/>
                      <a:pt x="2487" y="2740"/>
                      <a:pt x="2578" y="2740"/>
                    </a:cubicBezTo>
                    <a:cubicBezTo>
                      <a:pt x="2689" y="2740"/>
                      <a:pt x="2801" y="2713"/>
                      <a:pt x="2906" y="2660"/>
                    </a:cubicBezTo>
                    <a:lnTo>
                      <a:pt x="4644" y="1648"/>
                    </a:lnTo>
                    <a:cubicBezTo>
                      <a:pt x="4823" y="1553"/>
                      <a:pt x="4835" y="1398"/>
                      <a:pt x="4692" y="1315"/>
                    </a:cubicBezTo>
                    <a:lnTo>
                      <a:pt x="2525" y="65"/>
                    </a:lnTo>
                    <a:cubicBezTo>
                      <a:pt x="2438" y="21"/>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30;p18">
                <a:extLst>
                  <a:ext uri="{FF2B5EF4-FFF2-40B4-BE49-F238E27FC236}">
                    <a16:creationId xmlns:a16="http://schemas.microsoft.com/office/drawing/2014/main" id="{2DBC95E1-C5FF-45BD-8863-1444497EEDB8}"/>
                  </a:ext>
                </a:extLst>
              </p:cNvPr>
              <p:cNvSpPr/>
              <p:nvPr/>
            </p:nvSpPr>
            <p:spPr>
              <a:xfrm>
                <a:off x="3160513" y="3475950"/>
                <a:ext cx="120875" cy="68525"/>
              </a:xfrm>
              <a:custGeom>
                <a:avLst/>
                <a:gdLst/>
                <a:ahLst/>
                <a:cxnLst/>
                <a:rect l="l" t="t" r="r" b="b"/>
                <a:pathLst>
                  <a:path w="4835" h="2741" extrusionOk="0">
                    <a:moveTo>
                      <a:pt x="2258" y="1"/>
                    </a:moveTo>
                    <a:cubicBezTo>
                      <a:pt x="2148" y="1"/>
                      <a:pt x="2039" y="28"/>
                      <a:pt x="1941" y="80"/>
                    </a:cubicBezTo>
                    <a:lnTo>
                      <a:pt x="191" y="1092"/>
                    </a:lnTo>
                    <a:cubicBezTo>
                      <a:pt x="24" y="1187"/>
                      <a:pt x="0" y="1342"/>
                      <a:pt x="155" y="1426"/>
                    </a:cubicBezTo>
                    <a:lnTo>
                      <a:pt x="2322" y="2676"/>
                    </a:lnTo>
                    <a:cubicBezTo>
                      <a:pt x="2403" y="2719"/>
                      <a:pt x="2495" y="2740"/>
                      <a:pt x="2587" y="2740"/>
                    </a:cubicBezTo>
                    <a:cubicBezTo>
                      <a:pt x="2697" y="2740"/>
                      <a:pt x="2808" y="2710"/>
                      <a:pt x="2905" y="2652"/>
                    </a:cubicBezTo>
                    <a:lnTo>
                      <a:pt x="4644" y="1652"/>
                    </a:lnTo>
                    <a:cubicBezTo>
                      <a:pt x="4822" y="1545"/>
                      <a:pt x="4834" y="1402"/>
                      <a:pt x="4691" y="1306"/>
                    </a:cubicBezTo>
                    <a:lnTo>
                      <a:pt x="2524" y="56"/>
                    </a:lnTo>
                    <a:cubicBezTo>
                      <a:pt x="2438" y="19"/>
                      <a:pt x="2348"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31;p18">
                <a:extLst>
                  <a:ext uri="{FF2B5EF4-FFF2-40B4-BE49-F238E27FC236}">
                    <a16:creationId xmlns:a16="http://schemas.microsoft.com/office/drawing/2014/main" id="{5A22C78D-AC4D-4F63-B0A1-9CC7A2DCF5F6}"/>
                  </a:ext>
                </a:extLst>
              </p:cNvPr>
              <p:cNvSpPr/>
              <p:nvPr/>
            </p:nvSpPr>
            <p:spPr>
              <a:xfrm>
                <a:off x="3245338" y="3524850"/>
                <a:ext cx="121175" cy="68500"/>
              </a:xfrm>
              <a:custGeom>
                <a:avLst/>
                <a:gdLst/>
                <a:ahLst/>
                <a:cxnLst/>
                <a:rect l="l" t="t" r="r" b="b"/>
                <a:pathLst>
                  <a:path w="4847" h="2740" extrusionOk="0">
                    <a:moveTo>
                      <a:pt x="2257" y="0"/>
                    </a:moveTo>
                    <a:cubicBezTo>
                      <a:pt x="2146" y="0"/>
                      <a:pt x="2038" y="30"/>
                      <a:pt x="1941" y="89"/>
                    </a:cubicBezTo>
                    <a:lnTo>
                      <a:pt x="191" y="1101"/>
                    </a:lnTo>
                    <a:cubicBezTo>
                      <a:pt x="24" y="1196"/>
                      <a:pt x="0" y="1351"/>
                      <a:pt x="155" y="1434"/>
                    </a:cubicBezTo>
                    <a:lnTo>
                      <a:pt x="2322" y="2684"/>
                    </a:lnTo>
                    <a:cubicBezTo>
                      <a:pt x="2408" y="2722"/>
                      <a:pt x="2498" y="2740"/>
                      <a:pt x="2588" y="2740"/>
                    </a:cubicBezTo>
                    <a:cubicBezTo>
                      <a:pt x="2698" y="2740"/>
                      <a:pt x="2807" y="2713"/>
                      <a:pt x="2906" y="2660"/>
                    </a:cubicBezTo>
                    <a:lnTo>
                      <a:pt x="4656" y="1648"/>
                    </a:lnTo>
                    <a:cubicBezTo>
                      <a:pt x="4822" y="1553"/>
                      <a:pt x="4846" y="1398"/>
                      <a:pt x="4691" y="1315"/>
                    </a:cubicBezTo>
                    <a:lnTo>
                      <a:pt x="2536" y="65"/>
                    </a:lnTo>
                    <a:cubicBezTo>
                      <a:pt x="2444" y="21"/>
                      <a:pt x="2349"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32;p18">
                <a:extLst>
                  <a:ext uri="{FF2B5EF4-FFF2-40B4-BE49-F238E27FC236}">
                    <a16:creationId xmlns:a16="http://schemas.microsoft.com/office/drawing/2014/main" id="{CB5BA87E-68B2-4525-A9E1-3261A8569A46}"/>
                  </a:ext>
                </a:extLst>
              </p:cNvPr>
              <p:cNvSpPr/>
              <p:nvPr/>
            </p:nvSpPr>
            <p:spPr>
              <a:xfrm>
                <a:off x="3330463" y="3573950"/>
                <a:ext cx="120875" cy="68525"/>
              </a:xfrm>
              <a:custGeom>
                <a:avLst/>
                <a:gdLst/>
                <a:ahLst/>
                <a:cxnLst/>
                <a:rect l="l" t="t" r="r" b="b"/>
                <a:pathLst>
                  <a:path w="4835" h="2741" extrusionOk="0">
                    <a:moveTo>
                      <a:pt x="2250" y="1"/>
                    </a:moveTo>
                    <a:cubicBezTo>
                      <a:pt x="2138" y="1"/>
                      <a:pt x="2027" y="31"/>
                      <a:pt x="1929" y="89"/>
                    </a:cubicBezTo>
                    <a:lnTo>
                      <a:pt x="191" y="1089"/>
                    </a:lnTo>
                    <a:cubicBezTo>
                      <a:pt x="12" y="1196"/>
                      <a:pt x="1" y="1339"/>
                      <a:pt x="143" y="1435"/>
                    </a:cubicBezTo>
                    <a:lnTo>
                      <a:pt x="2310" y="2685"/>
                    </a:lnTo>
                    <a:cubicBezTo>
                      <a:pt x="2396" y="2722"/>
                      <a:pt x="2487" y="2740"/>
                      <a:pt x="2577" y="2740"/>
                    </a:cubicBezTo>
                    <a:cubicBezTo>
                      <a:pt x="2687" y="2740"/>
                      <a:pt x="2796" y="2713"/>
                      <a:pt x="2894" y="2661"/>
                    </a:cubicBezTo>
                    <a:lnTo>
                      <a:pt x="4644" y="1649"/>
                    </a:lnTo>
                    <a:cubicBezTo>
                      <a:pt x="4811" y="1554"/>
                      <a:pt x="4835" y="1399"/>
                      <a:pt x="4680" y="1316"/>
                    </a:cubicBezTo>
                    <a:lnTo>
                      <a:pt x="2525" y="65"/>
                    </a:lnTo>
                    <a:cubicBezTo>
                      <a:pt x="2438" y="22"/>
                      <a:pt x="2344" y="1"/>
                      <a:pt x="2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33;p18">
                <a:extLst>
                  <a:ext uri="{FF2B5EF4-FFF2-40B4-BE49-F238E27FC236}">
                    <a16:creationId xmlns:a16="http://schemas.microsoft.com/office/drawing/2014/main" id="{1844675F-0A2E-49C4-85C0-30276140B6E9}"/>
                  </a:ext>
                </a:extLst>
              </p:cNvPr>
              <p:cNvSpPr/>
              <p:nvPr/>
            </p:nvSpPr>
            <p:spPr>
              <a:xfrm>
                <a:off x="3415288" y="3623000"/>
                <a:ext cx="120875" cy="68500"/>
              </a:xfrm>
              <a:custGeom>
                <a:avLst/>
                <a:gdLst/>
                <a:ahLst/>
                <a:cxnLst/>
                <a:rect l="l" t="t" r="r" b="b"/>
                <a:pathLst>
                  <a:path w="4835" h="2740" extrusionOk="0">
                    <a:moveTo>
                      <a:pt x="2259" y="0"/>
                    </a:moveTo>
                    <a:cubicBezTo>
                      <a:pt x="2149" y="0"/>
                      <a:pt x="2040" y="27"/>
                      <a:pt x="1942" y="80"/>
                    </a:cubicBezTo>
                    <a:lnTo>
                      <a:pt x="191" y="1092"/>
                    </a:lnTo>
                    <a:cubicBezTo>
                      <a:pt x="13" y="1187"/>
                      <a:pt x="1" y="1342"/>
                      <a:pt x="144" y="1425"/>
                    </a:cubicBezTo>
                    <a:lnTo>
                      <a:pt x="2311" y="2675"/>
                    </a:lnTo>
                    <a:cubicBezTo>
                      <a:pt x="2398" y="2719"/>
                      <a:pt x="2489" y="2740"/>
                      <a:pt x="2582" y="2740"/>
                    </a:cubicBezTo>
                    <a:cubicBezTo>
                      <a:pt x="2692" y="2740"/>
                      <a:pt x="2802" y="2710"/>
                      <a:pt x="2906" y="2652"/>
                    </a:cubicBezTo>
                    <a:lnTo>
                      <a:pt x="4644" y="1651"/>
                    </a:lnTo>
                    <a:cubicBezTo>
                      <a:pt x="4823" y="1544"/>
                      <a:pt x="4835" y="1401"/>
                      <a:pt x="4692" y="1306"/>
                    </a:cubicBezTo>
                    <a:lnTo>
                      <a:pt x="2525" y="56"/>
                    </a:lnTo>
                    <a:cubicBezTo>
                      <a:pt x="2439" y="18"/>
                      <a:pt x="2349" y="0"/>
                      <a:pt x="2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4;p18">
                <a:extLst>
                  <a:ext uri="{FF2B5EF4-FFF2-40B4-BE49-F238E27FC236}">
                    <a16:creationId xmlns:a16="http://schemas.microsoft.com/office/drawing/2014/main" id="{19132A9E-D30E-4C0A-BC48-8620394CA788}"/>
                  </a:ext>
                </a:extLst>
              </p:cNvPr>
              <p:cNvSpPr/>
              <p:nvPr/>
            </p:nvSpPr>
            <p:spPr>
              <a:xfrm>
                <a:off x="3500138" y="3672100"/>
                <a:ext cx="120875" cy="68400"/>
              </a:xfrm>
              <a:custGeom>
                <a:avLst/>
                <a:gdLst/>
                <a:ahLst/>
                <a:cxnLst/>
                <a:rect l="l" t="t" r="r" b="b"/>
                <a:pathLst>
                  <a:path w="4835" h="2736" extrusionOk="0">
                    <a:moveTo>
                      <a:pt x="2257" y="1"/>
                    </a:moveTo>
                    <a:cubicBezTo>
                      <a:pt x="2146" y="1"/>
                      <a:pt x="2034" y="28"/>
                      <a:pt x="1929" y="80"/>
                    </a:cubicBezTo>
                    <a:lnTo>
                      <a:pt x="191" y="1092"/>
                    </a:lnTo>
                    <a:cubicBezTo>
                      <a:pt x="12" y="1188"/>
                      <a:pt x="0" y="1342"/>
                      <a:pt x="143" y="1426"/>
                    </a:cubicBezTo>
                    <a:lnTo>
                      <a:pt x="2310" y="2676"/>
                    </a:lnTo>
                    <a:cubicBezTo>
                      <a:pt x="2399" y="2715"/>
                      <a:pt x="2496" y="2736"/>
                      <a:pt x="2593" y="2736"/>
                    </a:cubicBezTo>
                    <a:cubicBezTo>
                      <a:pt x="2702" y="2736"/>
                      <a:pt x="2810" y="2709"/>
                      <a:pt x="2905" y="2652"/>
                    </a:cubicBezTo>
                    <a:lnTo>
                      <a:pt x="4644" y="1640"/>
                    </a:lnTo>
                    <a:cubicBezTo>
                      <a:pt x="4822" y="1545"/>
                      <a:pt x="4834" y="1390"/>
                      <a:pt x="4691" y="1307"/>
                    </a:cubicBezTo>
                    <a:lnTo>
                      <a:pt x="2524" y="57"/>
                    </a:lnTo>
                    <a:cubicBezTo>
                      <a:pt x="2438" y="19"/>
                      <a:pt x="2348" y="1"/>
                      <a:pt x="2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5;p18">
                <a:extLst>
                  <a:ext uri="{FF2B5EF4-FFF2-40B4-BE49-F238E27FC236}">
                    <a16:creationId xmlns:a16="http://schemas.microsoft.com/office/drawing/2014/main" id="{5D0E0153-4D05-44CC-93D0-265B5F30A094}"/>
                  </a:ext>
                </a:extLst>
              </p:cNvPr>
              <p:cNvSpPr/>
              <p:nvPr/>
            </p:nvSpPr>
            <p:spPr>
              <a:xfrm>
                <a:off x="3584963" y="3721000"/>
                <a:ext cx="120875" cy="68525"/>
              </a:xfrm>
              <a:custGeom>
                <a:avLst/>
                <a:gdLst/>
                <a:ahLst/>
                <a:cxnLst/>
                <a:rect l="l" t="t" r="r" b="b"/>
                <a:pathLst>
                  <a:path w="4835" h="2741" extrusionOk="0">
                    <a:moveTo>
                      <a:pt x="2255" y="0"/>
                    </a:moveTo>
                    <a:cubicBezTo>
                      <a:pt x="2146" y="0"/>
                      <a:pt x="2038" y="31"/>
                      <a:pt x="1941" y="89"/>
                    </a:cubicBezTo>
                    <a:lnTo>
                      <a:pt x="191" y="1089"/>
                    </a:lnTo>
                    <a:cubicBezTo>
                      <a:pt x="24" y="1196"/>
                      <a:pt x="0" y="1351"/>
                      <a:pt x="155" y="1434"/>
                    </a:cubicBezTo>
                    <a:lnTo>
                      <a:pt x="2322" y="2684"/>
                    </a:lnTo>
                    <a:cubicBezTo>
                      <a:pt x="2403" y="2722"/>
                      <a:pt x="2493" y="2740"/>
                      <a:pt x="2584" y="2740"/>
                    </a:cubicBezTo>
                    <a:cubicBezTo>
                      <a:pt x="2695" y="2740"/>
                      <a:pt x="2807" y="2713"/>
                      <a:pt x="2906" y="2661"/>
                    </a:cubicBezTo>
                    <a:lnTo>
                      <a:pt x="4656" y="1661"/>
                    </a:lnTo>
                    <a:cubicBezTo>
                      <a:pt x="4822" y="1553"/>
                      <a:pt x="4834" y="1399"/>
                      <a:pt x="4691" y="1315"/>
                    </a:cubicBezTo>
                    <a:lnTo>
                      <a:pt x="2525" y="65"/>
                    </a:lnTo>
                    <a:cubicBezTo>
                      <a:pt x="2438" y="22"/>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36;p18">
                <a:extLst>
                  <a:ext uri="{FF2B5EF4-FFF2-40B4-BE49-F238E27FC236}">
                    <a16:creationId xmlns:a16="http://schemas.microsoft.com/office/drawing/2014/main" id="{BAC95BC3-909B-4982-BD2D-9BC3D17447E2}"/>
                  </a:ext>
                </a:extLst>
              </p:cNvPr>
              <p:cNvSpPr/>
              <p:nvPr/>
            </p:nvSpPr>
            <p:spPr>
              <a:xfrm>
                <a:off x="3670088" y="3770225"/>
                <a:ext cx="120875" cy="68350"/>
              </a:xfrm>
              <a:custGeom>
                <a:avLst/>
                <a:gdLst/>
                <a:ahLst/>
                <a:cxnLst/>
                <a:rect l="l" t="t" r="r" b="b"/>
                <a:pathLst>
                  <a:path w="4835" h="2734" extrusionOk="0">
                    <a:moveTo>
                      <a:pt x="2246" y="1"/>
                    </a:moveTo>
                    <a:cubicBezTo>
                      <a:pt x="2139" y="1"/>
                      <a:pt x="2031" y="27"/>
                      <a:pt x="1929" y="84"/>
                    </a:cubicBezTo>
                    <a:lnTo>
                      <a:pt x="191" y="1096"/>
                    </a:lnTo>
                    <a:cubicBezTo>
                      <a:pt x="13" y="1192"/>
                      <a:pt x="1" y="1346"/>
                      <a:pt x="143" y="1430"/>
                    </a:cubicBezTo>
                    <a:lnTo>
                      <a:pt x="2310" y="2668"/>
                    </a:lnTo>
                    <a:cubicBezTo>
                      <a:pt x="2400" y="2713"/>
                      <a:pt x="2494" y="2734"/>
                      <a:pt x="2589" y="2734"/>
                    </a:cubicBezTo>
                    <a:cubicBezTo>
                      <a:pt x="2697" y="2734"/>
                      <a:pt x="2805" y="2707"/>
                      <a:pt x="2906" y="2656"/>
                    </a:cubicBezTo>
                    <a:lnTo>
                      <a:pt x="4644" y="1644"/>
                    </a:lnTo>
                    <a:cubicBezTo>
                      <a:pt x="4823" y="1549"/>
                      <a:pt x="4835" y="1394"/>
                      <a:pt x="4692" y="1311"/>
                    </a:cubicBezTo>
                    <a:lnTo>
                      <a:pt x="2525" y="61"/>
                    </a:lnTo>
                    <a:cubicBezTo>
                      <a:pt x="2435" y="22"/>
                      <a:pt x="2341" y="1"/>
                      <a:pt x="2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37;p18">
                <a:extLst>
                  <a:ext uri="{FF2B5EF4-FFF2-40B4-BE49-F238E27FC236}">
                    <a16:creationId xmlns:a16="http://schemas.microsoft.com/office/drawing/2014/main" id="{B2A7BE3E-008F-4179-AC6B-C255622025FD}"/>
                  </a:ext>
                </a:extLst>
              </p:cNvPr>
              <p:cNvSpPr/>
              <p:nvPr/>
            </p:nvSpPr>
            <p:spPr>
              <a:xfrm>
                <a:off x="3754913" y="3819150"/>
                <a:ext cx="121175" cy="68400"/>
              </a:xfrm>
              <a:custGeom>
                <a:avLst/>
                <a:gdLst/>
                <a:ahLst/>
                <a:cxnLst/>
                <a:rect l="l" t="t" r="r" b="b"/>
                <a:pathLst>
                  <a:path w="4847" h="2736" extrusionOk="0">
                    <a:moveTo>
                      <a:pt x="2264" y="0"/>
                    </a:moveTo>
                    <a:cubicBezTo>
                      <a:pt x="2152" y="0"/>
                      <a:pt x="2040" y="28"/>
                      <a:pt x="1942" y="80"/>
                    </a:cubicBezTo>
                    <a:lnTo>
                      <a:pt x="191" y="1092"/>
                    </a:lnTo>
                    <a:cubicBezTo>
                      <a:pt x="13" y="1187"/>
                      <a:pt x="1" y="1342"/>
                      <a:pt x="144" y="1425"/>
                    </a:cubicBezTo>
                    <a:lnTo>
                      <a:pt x="2311" y="2676"/>
                    </a:lnTo>
                    <a:cubicBezTo>
                      <a:pt x="2400" y="2715"/>
                      <a:pt x="2497" y="2735"/>
                      <a:pt x="2593" y="2735"/>
                    </a:cubicBezTo>
                    <a:cubicBezTo>
                      <a:pt x="2703" y="2735"/>
                      <a:pt x="2811" y="2709"/>
                      <a:pt x="2906" y="2652"/>
                    </a:cubicBezTo>
                    <a:lnTo>
                      <a:pt x="4656" y="1640"/>
                    </a:lnTo>
                    <a:cubicBezTo>
                      <a:pt x="4823" y="1544"/>
                      <a:pt x="4847" y="1390"/>
                      <a:pt x="4692" y="1306"/>
                    </a:cubicBezTo>
                    <a:lnTo>
                      <a:pt x="2525" y="56"/>
                    </a:lnTo>
                    <a:cubicBezTo>
                      <a:pt x="2445" y="19"/>
                      <a:pt x="2355"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38;p18">
                <a:extLst>
                  <a:ext uri="{FF2B5EF4-FFF2-40B4-BE49-F238E27FC236}">
                    <a16:creationId xmlns:a16="http://schemas.microsoft.com/office/drawing/2014/main" id="{BDCC11C6-B54A-4EDC-A561-8A5540B97474}"/>
                  </a:ext>
                </a:extLst>
              </p:cNvPr>
              <p:cNvSpPr/>
              <p:nvPr/>
            </p:nvSpPr>
            <p:spPr>
              <a:xfrm>
                <a:off x="3839763" y="3868050"/>
                <a:ext cx="120875" cy="68500"/>
              </a:xfrm>
              <a:custGeom>
                <a:avLst/>
                <a:gdLst/>
                <a:ahLst/>
                <a:cxnLst/>
                <a:rect l="l" t="t" r="r" b="b"/>
                <a:pathLst>
                  <a:path w="4835" h="2740" extrusionOk="0">
                    <a:moveTo>
                      <a:pt x="2254" y="0"/>
                    </a:moveTo>
                    <a:cubicBezTo>
                      <a:pt x="2146" y="0"/>
                      <a:pt x="2038" y="30"/>
                      <a:pt x="1941" y="89"/>
                    </a:cubicBezTo>
                    <a:lnTo>
                      <a:pt x="191" y="1089"/>
                    </a:lnTo>
                    <a:cubicBezTo>
                      <a:pt x="12" y="1196"/>
                      <a:pt x="0" y="1351"/>
                      <a:pt x="155" y="1434"/>
                    </a:cubicBezTo>
                    <a:lnTo>
                      <a:pt x="2310" y="2684"/>
                    </a:lnTo>
                    <a:cubicBezTo>
                      <a:pt x="2396" y="2722"/>
                      <a:pt x="2486" y="2740"/>
                      <a:pt x="2577" y="2740"/>
                    </a:cubicBezTo>
                    <a:cubicBezTo>
                      <a:pt x="2689" y="2740"/>
                      <a:pt x="2801" y="2713"/>
                      <a:pt x="2905" y="2660"/>
                    </a:cubicBezTo>
                    <a:lnTo>
                      <a:pt x="4644" y="1648"/>
                    </a:lnTo>
                    <a:cubicBezTo>
                      <a:pt x="4822" y="1553"/>
                      <a:pt x="4834" y="1398"/>
                      <a:pt x="4691" y="1315"/>
                    </a:cubicBezTo>
                    <a:lnTo>
                      <a:pt x="2524" y="65"/>
                    </a:lnTo>
                    <a:cubicBezTo>
                      <a:pt x="2437" y="21"/>
                      <a:pt x="2346" y="0"/>
                      <a:pt x="2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39;p18">
                <a:extLst>
                  <a:ext uri="{FF2B5EF4-FFF2-40B4-BE49-F238E27FC236}">
                    <a16:creationId xmlns:a16="http://schemas.microsoft.com/office/drawing/2014/main" id="{9CE2B4CF-B9C4-4E02-9C92-3FA2CAF891BF}"/>
                  </a:ext>
                </a:extLst>
              </p:cNvPr>
              <p:cNvSpPr/>
              <p:nvPr/>
            </p:nvSpPr>
            <p:spPr>
              <a:xfrm>
                <a:off x="3057813" y="3322350"/>
                <a:ext cx="123550" cy="69900"/>
              </a:xfrm>
              <a:custGeom>
                <a:avLst/>
                <a:gdLst/>
                <a:ahLst/>
                <a:cxnLst/>
                <a:rect l="l" t="t" r="r" b="b"/>
                <a:pathLst>
                  <a:path w="4942" h="2796" extrusionOk="0">
                    <a:moveTo>
                      <a:pt x="2263" y="1"/>
                    </a:moveTo>
                    <a:cubicBezTo>
                      <a:pt x="2157" y="1"/>
                      <a:pt x="2051" y="28"/>
                      <a:pt x="1953" y="81"/>
                    </a:cubicBezTo>
                    <a:lnTo>
                      <a:pt x="191" y="1104"/>
                    </a:lnTo>
                    <a:cubicBezTo>
                      <a:pt x="24" y="1200"/>
                      <a:pt x="0" y="1355"/>
                      <a:pt x="143" y="1438"/>
                    </a:cubicBezTo>
                    <a:lnTo>
                      <a:pt x="2417" y="2736"/>
                    </a:lnTo>
                    <a:cubicBezTo>
                      <a:pt x="2501" y="2775"/>
                      <a:pt x="2593" y="2795"/>
                      <a:pt x="2683" y="2795"/>
                    </a:cubicBezTo>
                    <a:cubicBezTo>
                      <a:pt x="2786" y="2795"/>
                      <a:pt x="2888" y="2769"/>
                      <a:pt x="2977" y="2712"/>
                    </a:cubicBezTo>
                    <a:lnTo>
                      <a:pt x="4751" y="1700"/>
                    </a:lnTo>
                    <a:cubicBezTo>
                      <a:pt x="4918" y="1605"/>
                      <a:pt x="4942" y="1450"/>
                      <a:pt x="4787" y="1366"/>
                    </a:cubicBezTo>
                    <a:lnTo>
                      <a:pt x="2525" y="57"/>
                    </a:lnTo>
                    <a:cubicBezTo>
                      <a:pt x="2439" y="19"/>
                      <a:pt x="235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40;p18">
                <a:extLst>
                  <a:ext uri="{FF2B5EF4-FFF2-40B4-BE49-F238E27FC236}">
                    <a16:creationId xmlns:a16="http://schemas.microsoft.com/office/drawing/2014/main" id="{BFF6F2DC-FA6C-4392-AE5B-F8CDEE2712F1}"/>
                  </a:ext>
                </a:extLst>
              </p:cNvPr>
              <p:cNvSpPr/>
              <p:nvPr/>
            </p:nvSpPr>
            <p:spPr>
              <a:xfrm>
                <a:off x="3145313" y="3372975"/>
                <a:ext cx="123550" cy="69775"/>
              </a:xfrm>
              <a:custGeom>
                <a:avLst/>
                <a:gdLst/>
                <a:ahLst/>
                <a:cxnLst/>
                <a:rect l="l" t="t" r="r" b="b"/>
                <a:pathLst>
                  <a:path w="4942" h="2791" extrusionOk="0">
                    <a:moveTo>
                      <a:pt x="2269" y="0"/>
                    </a:moveTo>
                    <a:cubicBezTo>
                      <a:pt x="2161" y="0"/>
                      <a:pt x="2052" y="27"/>
                      <a:pt x="1954" y="80"/>
                    </a:cubicBezTo>
                    <a:lnTo>
                      <a:pt x="191" y="1104"/>
                    </a:lnTo>
                    <a:cubicBezTo>
                      <a:pt x="25" y="1199"/>
                      <a:pt x="1" y="1342"/>
                      <a:pt x="144" y="1425"/>
                    </a:cubicBezTo>
                    <a:lnTo>
                      <a:pt x="2418" y="2735"/>
                    </a:lnTo>
                    <a:cubicBezTo>
                      <a:pt x="2498" y="2772"/>
                      <a:pt x="2586" y="2790"/>
                      <a:pt x="2674" y="2790"/>
                    </a:cubicBezTo>
                    <a:cubicBezTo>
                      <a:pt x="2782" y="2790"/>
                      <a:pt x="2891" y="2763"/>
                      <a:pt x="2989" y="2711"/>
                    </a:cubicBezTo>
                    <a:lnTo>
                      <a:pt x="4751" y="1699"/>
                    </a:lnTo>
                    <a:cubicBezTo>
                      <a:pt x="4918" y="1592"/>
                      <a:pt x="4942" y="1449"/>
                      <a:pt x="4787" y="1365"/>
                    </a:cubicBezTo>
                    <a:lnTo>
                      <a:pt x="2525" y="56"/>
                    </a:lnTo>
                    <a:cubicBezTo>
                      <a:pt x="2445" y="18"/>
                      <a:pt x="2357"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41;p18">
                <a:extLst>
                  <a:ext uri="{FF2B5EF4-FFF2-40B4-BE49-F238E27FC236}">
                    <a16:creationId xmlns:a16="http://schemas.microsoft.com/office/drawing/2014/main" id="{481F9593-46DF-43C2-BC55-FBC697BEA865}"/>
                  </a:ext>
                </a:extLst>
              </p:cNvPr>
              <p:cNvSpPr/>
              <p:nvPr/>
            </p:nvSpPr>
            <p:spPr>
              <a:xfrm>
                <a:off x="3232838" y="3423575"/>
                <a:ext cx="123550" cy="69775"/>
              </a:xfrm>
              <a:custGeom>
                <a:avLst/>
                <a:gdLst/>
                <a:ahLst/>
                <a:cxnLst/>
                <a:rect l="l" t="t" r="r" b="b"/>
                <a:pathLst>
                  <a:path w="4942" h="2791" extrusionOk="0">
                    <a:moveTo>
                      <a:pt x="2268" y="0"/>
                    </a:moveTo>
                    <a:cubicBezTo>
                      <a:pt x="2160" y="0"/>
                      <a:pt x="2051" y="27"/>
                      <a:pt x="1953" y="80"/>
                    </a:cubicBezTo>
                    <a:lnTo>
                      <a:pt x="191" y="1104"/>
                    </a:lnTo>
                    <a:cubicBezTo>
                      <a:pt x="24" y="1199"/>
                      <a:pt x="0" y="1342"/>
                      <a:pt x="155" y="1425"/>
                    </a:cubicBezTo>
                    <a:lnTo>
                      <a:pt x="2417" y="2735"/>
                    </a:lnTo>
                    <a:cubicBezTo>
                      <a:pt x="2498" y="2772"/>
                      <a:pt x="2585" y="2790"/>
                      <a:pt x="2674" y="2790"/>
                    </a:cubicBezTo>
                    <a:cubicBezTo>
                      <a:pt x="2782" y="2790"/>
                      <a:pt x="2891" y="2763"/>
                      <a:pt x="2989" y="2711"/>
                    </a:cubicBezTo>
                    <a:lnTo>
                      <a:pt x="4751" y="1699"/>
                    </a:lnTo>
                    <a:cubicBezTo>
                      <a:pt x="4918" y="1592"/>
                      <a:pt x="4941" y="1449"/>
                      <a:pt x="4787" y="1366"/>
                    </a:cubicBezTo>
                    <a:lnTo>
                      <a:pt x="2524" y="56"/>
                    </a:lnTo>
                    <a:cubicBezTo>
                      <a:pt x="2444" y="18"/>
                      <a:pt x="2356"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42;p18">
                <a:extLst>
                  <a:ext uri="{FF2B5EF4-FFF2-40B4-BE49-F238E27FC236}">
                    <a16:creationId xmlns:a16="http://schemas.microsoft.com/office/drawing/2014/main" id="{7385649C-D831-4936-8B44-C75477DE9D49}"/>
                  </a:ext>
                </a:extLst>
              </p:cNvPr>
              <p:cNvSpPr/>
              <p:nvPr/>
            </p:nvSpPr>
            <p:spPr>
              <a:xfrm>
                <a:off x="3320338" y="3474175"/>
                <a:ext cx="123550" cy="69775"/>
              </a:xfrm>
              <a:custGeom>
                <a:avLst/>
                <a:gdLst/>
                <a:ahLst/>
                <a:cxnLst/>
                <a:rect l="l" t="t" r="r" b="b"/>
                <a:pathLst>
                  <a:path w="4942" h="2791" extrusionOk="0">
                    <a:moveTo>
                      <a:pt x="2268" y="0"/>
                    </a:moveTo>
                    <a:cubicBezTo>
                      <a:pt x="2161" y="0"/>
                      <a:pt x="2052" y="27"/>
                      <a:pt x="1953" y="80"/>
                    </a:cubicBezTo>
                    <a:lnTo>
                      <a:pt x="191" y="1104"/>
                    </a:lnTo>
                    <a:cubicBezTo>
                      <a:pt x="25" y="1199"/>
                      <a:pt x="1" y="1342"/>
                      <a:pt x="156" y="1425"/>
                    </a:cubicBezTo>
                    <a:lnTo>
                      <a:pt x="2418" y="2735"/>
                    </a:lnTo>
                    <a:cubicBezTo>
                      <a:pt x="2503" y="2772"/>
                      <a:pt x="2592" y="2791"/>
                      <a:pt x="2679" y="2791"/>
                    </a:cubicBezTo>
                    <a:cubicBezTo>
                      <a:pt x="2786" y="2791"/>
                      <a:pt x="2891" y="2763"/>
                      <a:pt x="2989" y="2711"/>
                    </a:cubicBezTo>
                    <a:lnTo>
                      <a:pt x="4751" y="1699"/>
                    </a:lnTo>
                    <a:cubicBezTo>
                      <a:pt x="4918" y="1604"/>
                      <a:pt x="4942" y="1449"/>
                      <a:pt x="4799" y="1366"/>
                    </a:cubicBezTo>
                    <a:lnTo>
                      <a:pt x="2525" y="56"/>
                    </a:lnTo>
                    <a:cubicBezTo>
                      <a:pt x="2444" y="18"/>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43;p18">
                <a:extLst>
                  <a:ext uri="{FF2B5EF4-FFF2-40B4-BE49-F238E27FC236}">
                    <a16:creationId xmlns:a16="http://schemas.microsoft.com/office/drawing/2014/main" id="{206DC513-7518-4AC4-9B09-71931B2E3EE5}"/>
                  </a:ext>
                </a:extLst>
              </p:cNvPr>
              <p:cNvSpPr/>
              <p:nvPr/>
            </p:nvSpPr>
            <p:spPr>
              <a:xfrm>
                <a:off x="3407863" y="3524775"/>
                <a:ext cx="123550" cy="69775"/>
              </a:xfrm>
              <a:custGeom>
                <a:avLst/>
                <a:gdLst/>
                <a:ahLst/>
                <a:cxnLst/>
                <a:rect l="l" t="t" r="r" b="b"/>
                <a:pathLst>
                  <a:path w="4942" h="2791" extrusionOk="0">
                    <a:moveTo>
                      <a:pt x="2269" y="0"/>
                    </a:moveTo>
                    <a:cubicBezTo>
                      <a:pt x="2162" y="0"/>
                      <a:pt x="2056" y="27"/>
                      <a:pt x="1965" y="80"/>
                    </a:cubicBezTo>
                    <a:lnTo>
                      <a:pt x="191" y="1092"/>
                    </a:lnTo>
                    <a:cubicBezTo>
                      <a:pt x="24" y="1199"/>
                      <a:pt x="0" y="1342"/>
                      <a:pt x="155" y="1425"/>
                    </a:cubicBezTo>
                    <a:lnTo>
                      <a:pt x="2417" y="2735"/>
                    </a:lnTo>
                    <a:cubicBezTo>
                      <a:pt x="2503" y="2772"/>
                      <a:pt x="2591" y="2791"/>
                      <a:pt x="2678" y="2791"/>
                    </a:cubicBezTo>
                    <a:cubicBezTo>
                      <a:pt x="2785" y="2791"/>
                      <a:pt x="2890" y="2763"/>
                      <a:pt x="2989" y="2711"/>
                    </a:cubicBezTo>
                    <a:lnTo>
                      <a:pt x="4751" y="1687"/>
                    </a:lnTo>
                    <a:cubicBezTo>
                      <a:pt x="4929" y="1592"/>
                      <a:pt x="4941" y="1449"/>
                      <a:pt x="4798" y="1366"/>
                    </a:cubicBezTo>
                    <a:lnTo>
                      <a:pt x="2524" y="56"/>
                    </a:lnTo>
                    <a:cubicBezTo>
                      <a:pt x="2444" y="18"/>
                      <a:pt x="2356"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44;p18">
                <a:extLst>
                  <a:ext uri="{FF2B5EF4-FFF2-40B4-BE49-F238E27FC236}">
                    <a16:creationId xmlns:a16="http://schemas.microsoft.com/office/drawing/2014/main" id="{9A13625B-17E7-4B28-B097-6F536E38A6D9}"/>
                  </a:ext>
                </a:extLst>
              </p:cNvPr>
              <p:cNvSpPr/>
              <p:nvPr/>
            </p:nvSpPr>
            <p:spPr>
              <a:xfrm>
                <a:off x="3495663" y="3575275"/>
                <a:ext cx="123250" cy="69875"/>
              </a:xfrm>
              <a:custGeom>
                <a:avLst/>
                <a:gdLst/>
                <a:ahLst/>
                <a:cxnLst/>
                <a:rect l="l" t="t" r="r" b="b"/>
                <a:pathLst>
                  <a:path w="4930" h="2795" extrusionOk="0">
                    <a:moveTo>
                      <a:pt x="2253" y="0"/>
                    </a:moveTo>
                    <a:cubicBezTo>
                      <a:pt x="2150" y="0"/>
                      <a:pt x="2048" y="27"/>
                      <a:pt x="1953" y="84"/>
                    </a:cubicBezTo>
                    <a:lnTo>
                      <a:pt x="191" y="1096"/>
                    </a:lnTo>
                    <a:cubicBezTo>
                      <a:pt x="12" y="1191"/>
                      <a:pt x="1" y="1346"/>
                      <a:pt x="143" y="1429"/>
                    </a:cubicBezTo>
                    <a:lnTo>
                      <a:pt x="2406" y="2739"/>
                    </a:lnTo>
                    <a:cubicBezTo>
                      <a:pt x="2491" y="2776"/>
                      <a:pt x="2582" y="2795"/>
                      <a:pt x="2671" y="2795"/>
                    </a:cubicBezTo>
                    <a:cubicBezTo>
                      <a:pt x="2779" y="2795"/>
                      <a:pt x="2885" y="2767"/>
                      <a:pt x="2977" y="2715"/>
                    </a:cubicBezTo>
                    <a:lnTo>
                      <a:pt x="4751" y="1691"/>
                    </a:lnTo>
                    <a:cubicBezTo>
                      <a:pt x="4918" y="1596"/>
                      <a:pt x="4930" y="1441"/>
                      <a:pt x="4787" y="1370"/>
                    </a:cubicBezTo>
                    <a:lnTo>
                      <a:pt x="2525" y="60"/>
                    </a:lnTo>
                    <a:cubicBezTo>
                      <a:pt x="2435" y="21"/>
                      <a:pt x="2343" y="0"/>
                      <a:pt x="2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45;p18">
                <a:extLst>
                  <a:ext uri="{FF2B5EF4-FFF2-40B4-BE49-F238E27FC236}">
                    <a16:creationId xmlns:a16="http://schemas.microsoft.com/office/drawing/2014/main" id="{C4536B97-EBA6-4328-9BD1-12661A76A2F6}"/>
                  </a:ext>
                </a:extLst>
              </p:cNvPr>
              <p:cNvSpPr/>
              <p:nvPr/>
            </p:nvSpPr>
            <p:spPr>
              <a:xfrm>
                <a:off x="3583163" y="3625975"/>
                <a:ext cx="123575" cy="69775"/>
              </a:xfrm>
              <a:custGeom>
                <a:avLst/>
                <a:gdLst/>
                <a:ahLst/>
                <a:cxnLst/>
                <a:rect l="l" t="t" r="r" b="b"/>
                <a:pathLst>
                  <a:path w="4943" h="2791" extrusionOk="0">
                    <a:moveTo>
                      <a:pt x="2264" y="0"/>
                    </a:moveTo>
                    <a:cubicBezTo>
                      <a:pt x="2157" y="0"/>
                      <a:pt x="2052" y="28"/>
                      <a:pt x="1954" y="80"/>
                    </a:cubicBezTo>
                    <a:lnTo>
                      <a:pt x="191" y="1104"/>
                    </a:lnTo>
                    <a:cubicBezTo>
                      <a:pt x="13" y="1199"/>
                      <a:pt x="1" y="1342"/>
                      <a:pt x="144" y="1425"/>
                    </a:cubicBezTo>
                    <a:lnTo>
                      <a:pt x="2418" y="2735"/>
                    </a:lnTo>
                    <a:cubicBezTo>
                      <a:pt x="2498" y="2772"/>
                      <a:pt x="2586" y="2791"/>
                      <a:pt x="2674" y="2791"/>
                    </a:cubicBezTo>
                    <a:cubicBezTo>
                      <a:pt x="2782" y="2791"/>
                      <a:pt x="2891" y="2764"/>
                      <a:pt x="2989" y="2711"/>
                    </a:cubicBezTo>
                    <a:lnTo>
                      <a:pt x="4752" y="1687"/>
                    </a:lnTo>
                    <a:cubicBezTo>
                      <a:pt x="4918" y="1592"/>
                      <a:pt x="4942" y="1437"/>
                      <a:pt x="4799" y="1354"/>
                    </a:cubicBezTo>
                    <a:lnTo>
                      <a:pt x="2525" y="56"/>
                    </a:lnTo>
                    <a:cubicBezTo>
                      <a:pt x="2439" y="19"/>
                      <a:pt x="2351"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46;p18">
                <a:extLst>
                  <a:ext uri="{FF2B5EF4-FFF2-40B4-BE49-F238E27FC236}">
                    <a16:creationId xmlns:a16="http://schemas.microsoft.com/office/drawing/2014/main" id="{EFCCFE07-30E5-4679-9DFD-AFE895CD0FE2}"/>
                  </a:ext>
                </a:extLst>
              </p:cNvPr>
              <p:cNvSpPr/>
              <p:nvPr/>
            </p:nvSpPr>
            <p:spPr>
              <a:xfrm>
                <a:off x="3670688" y="3676275"/>
                <a:ext cx="123550" cy="69875"/>
              </a:xfrm>
              <a:custGeom>
                <a:avLst/>
                <a:gdLst/>
                <a:ahLst/>
                <a:cxnLst/>
                <a:rect l="l" t="t" r="r" b="b"/>
                <a:pathLst>
                  <a:path w="4942" h="2795" extrusionOk="0">
                    <a:moveTo>
                      <a:pt x="2268" y="0"/>
                    </a:moveTo>
                    <a:cubicBezTo>
                      <a:pt x="2160" y="0"/>
                      <a:pt x="2051" y="28"/>
                      <a:pt x="1953" y="80"/>
                    </a:cubicBezTo>
                    <a:lnTo>
                      <a:pt x="191" y="1104"/>
                    </a:lnTo>
                    <a:cubicBezTo>
                      <a:pt x="24" y="1199"/>
                      <a:pt x="0" y="1342"/>
                      <a:pt x="143" y="1425"/>
                    </a:cubicBezTo>
                    <a:lnTo>
                      <a:pt x="2417" y="2735"/>
                    </a:lnTo>
                    <a:cubicBezTo>
                      <a:pt x="2501" y="2774"/>
                      <a:pt x="2593" y="2795"/>
                      <a:pt x="2685" y="2795"/>
                    </a:cubicBezTo>
                    <a:cubicBezTo>
                      <a:pt x="2789" y="2795"/>
                      <a:pt x="2894" y="2768"/>
                      <a:pt x="2989" y="2711"/>
                    </a:cubicBezTo>
                    <a:lnTo>
                      <a:pt x="4751" y="1699"/>
                    </a:lnTo>
                    <a:cubicBezTo>
                      <a:pt x="4918" y="1604"/>
                      <a:pt x="4942" y="1449"/>
                      <a:pt x="4787" y="1366"/>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47;p18">
                <a:extLst>
                  <a:ext uri="{FF2B5EF4-FFF2-40B4-BE49-F238E27FC236}">
                    <a16:creationId xmlns:a16="http://schemas.microsoft.com/office/drawing/2014/main" id="{D65A9593-0A4E-463E-AABB-0AC92A902DBF}"/>
                  </a:ext>
                </a:extLst>
              </p:cNvPr>
              <p:cNvSpPr/>
              <p:nvPr/>
            </p:nvSpPr>
            <p:spPr>
              <a:xfrm>
                <a:off x="3758188" y="3726875"/>
                <a:ext cx="123550" cy="69925"/>
              </a:xfrm>
              <a:custGeom>
                <a:avLst/>
                <a:gdLst/>
                <a:ahLst/>
                <a:cxnLst/>
                <a:rect l="l" t="t" r="r" b="b"/>
                <a:pathLst>
                  <a:path w="4942" h="2797" extrusionOk="0">
                    <a:moveTo>
                      <a:pt x="2270" y="1"/>
                    </a:moveTo>
                    <a:cubicBezTo>
                      <a:pt x="2163" y="1"/>
                      <a:pt x="2057" y="28"/>
                      <a:pt x="1965" y="80"/>
                    </a:cubicBezTo>
                    <a:lnTo>
                      <a:pt x="191" y="1104"/>
                    </a:lnTo>
                    <a:cubicBezTo>
                      <a:pt x="25" y="1199"/>
                      <a:pt x="1" y="1342"/>
                      <a:pt x="156" y="1426"/>
                    </a:cubicBezTo>
                    <a:lnTo>
                      <a:pt x="2418" y="2735"/>
                    </a:lnTo>
                    <a:cubicBezTo>
                      <a:pt x="2504" y="2775"/>
                      <a:pt x="2599" y="2796"/>
                      <a:pt x="2694" y="2796"/>
                    </a:cubicBezTo>
                    <a:cubicBezTo>
                      <a:pt x="2795" y="2796"/>
                      <a:pt x="2897" y="2772"/>
                      <a:pt x="2989" y="2723"/>
                    </a:cubicBezTo>
                    <a:lnTo>
                      <a:pt x="4751" y="1699"/>
                    </a:lnTo>
                    <a:cubicBezTo>
                      <a:pt x="4918" y="1592"/>
                      <a:pt x="4942" y="1449"/>
                      <a:pt x="4787" y="1366"/>
                    </a:cubicBezTo>
                    <a:lnTo>
                      <a:pt x="2525" y="56"/>
                    </a:lnTo>
                    <a:cubicBezTo>
                      <a:pt x="2445" y="19"/>
                      <a:pt x="2357" y="1"/>
                      <a:pt x="2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48;p18">
                <a:extLst>
                  <a:ext uri="{FF2B5EF4-FFF2-40B4-BE49-F238E27FC236}">
                    <a16:creationId xmlns:a16="http://schemas.microsoft.com/office/drawing/2014/main" id="{60010625-CAB4-4718-8D28-0783E1ADE6DE}"/>
                  </a:ext>
                </a:extLst>
              </p:cNvPr>
              <p:cNvSpPr/>
              <p:nvPr/>
            </p:nvSpPr>
            <p:spPr>
              <a:xfrm>
                <a:off x="3845713" y="3777475"/>
                <a:ext cx="123550" cy="69775"/>
              </a:xfrm>
              <a:custGeom>
                <a:avLst/>
                <a:gdLst/>
                <a:ahLst/>
                <a:cxnLst/>
                <a:rect l="l" t="t" r="r" b="b"/>
                <a:pathLst>
                  <a:path w="4942" h="2791" extrusionOk="0">
                    <a:moveTo>
                      <a:pt x="2268" y="1"/>
                    </a:moveTo>
                    <a:cubicBezTo>
                      <a:pt x="2160" y="1"/>
                      <a:pt x="2051" y="28"/>
                      <a:pt x="1953" y="80"/>
                    </a:cubicBezTo>
                    <a:lnTo>
                      <a:pt x="191" y="1104"/>
                    </a:lnTo>
                    <a:cubicBezTo>
                      <a:pt x="24" y="1199"/>
                      <a:pt x="0" y="1342"/>
                      <a:pt x="155" y="1426"/>
                    </a:cubicBezTo>
                    <a:lnTo>
                      <a:pt x="2417" y="2735"/>
                    </a:lnTo>
                    <a:cubicBezTo>
                      <a:pt x="2498" y="2773"/>
                      <a:pt x="2585" y="2791"/>
                      <a:pt x="2674" y="2791"/>
                    </a:cubicBezTo>
                    <a:cubicBezTo>
                      <a:pt x="2782" y="2791"/>
                      <a:pt x="2891" y="2764"/>
                      <a:pt x="2989" y="2711"/>
                    </a:cubicBezTo>
                    <a:lnTo>
                      <a:pt x="4751" y="1687"/>
                    </a:lnTo>
                    <a:cubicBezTo>
                      <a:pt x="4918" y="1592"/>
                      <a:pt x="4941" y="1449"/>
                      <a:pt x="4799" y="1366"/>
                    </a:cubicBezTo>
                    <a:lnTo>
                      <a:pt x="2524" y="56"/>
                    </a:lnTo>
                    <a:cubicBezTo>
                      <a:pt x="2444" y="19"/>
                      <a:pt x="235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49;p18">
                <a:extLst>
                  <a:ext uri="{FF2B5EF4-FFF2-40B4-BE49-F238E27FC236}">
                    <a16:creationId xmlns:a16="http://schemas.microsoft.com/office/drawing/2014/main" id="{559398C8-85E6-4E21-A8B0-98D9AE1DB49B}"/>
                  </a:ext>
                </a:extLst>
              </p:cNvPr>
              <p:cNvSpPr/>
              <p:nvPr/>
            </p:nvSpPr>
            <p:spPr>
              <a:xfrm>
                <a:off x="3933513" y="3828075"/>
                <a:ext cx="123250" cy="69800"/>
              </a:xfrm>
              <a:custGeom>
                <a:avLst/>
                <a:gdLst/>
                <a:ahLst/>
                <a:cxnLst/>
                <a:rect l="l" t="t" r="r" b="b"/>
                <a:pathLst>
                  <a:path w="4930" h="2792" extrusionOk="0">
                    <a:moveTo>
                      <a:pt x="2258" y="1"/>
                    </a:moveTo>
                    <a:cubicBezTo>
                      <a:pt x="2151" y="1"/>
                      <a:pt x="2045" y="28"/>
                      <a:pt x="1953" y="80"/>
                    </a:cubicBezTo>
                    <a:lnTo>
                      <a:pt x="179" y="1092"/>
                    </a:lnTo>
                    <a:cubicBezTo>
                      <a:pt x="13" y="1199"/>
                      <a:pt x="1" y="1342"/>
                      <a:pt x="144" y="1426"/>
                    </a:cubicBezTo>
                    <a:lnTo>
                      <a:pt x="2406" y="2735"/>
                    </a:lnTo>
                    <a:cubicBezTo>
                      <a:pt x="2491" y="2773"/>
                      <a:pt x="2582" y="2791"/>
                      <a:pt x="2672" y="2791"/>
                    </a:cubicBezTo>
                    <a:cubicBezTo>
                      <a:pt x="2782" y="2791"/>
                      <a:pt x="2891" y="2764"/>
                      <a:pt x="2989" y="2711"/>
                    </a:cubicBezTo>
                    <a:lnTo>
                      <a:pt x="4739" y="1688"/>
                    </a:lnTo>
                    <a:cubicBezTo>
                      <a:pt x="4918" y="1592"/>
                      <a:pt x="4930" y="1449"/>
                      <a:pt x="4787" y="1366"/>
                    </a:cubicBezTo>
                    <a:lnTo>
                      <a:pt x="2513" y="56"/>
                    </a:lnTo>
                    <a:cubicBezTo>
                      <a:pt x="2432" y="19"/>
                      <a:pt x="2345"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50;p18">
                <a:extLst>
                  <a:ext uri="{FF2B5EF4-FFF2-40B4-BE49-F238E27FC236}">
                    <a16:creationId xmlns:a16="http://schemas.microsoft.com/office/drawing/2014/main" id="{31B5B1D2-4589-46E2-8603-601B2F17E49D}"/>
                  </a:ext>
                </a:extLst>
              </p:cNvPr>
              <p:cNvSpPr/>
              <p:nvPr/>
            </p:nvSpPr>
            <p:spPr>
              <a:xfrm>
                <a:off x="3080738" y="3241325"/>
                <a:ext cx="132775" cy="75600"/>
              </a:xfrm>
              <a:custGeom>
                <a:avLst/>
                <a:gdLst/>
                <a:ahLst/>
                <a:cxnLst/>
                <a:rect l="l" t="t" r="r" b="b"/>
                <a:pathLst>
                  <a:path w="5311" h="3024" extrusionOk="0">
                    <a:moveTo>
                      <a:pt x="2285" y="0"/>
                    </a:moveTo>
                    <a:cubicBezTo>
                      <a:pt x="2192" y="0"/>
                      <a:pt x="2099" y="25"/>
                      <a:pt x="2012" y="71"/>
                    </a:cubicBezTo>
                    <a:lnTo>
                      <a:pt x="155" y="1143"/>
                    </a:lnTo>
                    <a:cubicBezTo>
                      <a:pt x="12" y="1226"/>
                      <a:pt x="0" y="1345"/>
                      <a:pt x="119" y="1417"/>
                    </a:cubicBezTo>
                    <a:lnTo>
                      <a:pt x="2810" y="2976"/>
                    </a:lnTo>
                    <a:cubicBezTo>
                      <a:pt x="2879" y="3008"/>
                      <a:pt x="2952" y="3023"/>
                      <a:pt x="3025" y="3023"/>
                    </a:cubicBezTo>
                    <a:cubicBezTo>
                      <a:pt x="3118" y="3023"/>
                      <a:pt x="3212" y="2999"/>
                      <a:pt x="3298" y="2952"/>
                    </a:cubicBezTo>
                    <a:lnTo>
                      <a:pt x="5156" y="1881"/>
                    </a:lnTo>
                    <a:cubicBezTo>
                      <a:pt x="5299" y="1798"/>
                      <a:pt x="5310" y="1678"/>
                      <a:pt x="5191"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51;p18">
                <a:extLst>
                  <a:ext uri="{FF2B5EF4-FFF2-40B4-BE49-F238E27FC236}">
                    <a16:creationId xmlns:a16="http://schemas.microsoft.com/office/drawing/2014/main" id="{B62BCEA7-075D-4BF7-95EC-CCBA733F9BBE}"/>
                  </a:ext>
                </a:extLst>
              </p:cNvPr>
              <p:cNvSpPr/>
              <p:nvPr/>
            </p:nvSpPr>
            <p:spPr>
              <a:xfrm>
                <a:off x="3178963" y="3298175"/>
                <a:ext cx="133075" cy="75600"/>
              </a:xfrm>
              <a:custGeom>
                <a:avLst/>
                <a:gdLst/>
                <a:ahLst/>
                <a:cxnLst/>
                <a:rect l="l" t="t" r="r" b="b"/>
                <a:pathLst>
                  <a:path w="5323" h="3024" extrusionOk="0">
                    <a:moveTo>
                      <a:pt x="2286" y="1"/>
                    </a:moveTo>
                    <a:cubicBezTo>
                      <a:pt x="2195" y="1"/>
                      <a:pt x="2104" y="25"/>
                      <a:pt x="2024" y="71"/>
                    </a:cubicBezTo>
                    <a:lnTo>
                      <a:pt x="155" y="1143"/>
                    </a:lnTo>
                    <a:cubicBezTo>
                      <a:pt x="12" y="1226"/>
                      <a:pt x="0" y="1345"/>
                      <a:pt x="131" y="1417"/>
                    </a:cubicBezTo>
                    <a:lnTo>
                      <a:pt x="2822" y="2976"/>
                    </a:lnTo>
                    <a:cubicBezTo>
                      <a:pt x="2891" y="3008"/>
                      <a:pt x="2964" y="3023"/>
                      <a:pt x="3036" y="3023"/>
                    </a:cubicBezTo>
                    <a:cubicBezTo>
                      <a:pt x="3128" y="3023"/>
                      <a:pt x="3219" y="2999"/>
                      <a:pt x="3298" y="2953"/>
                    </a:cubicBezTo>
                    <a:lnTo>
                      <a:pt x="5156" y="1881"/>
                    </a:lnTo>
                    <a:cubicBezTo>
                      <a:pt x="5299" y="1798"/>
                      <a:pt x="5322" y="1679"/>
                      <a:pt x="5191" y="1607"/>
                    </a:cubicBezTo>
                    <a:lnTo>
                      <a:pt x="2501" y="47"/>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52;p18">
                <a:extLst>
                  <a:ext uri="{FF2B5EF4-FFF2-40B4-BE49-F238E27FC236}">
                    <a16:creationId xmlns:a16="http://schemas.microsoft.com/office/drawing/2014/main" id="{950DA2D2-20EF-49D4-9592-FB58E12368E4}"/>
                  </a:ext>
                </a:extLst>
              </p:cNvPr>
              <p:cNvSpPr/>
              <p:nvPr/>
            </p:nvSpPr>
            <p:spPr>
              <a:xfrm>
                <a:off x="3277488" y="3354900"/>
                <a:ext cx="132775" cy="75600"/>
              </a:xfrm>
              <a:custGeom>
                <a:avLst/>
                <a:gdLst/>
                <a:ahLst/>
                <a:cxnLst/>
                <a:rect l="l" t="t" r="r" b="b"/>
                <a:pathLst>
                  <a:path w="5311" h="3024" extrusionOk="0">
                    <a:moveTo>
                      <a:pt x="2256" y="0"/>
                    </a:moveTo>
                    <a:cubicBezTo>
                      <a:pt x="2170" y="0"/>
                      <a:pt x="2087" y="21"/>
                      <a:pt x="2012" y="64"/>
                    </a:cubicBezTo>
                    <a:lnTo>
                      <a:pt x="155" y="1148"/>
                    </a:lnTo>
                    <a:cubicBezTo>
                      <a:pt x="12" y="1231"/>
                      <a:pt x="0" y="1350"/>
                      <a:pt x="119" y="1422"/>
                    </a:cubicBezTo>
                    <a:lnTo>
                      <a:pt x="2810" y="2981"/>
                    </a:lnTo>
                    <a:cubicBezTo>
                      <a:pt x="2881" y="3009"/>
                      <a:pt x="2957" y="3023"/>
                      <a:pt x="3032" y="3023"/>
                    </a:cubicBezTo>
                    <a:cubicBezTo>
                      <a:pt x="3121" y="3023"/>
                      <a:pt x="3209" y="3003"/>
                      <a:pt x="3286" y="2958"/>
                    </a:cubicBezTo>
                    <a:lnTo>
                      <a:pt x="5156" y="1886"/>
                    </a:lnTo>
                    <a:cubicBezTo>
                      <a:pt x="5299" y="1803"/>
                      <a:pt x="5310" y="1672"/>
                      <a:pt x="5191" y="1600"/>
                    </a:cubicBezTo>
                    <a:lnTo>
                      <a:pt x="2489" y="53"/>
                    </a:lnTo>
                    <a:cubicBezTo>
                      <a:pt x="2414" y="18"/>
                      <a:pt x="2334" y="0"/>
                      <a:pt x="2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53;p18">
                <a:extLst>
                  <a:ext uri="{FF2B5EF4-FFF2-40B4-BE49-F238E27FC236}">
                    <a16:creationId xmlns:a16="http://schemas.microsoft.com/office/drawing/2014/main" id="{4E6A71AA-634A-4AA5-A25D-77547793D611}"/>
                  </a:ext>
                </a:extLst>
              </p:cNvPr>
              <p:cNvSpPr/>
              <p:nvPr/>
            </p:nvSpPr>
            <p:spPr>
              <a:xfrm>
                <a:off x="3375713" y="3411575"/>
                <a:ext cx="133075" cy="75600"/>
              </a:xfrm>
              <a:custGeom>
                <a:avLst/>
                <a:gdLst/>
                <a:ahLst/>
                <a:cxnLst/>
                <a:rect l="l" t="t" r="r" b="b"/>
                <a:pathLst>
                  <a:path w="5323" h="3024" extrusionOk="0">
                    <a:moveTo>
                      <a:pt x="2286" y="1"/>
                    </a:moveTo>
                    <a:cubicBezTo>
                      <a:pt x="2195" y="1"/>
                      <a:pt x="2104" y="25"/>
                      <a:pt x="2024" y="71"/>
                    </a:cubicBezTo>
                    <a:lnTo>
                      <a:pt x="167" y="1143"/>
                    </a:lnTo>
                    <a:cubicBezTo>
                      <a:pt x="24" y="1226"/>
                      <a:pt x="0" y="1345"/>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54;p18">
                <a:extLst>
                  <a:ext uri="{FF2B5EF4-FFF2-40B4-BE49-F238E27FC236}">
                    <a16:creationId xmlns:a16="http://schemas.microsoft.com/office/drawing/2014/main" id="{87E9AE03-F0BC-4FA7-A859-81A9E54564FF}"/>
                  </a:ext>
                </a:extLst>
              </p:cNvPr>
              <p:cNvSpPr/>
              <p:nvPr/>
            </p:nvSpPr>
            <p:spPr>
              <a:xfrm>
                <a:off x="3473938" y="3468425"/>
                <a:ext cx="133075" cy="75600"/>
              </a:xfrm>
              <a:custGeom>
                <a:avLst/>
                <a:gdLst/>
                <a:ahLst/>
                <a:cxnLst/>
                <a:rect l="l" t="t" r="r" b="b"/>
                <a:pathLst>
                  <a:path w="5323" h="3024" extrusionOk="0">
                    <a:moveTo>
                      <a:pt x="2286" y="1"/>
                    </a:moveTo>
                    <a:cubicBezTo>
                      <a:pt x="2195" y="1"/>
                      <a:pt x="2104" y="25"/>
                      <a:pt x="2024" y="72"/>
                    </a:cubicBezTo>
                    <a:lnTo>
                      <a:pt x="167" y="1143"/>
                    </a:lnTo>
                    <a:cubicBezTo>
                      <a:pt x="24" y="1226"/>
                      <a:pt x="0" y="1346"/>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55;p18">
                <a:extLst>
                  <a:ext uri="{FF2B5EF4-FFF2-40B4-BE49-F238E27FC236}">
                    <a16:creationId xmlns:a16="http://schemas.microsoft.com/office/drawing/2014/main" id="{D055FC70-3D6C-4DF8-92BB-1D891B020107}"/>
                  </a:ext>
                </a:extLst>
              </p:cNvPr>
              <p:cNvSpPr/>
              <p:nvPr/>
            </p:nvSpPr>
            <p:spPr>
              <a:xfrm>
                <a:off x="3572463" y="3525275"/>
                <a:ext cx="132775" cy="75600"/>
              </a:xfrm>
              <a:custGeom>
                <a:avLst/>
                <a:gdLst/>
                <a:ahLst/>
                <a:cxnLst/>
                <a:rect l="l" t="t" r="r" b="b"/>
                <a:pathLst>
                  <a:path w="5311" h="3024" extrusionOk="0">
                    <a:moveTo>
                      <a:pt x="2285" y="1"/>
                    </a:moveTo>
                    <a:cubicBezTo>
                      <a:pt x="2192" y="1"/>
                      <a:pt x="2099" y="25"/>
                      <a:pt x="2013" y="72"/>
                    </a:cubicBezTo>
                    <a:lnTo>
                      <a:pt x="155" y="1143"/>
                    </a:lnTo>
                    <a:cubicBezTo>
                      <a:pt x="12" y="1227"/>
                      <a:pt x="0" y="1346"/>
                      <a:pt x="119" y="1417"/>
                    </a:cubicBezTo>
                    <a:lnTo>
                      <a:pt x="2810" y="2977"/>
                    </a:lnTo>
                    <a:cubicBezTo>
                      <a:pt x="2879" y="3008"/>
                      <a:pt x="2952" y="3024"/>
                      <a:pt x="3026" y="3024"/>
                    </a:cubicBezTo>
                    <a:cubicBezTo>
                      <a:pt x="3118" y="3024"/>
                      <a:pt x="3212" y="2999"/>
                      <a:pt x="3298" y="2953"/>
                    </a:cubicBezTo>
                    <a:lnTo>
                      <a:pt x="5156" y="1881"/>
                    </a:lnTo>
                    <a:cubicBezTo>
                      <a:pt x="5299" y="1798"/>
                      <a:pt x="5311" y="1679"/>
                      <a:pt x="5191" y="1608"/>
                    </a:cubicBezTo>
                    <a:lnTo>
                      <a:pt x="2501" y="48"/>
                    </a:lnTo>
                    <a:cubicBezTo>
                      <a:pt x="2432" y="16"/>
                      <a:pt x="2359" y="1"/>
                      <a:pt x="2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56;p18">
                <a:extLst>
                  <a:ext uri="{FF2B5EF4-FFF2-40B4-BE49-F238E27FC236}">
                    <a16:creationId xmlns:a16="http://schemas.microsoft.com/office/drawing/2014/main" id="{6F8E3E8B-D2E3-41B0-988C-1B6C57158DFC}"/>
                  </a:ext>
                </a:extLst>
              </p:cNvPr>
              <p:cNvSpPr/>
              <p:nvPr/>
            </p:nvSpPr>
            <p:spPr>
              <a:xfrm>
                <a:off x="3670688" y="3582000"/>
                <a:ext cx="133075" cy="75600"/>
              </a:xfrm>
              <a:custGeom>
                <a:avLst/>
                <a:gdLst/>
                <a:ahLst/>
                <a:cxnLst/>
                <a:rect l="l" t="t" r="r" b="b"/>
                <a:pathLst>
                  <a:path w="5323" h="3024" extrusionOk="0">
                    <a:moveTo>
                      <a:pt x="2268" y="1"/>
                    </a:moveTo>
                    <a:cubicBezTo>
                      <a:pt x="2182" y="1"/>
                      <a:pt x="2099" y="22"/>
                      <a:pt x="2024" y="65"/>
                    </a:cubicBezTo>
                    <a:lnTo>
                      <a:pt x="167" y="1148"/>
                    </a:lnTo>
                    <a:cubicBezTo>
                      <a:pt x="12" y="1232"/>
                      <a:pt x="0" y="1351"/>
                      <a:pt x="131" y="1422"/>
                    </a:cubicBezTo>
                    <a:lnTo>
                      <a:pt x="2822" y="2982"/>
                    </a:lnTo>
                    <a:cubicBezTo>
                      <a:pt x="2893" y="3009"/>
                      <a:pt x="2969" y="3024"/>
                      <a:pt x="3044" y="3024"/>
                    </a:cubicBezTo>
                    <a:cubicBezTo>
                      <a:pt x="3133" y="3024"/>
                      <a:pt x="3221" y="3003"/>
                      <a:pt x="3298" y="2958"/>
                    </a:cubicBezTo>
                    <a:lnTo>
                      <a:pt x="5156" y="1887"/>
                    </a:lnTo>
                    <a:cubicBezTo>
                      <a:pt x="5299" y="1803"/>
                      <a:pt x="5323" y="1672"/>
                      <a:pt x="5192" y="1601"/>
                    </a:cubicBezTo>
                    <a:lnTo>
                      <a:pt x="2501" y="53"/>
                    </a:lnTo>
                    <a:cubicBezTo>
                      <a:pt x="2426" y="19"/>
                      <a:pt x="234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57;p18">
                <a:extLst>
                  <a:ext uri="{FF2B5EF4-FFF2-40B4-BE49-F238E27FC236}">
                    <a16:creationId xmlns:a16="http://schemas.microsoft.com/office/drawing/2014/main" id="{D1686E8F-B073-49D1-8A6B-1422D53BE55C}"/>
                  </a:ext>
                </a:extLst>
              </p:cNvPr>
              <p:cNvSpPr/>
              <p:nvPr/>
            </p:nvSpPr>
            <p:spPr>
              <a:xfrm>
                <a:off x="3769213" y="3638850"/>
                <a:ext cx="132775" cy="75575"/>
              </a:xfrm>
              <a:custGeom>
                <a:avLst/>
                <a:gdLst/>
                <a:ahLst/>
                <a:cxnLst/>
                <a:rect l="l" t="t" r="r" b="b"/>
                <a:pathLst>
                  <a:path w="5311" h="3023" extrusionOk="0">
                    <a:moveTo>
                      <a:pt x="2266" y="1"/>
                    </a:moveTo>
                    <a:cubicBezTo>
                      <a:pt x="2180" y="1"/>
                      <a:pt x="2093" y="22"/>
                      <a:pt x="2013" y="65"/>
                    </a:cubicBezTo>
                    <a:lnTo>
                      <a:pt x="155" y="1137"/>
                    </a:lnTo>
                    <a:cubicBezTo>
                      <a:pt x="12" y="1220"/>
                      <a:pt x="0" y="1351"/>
                      <a:pt x="119" y="1422"/>
                    </a:cubicBezTo>
                    <a:lnTo>
                      <a:pt x="2810" y="2970"/>
                    </a:lnTo>
                    <a:cubicBezTo>
                      <a:pt x="2885" y="3004"/>
                      <a:pt x="2965" y="3022"/>
                      <a:pt x="3045" y="3022"/>
                    </a:cubicBezTo>
                    <a:cubicBezTo>
                      <a:pt x="3131" y="3022"/>
                      <a:pt x="3218" y="3001"/>
                      <a:pt x="3298" y="2958"/>
                    </a:cubicBezTo>
                    <a:lnTo>
                      <a:pt x="5156" y="1875"/>
                    </a:lnTo>
                    <a:cubicBezTo>
                      <a:pt x="5299" y="1803"/>
                      <a:pt x="5311" y="1672"/>
                      <a:pt x="5192" y="1601"/>
                    </a:cubicBezTo>
                    <a:lnTo>
                      <a:pt x="2501" y="53"/>
                    </a:lnTo>
                    <a:cubicBezTo>
                      <a:pt x="2426" y="19"/>
                      <a:pt x="2346" y="1"/>
                      <a:pt x="2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58;p18">
                <a:extLst>
                  <a:ext uri="{FF2B5EF4-FFF2-40B4-BE49-F238E27FC236}">
                    <a16:creationId xmlns:a16="http://schemas.microsoft.com/office/drawing/2014/main" id="{77C43925-7887-4AAA-83C7-7E6FAFE11DBD}"/>
                  </a:ext>
                </a:extLst>
              </p:cNvPr>
              <p:cNvSpPr/>
              <p:nvPr/>
            </p:nvSpPr>
            <p:spPr>
              <a:xfrm>
                <a:off x="3867438" y="3695550"/>
                <a:ext cx="132775" cy="75600"/>
              </a:xfrm>
              <a:custGeom>
                <a:avLst/>
                <a:gdLst/>
                <a:ahLst/>
                <a:cxnLst/>
                <a:rect l="l" t="t" r="r" b="b"/>
                <a:pathLst>
                  <a:path w="5311" h="3024" extrusionOk="0">
                    <a:moveTo>
                      <a:pt x="2285" y="0"/>
                    </a:moveTo>
                    <a:cubicBezTo>
                      <a:pt x="2193" y="0"/>
                      <a:pt x="2099" y="25"/>
                      <a:pt x="2013" y="71"/>
                    </a:cubicBezTo>
                    <a:lnTo>
                      <a:pt x="155" y="1143"/>
                    </a:lnTo>
                    <a:cubicBezTo>
                      <a:pt x="12" y="1226"/>
                      <a:pt x="0" y="1357"/>
                      <a:pt x="120" y="1428"/>
                    </a:cubicBezTo>
                    <a:lnTo>
                      <a:pt x="2822" y="2976"/>
                    </a:lnTo>
                    <a:cubicBezTo>
                      <a:pt x="2891" y="3008"/>
                      <a:pt x="2962" y="3023"/>
                      <a:pt x="3033" y="3023"/>
                    </a:cubicBezTo>
                    <a:cubicBezTo>
                      <a:pt x="3122" y="3023"/>
                      <a:pt x="3212" y="2999"/>
                      <a:pt x="3298" y="2952"/>
                    </a:cubicBezTo>
                    <a:lnTo>
                      <a:pt x="5156" y="1881"/>
                    </a:lnTo>
                    <a:cubicBezTo>
                      <a:pt x="5299" y="1797"/>
                      <a:pt x="5311" y="1678"/>
                      <a:pt x="5192"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59;p18">
                <a:extLst>
                  <a:ext uri="{FF2B5EF4-FFF2-40B4-BE49-F238E27FC236}">
                    <a16:creationId xmlns:a16="http://schemas.microsoft.com/office/drawing/2014/main" id="{76E000F3-2863-43AE-A871-5458ED12C213}"/>
                  </a:ext>
                </a:extLst>
              </p:cNvPr>
              <p:cNvSpPr/>
              <p:nvPr/>
            </p:nvSpPr>
            <p:spPr>
              <a:xfrm>
                <a:off x="3965963" y="3752400"/>
                <a:ext cx="132775" cy="75600"/>
              </a:xfrm>
              <a:custGeom>
                <a:avLst/>
                <a:gdLst/>
                <a:ahLst/>
                <a:cxnLst/>
                <a:rect l="l" t="t" r="r" b="b"/>
                <a:pathLst>
                  <a:path w="5311" h="3024" extrusionOk="0">
                    <a:moveTo>
                      <a:pt x="2274" y="0"/>
                    </a:moveTo>
                    <a:cubicBezTo>
                      <a:pt x="2183" y="0"/>
                      <a:pt x="2092" y="25"/>
                      <a:pt x="2013" y="71"/>
                    </a:cubicBezTo>
                    <a:lnTo>
                      <a:pt x="155" y="1143"/>
                    </a:lnTo>
                    <a:cubicBezTo>
                      <a:pt x="12" y="1226"/>
                      <a:pt x="0" y="1345"/>
                      <a:pt x="119" y="1417"/>
                    </a:cubicBezTo>
                    <a:lnTo>
                      <a:pt x="2810" y="2976"/>
                    </a:lnTo>
                    <a:cubicBezTo>
                      <a:pt x="2879" y="3008"/>
                      <a:pt x="2952" y="3023"/>
                      <a:pt x="3025" y="3023"/>
                    </a:cubicBezTo>
                    <a:cubicBezTo>
                      <a:pt x="3116" y="3023"/>
                      <a:pt x="3207" y="2999"/>
                      <a:pt x="3287" y="2952"/>
                    </a:cubicBezTo>
                    <a:lnTo>
                      <a:pt x="5156" y="1881"/>
                    </a:lnTo>
                    <a:cubicBezTo>
                      <a:pt x="5299" y="1798"/>
                      <a:pt x="5311" y="1678"/>
                      <a:pt x="5192" y="1607"/>
                    </a:cubicBezTo>
                    <a:lnTo>
                      <a:pt x="2489" y="47"/>
                    </a:lnTo>
                    <a:cubicBezTo>
                      <a:pt x="2420" y="16"/>
                      <a:pt x="2347" y="0"/>
                      <a:pt x="2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60;p18">
                <a:extLst>
                  <a:ext uri="{FF2B5EF4-FFF2-40B4-BE49-F238E27FC236}">
                    <a16:creationId xmlns:a16="http://schemas.microsoft.com/office/drawing/2014/main" id="{62DE6A36-6740-4A89-AD36-441B84B2DA5C}"/>
                  </a:ext>
                </a:extLst>
              </p:cNvPr>
              <p:cNvSpPr/>
              <p:nvPr/>
            </p:nvSpPr>
            <p:spPr>
              <a:xfrm>
                <a:off x="4064188" y="3809250"/>
                <a:ext cx="133075" cy="75600"/>
              </a:xfrm>
              <a:custGeom>
                <a:avLst/>
                <a:gdLst/>
                <a:ahLst/>
                <a:cxnLst/>
                <a:rect l="l" t="t" r="r" b="b"/>
                <a:pathLst>
                  <a:path w="5323" h="3024" extrusionOk="0">
                    <a:moveTo>
                      <a:pt x="2286" y="0"/>
                    </a:moveTo>
                    <a:cubicBezTo>
                      <a:pt x="2195" y="0"/>
                      <a:pt x="2104" y="25"/>
                      <a:pt x="2025" y="71"/>
                    </a:cubicBezTo>
                    <a:lnTo>
                      <a:pt x="155" y="1143"/>
                    </a:lnTo>
                    <a:cubicBezTo>
                      <a:pt x="12" y="1226"/>
                      <a:pt x="0" y="1345"/>
                      <a:pt x="120" y="1417"/>
                    </a:cubicBezTo>
                    <a:lnTo>
                      <a:pt x="2822" y="2976"/>
                    </a:lnTo>
                    <a:cubicBezTo>
                      <a:pt x="2891" y="3008"/>
                      <a:pt x="2964" y="3023"/>
                      <a:pt x="3037" y="3023"/>
                    </a:cubicBezTo>
                    <a:cubicBezTo>
                      <a:pt x="3128" y="3023"/>
                      <a:pt x="3219" y="2999"/>
                      <a:pt x="3299" y="2953"/>
                    </a:cubicBezTo>
                    <a:lnTo>
                      <a:pt x="5168" y="1881"/>
                    </a:lnTo>
                    <a:cubicBezTo>
                      <a:pt x="5311" y="1798"/>
                      <a:pt x="5323" y="1667"/>
                      <a:pt x="5204" y="1607"/>
                    </a:cubicBezTo>
                    <a:lnTo>
                      <a:pt x="2501" y="47"/>
                    </a:lnTo>
                    <a:cubicBezTo>
                      <a:pt x="2432" y="16"/>
                      <a:pt x="2359" y="0"/>
                      <a:pt x="2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61;p18">
                <a:extLst>
                  <a:ext uri="{FF2B5EF4-FFF2-40B4-BE49-F238E27FC236}">
                    <a16:creationId xmlns:a16="http://schemas.microsoft.com/office/drawing/2014/main" id="{DBCA37B6-B405-47EA-9B3F-B798F40D49EC}"/>
                  </a:ext>
                </a:extLst>
              </p:cNvPr>
              <p:cNvSpPr/>
              <p:nvPr/>
            </p:nvSpPr>
            <p:spPr>
              <a:xfrm>
                <a:off x="3915663" y="4005975"/>
                <a:ext cx="145875" cy="83075"/>
              </a:xfrm>
              <a:custGeom>
                <a:avLst/>
                <a:gdLst/>
                <a:ahLst/>
                <a:cxnLst/>
                <a:rect l="l" t="t" r="r" b="b"/>
                <a:pathLst>
                  <a:path w="5835" h="3323" extrusionOk="0">
                    <a:moveTo>
                      <a:pt x="2283" y="0"/>
                    </a:moveTo>
                    <a:cubicBezTo>
                      <a:pt x="2200" y="0"/>
                      <a:pt x="2119" y="22"/>
                      <a:pt x="2048" y="60"/>
                    </a:cubicBezTo>
                    <a:lnTo>
                      <a:pt x="155" y="1156"/>
                    </a:lnTo>
                    <a:cubicBezTo>
                      <a:pt x="12" y="1227"/>
                      <a:pt x="0" y="1346"/>
                      <a:pt x="119" y="1418"/>
                    </a:cubicBezTo>
                    <a:lnTo>
                      <a:pt x="3346" y="3275"/>
                    </a:lnTo>
                    <a:cubicBezTo>
                      <a:pt x="3411" y="3308"/>
                      <a:pt x="3482" y="3323"/>
                      <a:pt x="3553" y="3323"/>
                    </a:cubicBezTo>
                    <a:cubicBezTo>
                      <a:pt x="3637" y="3323"/>
                      <a:pt x="3721" y="3302"/>
                      <a:pt x="3798" y="3263"/>
                    </a:cubicBezTo>
                    <a:lnTo>
                      <a:pt x="5680" y="2168"/>
                    </a:lnTo>
                    <a:cubicBezTo>
                      <a:pt x="5811" y="2096"/>
                      <a:pt x="5834" y="1977"/>
                      <a:pt x="5715" y="1906"/>
                    </a:cubicBezTo>
                    <a:lnTo>
                      <a:pt x="2489" y="48"/>
                    </a:lnTo>
                    <a:cubicBezTo>
                      <a:pt x="2423" y="16"/>
                      <a:pt x="2353" y="0"/>
                      <a:pt x="2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62;p18">
                <a:extLst>
                  <a:ext uri="{FF2B5EF4-FFF2-40B4-BE49-F238E27FC236}">
                    <a16:creationId xmlns:a16="http://schemas.microsoft.com/office/drawing/2014/main" id="{6BF26556-ADA0-463F-A8E6-5C9D386298A0}"/>
                  </a:ext>
                </a:extLst>
              </p:cNvPr>
              <p:cNvSpPr/>
              <p:nvPr/>
            </p:nvSpPr>
            <p:spPr>
              <a:xfrm>
                <a:off x="3809388" y="3944650"/>
                <a:ext cx="145875" cy="83100"/>
              </a:xfrm>
              <a:custGeom>
                <a:avLst/>
                <a:gdLst/>
                <a:ahLst/>
                <a:cxnLst/>
                <a:rect l="l" t="t" r="r" b="b"/>
                <a:pathLst>
                  <a:path w="5835" h="3324" extrusionOk="0">
                    <a:moveTo>
                      <a:pt x="2282" y="1"/>
                    </a:moveTo>
                    <a:cubicBezTo>
                      <a:pt x="2198" y="1"/>
                      <a:pt x="2114" y="22"/>
                      <a:pt x="2037" y="61"/>
                    </a:cubicBezTo>
                    <a:lnTo>
                      <a:pt x="156" y="1156"/>
                    </a:lnTo>
                    <a:cubicBezTo>
                      <a:pt x="13" y="1227"/>
                      <a:pt x="1" y="1347"/>
                      <a:pt x="120" y="1418"/>
                    </a:cubicBezTo>
                    <a:lnTo>
                      <a:pt x="3346" y="3275"/>
                    </a:lnTo>
                    <a:cubicBezTo>
                      <a:pt x="3412" y="3308"/>
                      <a:pt x="3482" y="3323"/>
                      <a:pt x="3552" y="3323"/>
                    </a:cubicBezTo>
                    <a:cubicBezTo>
                      <a:pt x="3635" y="3323"/>
                      <a:pt x="3716" y="3302"/>
                      <a:pt x="3787" y="3263"/>
                    </a:cubicBezTo>
                    <a:lnTo>
                      <a:pt x="5680" y="2168"/>
                    </a:lnTo>
                    <a:cubicBezTo>
                      <a:pt x="5811" y="2097"/>
                      <a:pt x="5835" y="1978"/>
                      <a:pt x="5716" y="1906"/>
                    </a:cubicBezTo>
                    <a:lnTo>
                      <a:pt x="2489" y="49"/>
                    </a:lnTo>
                    <a:cubicBezTo>
                      <a:pt x="2424" y="16"/>
                      <a:pt x="2353"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63;p18">
                <a:extLst>
                  <a:ext uri="{FF2B5EF4-FFF2-40B4-BE49-F238E27FC236}">
                    <a16:creationId xmlns:a16="http://schemas.microsoft.com/office/drawing/2014/main" id="{631DDE8A-2583-45EB-AAF3-FC4BE735F175}"/>
                  </a:ext>
                </a:extLst>
              </p:cNvPr>
              <p:cNvSpPr/>
              <p:nvPr/>
            </p:nvSpPr>
            <p:spPr>
              <a:xfrm>
                <a:off x="3703138" y="3883350"/>
                <a:ext cx="145875" cy="82950"/>
              </a:xfrm>
              <a:custGeom>
                <a:avLst/>
                <a:gdLst/>
                <a:ahLst/>
                <a:cxnLst/>
                <a:rect l="l" t="t" r="r" b="b"/>
                <a:pathLst>
                  <a:path w="5835" h="3318" extrusionOk="0">
                    <a:moveTo>
                      <a:pt x="2282" y="0"/>
                    </a:moveTo>
                    <a:cubicBezTo>
                      <a:pt x="2198" y="0"/>
                      <a:pt x="2114" y="21"/>
                      <a:pt x="2036" y="60"/>
                    </a:cubicBezTo>
                    <a:lnTo>
                      <a:pt x="143" y="1155"/>
                    </a:lnTo>
                    <a:cubicBezTo>
                      <a:pt x="12" y="1227"/>
                      <a:pt x="0" y="1346"/>
                      <a:pt x="119" y="1417"/>
                    </a:cubicBezTo>
                    <a:lnTo>
                      <a:pt x="3346" y="3275"/>
                    </a:lnTo>
                    <a:cubicBezTo>
                      <a:pt x="3414" y="3303"/>
                      <a:pt x="3488" y="3318"/>
                      <a:pt x="3560" y="3318"/>
                    </a:cubicBezTo>
                    <a:cubicBezTo>
                      <a:pt x="3640" y="3318"/>
                      <a:pt x="3718" y="3300"/>
                      <a:pt x="3786" y="3263"/>
                    </a:cubicBezTo>
                    <a:lnTo>
                      <a:pt x="5679" y="2167"/>
                    </a:lnTo>
                    <a:cubicBezTo>
                      <a:pt x="5810" y="2084"/>
                      <a:pt x="5834" y="1977"/>
                      <a:pt x="5715" y="1905"/>
                    </a:cubicBezTo>
                    <a:lnTo>
                      <a:pt x="2489" y="48"/>
                    </a:lnTo>
                    <a:cubicBezTo>
                      <a:pt x="2423" y="15"/>
                      <a:pt x="2353" y="0"/>
                      <a:pt x="2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64;p18">
                <a:extLst>
                  <a:ext uri="{FF2B5EF4-FFF2-40B4-BE49-F238E27FC236}">
                    <a16:creationId xmlns:a16="http://schemas.microsoft.com/office/drawing/2014/main" id="{2BBDE8F5-4E4D-438C-B275-CD2CE76E084B}"/>
                  </a:ext>
                </a:extLst>
              </p:cNvPr>
              <p:cNvSpPr/>
              <p:nvPr/>
            </p:nvSpPr>
            <p:spPr>
              <a:xfrm>
                <a:off x="3042338" y="3501700"/>
                <a:ext cx="700400" cy="403300"/>
              </a:xfrm>
              <a:custGeom>
                <a:avLst/>
                <a:gdLst/>
                <a:ahLst/>
                <a:cxnLst/>
                <a:rect l="l" t="t" r="r" b="b"/>
                <a:pathLst>
                  <a:path w="28016" h="16132" extrusionOk="0">
                    <a:moveTo>
                      <a:pt x="2294" y="0"/>
                    </a:moveTo>
                    <a:cubicBezTo>
                      <a:pt x="2206" y="0"/>
                      <a:pt x="2117" y="22"/>
                      <a:pt x="2036" y="62"/>
                    </a:cubicBezTo>
                    <a:lnTo>
                      <a:pt x="155" y="1158"/>
                    </a:lnTo>
                    <a:cubicBezTo>
                      <a:pt x="12" y="1229"/>
                      <a:pt x="0" y="1348"/>
                      <a:pt x="119" y="1419"/>
                    </a:cubicBezTo>
                    <a:lnTo>
                      <a:pt x="25539" y="16088"/>
                    </a:lnTo>
                    <a:cubicBezTo>
                      <a:pt x="25607" y="16116"/>
                      <a:pt x="25678" y="16131"/>
                      <a:pt x="25749" y="16131"/>
                    </a:cubicBezTo>
                    <a:cubicBezTo>
                      <a:pt x="25827" y="16131"/>
                      <a:pt x="25905" y="16113"/>
                      <a:pt x="25980" y="16076"/>
                    </a:cubicBezTo>
                    <a:lnTo>
                      <a:pt x="27873" y="14981"/>
                    </a:lnTo>
                    <a:cubicBezTo>
                      <a:pt x="28004" y="14897"/>
                      <a:pt x="28016" y="14790"/>
                      <a:pt x="27909" y="14719"/>
                    </a:cubicBezTo>
                    <a:lnTo>
                      <a:pt x="2489" y="38"/>
                    </a:lnTo>
                    <a:cubicBezTo>
                      <a:pt x="2427" y="13"/>
                      <a:pt x="2361" y="0"/>
                      <a:pt x="2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565;p18">
              <a:extLst>
                <a:ext uri="{FF2B5EF4-FFF2-40B4-BE49-F238E27FC236}">
                  <a16:creationId xmlns:a16="http://schemas.microsoft.com/office/drawing/2014/main" id="{6FF2E316-F833-4C04-8770-07DCA006C317}"/>
                </a:ext>
              </a:extLst>
            </p:cNvPr>
            <p:cNvSpPr/>
            <p:nvPr/>
          </p:nvSpPr>
          <p:spPr>
            <a:xfrm>
              <a:off x="3548638" y="2988300"/>
              <a:ext cx="838525" cy="489075"/>
            </a:xfrm>
            <a:custGeom>
              <a:avLst/>
              <a:gdLst/>
              <a:ahLst/>
              <a:cxnLst/>
              <a:rect l="l" t="t" r="r" b="b"/>
              <a:pathLst>
                <a:path w="33541" h="19563" extrusionOk="0">
                  <a:moveTo>
                    <a:pt x="32481" y="13526"/>
                  </a:moveTo>
                  <a:lnTo>
                    <a:pt x="9585" y="298"/>
                  </a:lnTo>
                  <a:cubicBezTo>
                    <a:pt x="9073" y="0"/>
                    <a:pt x="8180" y="48"/>
                    <a:pt x="7585" y="381"/>
                  </a:cubicBezTo>
                  <a:lnTo>
                    <a:pt x="680" y="4370"/>
                  </a:lnTo>
                  <a:lnTo>
                    <a:pt x="1" y="4215"/>
                  </a:lnTo>
                  <a:lnTo>
                    <a:pt x="1" y="5132"/>
                  </a:lnTo>
                  <a:cubicBezTo>
                    <a:pt x="25" y="5346"/>
                    <a:pt x="156" y="5537"/>
                    <a:pt x="346" y="5632"/>
                  </a:cubicBezTo>
                  <a:lnTo>
                    <a:pt x="23968" y="19265"/>
                  </a:lnTo>
                  <a:cubicBezTo>
                    <a:pt x="24480" y="19562"/>
                    <a:pt x="25373" y="19527"/>
                    <a:pt x="25968" y="19181"/>
                  </a:cubicBezTo>
                  <a:lnTo>
                    <a:pt x="33053" y="15098"/>
                  </a:lnTo>
                  <a:cubicBezTo>
                    <a:pt x="33374" y="14907"/>
                    <a:pt x="33541" y="14669"/>
                    <a:pt x="33541" y="14443"/>
                  </a:cubicBezTo>
                  <a:lnTo>
                    <a:pt x="33541" y="13526"/>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6;p18">
              <a:extLst>
                <a:ext uri="{FF2B5EF4-FFF2-40B4-BE49-F238E27FC236}">
                  <a16:creationId xmlns:a16="http://schemas.microsoft.com/office/drawing/2014/main" id="{3864ABCF-0504-4482-B603-2DE56EE19C71}"/>
                </a:ext>
              </a:extLst>
            </p:cNvPr>
            <p:cNvSpPr/>
            <p:nvPr/>
          </p:nvSpPr>
          <p:spPr>
            <a:xfrm>
              <a:off x="3548638" y="2968000"/>
              <a:ext cx="838525" cy="484075"/>
            </a:xfrm>
            <a:custGeom>
              <a:avLst/>
              <a:gdLst/>
              <a:ahLst/>
              <a:cxnLst/>
              <a:rect l="l" t="t" r="r" b="b"/>
              <a:pathLst>
                <a:path w="33541" h="19363" extrusionOk="0">
                  <a:moveTo>
                    <a:pt x="8720" y="1"/>
                  </a:moveTo>
                  <a:cubicBezTo>
                    <a:pt x="8327" y="1"/>
                    <a:pt x="7911" y="94"/>
                    <a:pt x="7585" y="277"/>
                  </a:cubicBezTo>
                  <a:lnTo>
                    <a:pt x="489" y="4372"/>
                  </a:lnTo>
                  <a:cubicBezTo>
                    <a:pt x="168" y="4563"/>
                    <a:pt x="1" y="4801"/>
                    <a:pt x="1" y="5027"/>
                  </a:cubicBezTo>
                  <a:cubicBezTo>
                    <a:pt x="25" y="5242"/>
                    <a:pt x="156" y="5432"/>
                    <a:pt x="346" y="5527"/>
                  </a:cubicBezTo>
                  <a:lnTo>
                    <a:pt x="23968" y="19160"/>
                  </a:lnTo>
                  <a:cubicBezTo>
                    <a:pt x="24202" y="19296"/>
                    <a:pt x="24517" y="19363"/>
                    <a:pt x="24845" y="19363"/>
                  </a:cubicBezTo>
                  <a:cubicBezTo>
                    <a:pt x="25235" y="19363"/>
                    <a:pt x="25646" y="19269"/>
                    <a:pt x="25968" y="19088"/>
                  </a:cubicBezTo>
                  <a:lnTo>
                    <a:pt x="33053" y="14993"/>
                  </a:lnTo>
                  <a:cubicBezTo>
                    <a:pt x="33374" y="14802"/>
                    <a:pt x="33541" y="14564"/>
                    <a:pt x="33541" y="14338"/>
                  </a:cubicBezTo>
                  <a:cubicBezTo>
                    <a:pt x="33529" y="14112"/>
                    <a:pt x="33398" y="13921"/>
                    <a:pt x="33195" y="13838"/>
                  </a:cubicBezTo>
                  <a:lnTo>
                    <a:pt x="9585" y="193"/>
                  </a:lnTo>
                  <a:cubicBezTo>
                    <a:pt x="9354" y="64"/>
                    <a:pt x="9045" y="1"/>
                    <a:pt x="8720"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67;p18">
              <a:extLst>
                <a:ext uri="{FF2B5EF4-FFF2-40B4-BE49-F238E27FC236}">
                  <a16:creationId xmlns:a16="http://schemas.microsoft.com/office/drawing/2014/main" id="{14E7C7D9-6180-489E-A45A-462658A6F42D}"/>
                </a:ext>
              </a:extLst>
            </p:cNvPr>
            <p:cNvSpPr/>
            <p:nvPr/>
          </p:nvSpPr>
          <p:spPr>
            <a:xfrm>
              <a:off x="3760888" y="2885900"/>
              <a:ext cx="414350" cy="444425"/>
            </a:xfrm>
            <a:custGeom>
              <a:avLst/>
              <a:gdLst/>
              <a:ahLst/>
              <a:cxnLst/>
              <a:rect l="l" t="t" r="r" b="b"/>
              <a:pathLst>
                <a:path w="16574" h="17777" extrusionOk="0">
                  <a:moveTo>
                    <a:pt x="14323" y="8073"/>
                  </a:moveTo>
                  <a:lnTo>
                    <a:pt x="0" y="1"/>
                  </a:lnTo>
                  <a:lnTo>
                    <a:pt x="0" y="8680"/>
                  </a:lnTo>
                  <a:cubicBezTo>
                    <a:pt x="0" y="8728"/>
                    <a:pt x="24" y="8764"/>
                    <a:pt x="71" y="8787"/>
                  </a:cubicBezTo>
                  <a:lnTo>
                    <a:pt x="15526" y="17705"/>
                  </a:lnTo>
                  <a:cubicBezTo>
                    <a:pt x="15669" y="17777"/>
                    <a:pt x="15835" y="17765"/>
                    <a:pt x="15966" y="17693"/>
                  </a:cubicBezTo>
                  <a:lnTo>
                    <a:pt x="16466" y="17408"/>
                  </a:lnTo>
                  <a:cubicBezTo>
                    <a:pt x="16526" y="17372"/>
                    <a:pt x="16574" y="17324"/>
                    <a:pt x="16574" y="17253"/>
                  </a:cubicBezTo>
                  <a:lnTo>
                    <a:pt x="16574" y="857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68;p18">
              <a:extLst>
                <a:ext uri="{FF2B5EF4-FFF2-40B4-BE49-F238E27FC236}">
                  <a16:creationId xmlns:a16="http://schemas.microsoft.com/office/drawing/2014/main" id="{91CA0954-29F7-4080-8693-00DCB547DDE9}"/>
                </a:ext>
              </a:extLst>
            </p:cNvPr>
            <p:cNvSpPr/>
            <p:nvPr/>
          </p:nvSpPr>
          <p:spPr>
            <a:xfrm>
              <a:off x="3759688" y="2873400"/>
              <a:ext cx="415550" cy="239350"/>
            </a:xfrm>
            <a:custGeom>
              <a:avLst/>
              <a:gdLst/>
              <a:ahLst/>
              <a:cxnLst/>
              <a:rect l="l" t="t" r="r" b="b"/>
              <a:pathLst>
                <a:path w="16622" h="9574" extrusionOk="0">
                  <a:moveTo>
                    <a:pt x="878" y="0"/>
                  </a:moveTo>
                  <a:cubicBezTo>
                    <a:pt x="796" y="0"/>
                    <a:pt x="714" y="21"/>
                    <a:pt x="643" y="60"/>
                  </a:cubicBezTo>
                  <a:lnTo>
                    <a:pt x="143" y="346"/>
                  </a:lnTo>
                  <a:cubicBezTo>
                    <a:pt x="12" y="429"/>
                    <a:pt x="0" y="536"/>
                    <a:pt x="119" y="608"/>
                  </a:cubicBezTo>
                  <a:lnTo>
                    <a:pt x="15574" y="9526"/>
                  </a:lnTo>
                  <a:cubicBezTo>
                    <a:pt x="15639" y="9558"/>
                    <a:pt x="15707" y="9574"/>
                    <a:pt x="15776" y="9574"/>
                  </a:cubicBezTo>
                  <a:cubicBezTo>
                    <a:pt x="15856" y="9574"/>
                    <a:pt x="15937" y="9552"/>
                    <a:pt x="16014" y="9514"/>
                  </a:cubicBezTo>
                  <a:lnTo>
                    <a:pt x="16502" y="9228"/>
                  </a:lnTo>
                  <a:cubicBezTo>
                    <a:pt x="16562" y="9204"/>
                    <a:pt x="16610" y="9145"/>
                    <a:pt x="16622" y="9073"/>
                  </a:cubicBezTo>
                  <a:cubicBezTo>
                    <a:pt x="16610" y="9026"/>
                    <a:pt x="16586" y="8990"/>
                    <a:pt x="16538" y="8966"/>
                  </a:cubicBezTo>
                  <a:lnTo>
                    <a:pt x="1084" y="48"/>
                  </a:lnTo>
                  <a:cubicBezTo>
                    <a:pt x="1018" y="15"/>
                    <a:pt x="948" y="0"/>
                    <a:pt x="878"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69;p18">
              <a:extLst>
                <a:ext uri="{FF2B5EF4-FFF2-40B4-BE49-F238E27FC236}">
                  <a16:creationId xmlns:a16="http://schemas.microsoft.com/office/drawing/2014/main" id="{C8F90278-8501-4E2A-BCDB-E8A8BFFF7BD0}"/>
                </a:ext>
              </a:extLst>
            </p:cNvPr>
            <p:cNvSpPr/>
            <p:nvPr/>
          </p:nvSpPr>
          <p:spPr>
            <a:xfrm>
              <a:off x="3248613" y="1504175"/>
              <a:ext cx="1450200" cy="1892225"/>
            </a:xfrm>
            <a:custGeom>
              <a:avLst/>
              <a:gdLst/>
              <a:ahLst/>
              <a:cxnLst/>
              <a:rect l="l" t="t" r="r" b="b"/>
              <a:pathLst>
                <a:path w="58008" h="75689" extrusionOk="0">
                  <a:moveTo>
                    <a:pt x="56710" y="31219"/>
                  </a:moveTo>
                  <a:lnTo>
                    <a:pt x="2977" y="203"/>
                  </a:lnTo>
                  <a:cubicBezTo>
                    <a:pt x="2655" y="13"/>
                    <a:pt x="2358" y="1"/>
                    <a:pt x="2132" y="132"/>
                  </a:cubicBezTo>
                  <a:lnTo>
                    <a:pt x="0" y="1358"/>
                  </a:lnTo>
                  <a:lnTo>
                    <a:pt x="1679" y="2549"/>
                  </a:lnTo>
                  <a:lnTo>
                    <a:pt x="1679" y="40875"/>
                  </a:lnTo>
                  <a:cubicBezTo>
                    <a:pt x="1679" y="41828"/>
                    <a:pt x="2263" y="42947"/>
                    <a:pt x="2977" y="43363"/>
                  </a:cubicBezTo>
                  <a:lnTo>
                    <a:pt x="55353" y="73605"/>
                  </a:lnTo>
                  <a:lnTo>
                    <a:pt x="55424" y="75689"/>
                  </a:lnTo>
                  <a:lnTo>
                    <a:pt x="57555" y="74451"/>
                  </a:lnTo>
                  <a:cubicBezTo>
                    <a:pt x="57829" y="74296"/>
                    <a:pt x="58008" y="73927"/>
                    <a:pt x="58008" y="73403"/>
                  </a:cubicBezTo>
                  <a:lnTo>
                    <a:pt x="58008" y="33707"/>
                  </a:lnTo>
                  <a:cubicBezTo>
                    <a:pt x="58008" y="32743"/>
                    <a:pt x="57424" y="31636"/>
                    <a:pt x="56710" y="3121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70;p18">
              <a:extLst>
                <a:ext uri="{FF2B5EF4-FFF2-40B4-BE49-F238E27FC236}">
                  <a16:creationId xmlns:a16="http://schemas.microsoft.com/office/drawing/2014/main" id="{5BF982F9-9844-46DC-9865-D415431F4792}"/>
                </a:ext>
              </a:extLst>
            </p:cNvPr>
            <p:cNvSpPr/>
            <p:nvPr/>
          </p:nvSpPr>
          <p:spPr>
            <a:xfrm>
              <a:off x="3237288" y="1535150"/>
              <a:ext cx="1408250" cy="1864225"/>
            </a:xfrm>
            <a:custGeom>
              <a:avLst/>
              <a:gdLst/>
              <a:ahLst/>
              <a:cxnLst/>
              <a:rect l="l" t="t" r="r" b="b"/>
              <a:pathLst>
                <a:path w="56330" h="74569" extrusionOk="0">
                  <a:moveTo>
                    <a:pt x="55032" y="31206"/>
                  </a:moveTo>
                  <a:lnTo>
                    <a:pt x="1299" y="203"/>
                  </a:lnTo>
                  <a:cubicBezTo>
                    <a:pt x="977" y="12"/>
                    <a:pt x="680" y="0"/>
                    <a:pt x="453" y="131"/>
                  </a:cubicBezTo>
                  <a:cubicBezTo>
                    <a:pt x="180" y="286"/>
                    <a:pt x="1" y="655"/>
                    <a:pt x="1" y="1179"/>
                  </a:cubicBezTo>
                  <a:lnTo>
                    <a:pt x="1" y="40862"/>
                  </a:lnTo>
                  <a:cubicBezTo>
                    <a:pt x="1" y="41827"/>
                    <a:pt x="584" y="42934"/>
                    <a:pt x="1299" y="43351"/>
                  </a:cubicBezTo>
                  <a:lnTo>
                    <a:pt x="55032" y="74367"/>
                  </a:lnTo>
                  <a:cubicBezTo>
                    <a:pt x="55353" y="74557"/>
                    <a:pt x="55651" y="74569"/>
                    <a:pt x="55877" y="74438"/>
                  </a:cubicBezTo>
                  <a:cubicBezTo>
                    <a:pt x="56151" y="74283"/>
                    <a:pt x="56329" y="73914"/>
                    <a:pt x="56329" y="73390"/>
                  </a:cubicBezTo>
                  <a:lnTo>
                    <a:pt x="56329" y="33695"/>
                  </a:lnTo>
                  <a:cubicBezTo>
                    <a:pt x="56329" y="32742"/>
                    <a:pt x="55746" y="31623"/>
                    <a:pt x="55032" y="3120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71;p18">
              <a:extLst>
                <a:ext uri="{FF2B5EF4-FFF2-40B4-BE49-F238E27FC236}">
                  <a16:creationId xmlns:a16="http://schemas.microsoft.com/office/drawing/2014/main" id="{0B1001D8-5570-42DE-9532-D59DD7CBC2EB}"/>
                </a:ext>
              </a:extLst>
            </p:cNvPr>
            <p:cNvSpPr/>
            <p:nvPr/>
          </p:nvSpPr>
          <p:spPr>
            <a:xfrm>
              <a:off x="3266763" y="1573550"/>
              <a:ext cx="1349000" cy="1787150"/>
            </a:xfrm>
            <a:custGeom>
              <a:avLst/>
              <a:gdLst/>
              <a:ahLst/>
              <a:cxnLst/>
              <a:rect l="l" t="t" r="r" b="b"/>
              <a:pathLst>
                <a:path w="53960" h="71486" extrusionOk="0">
                  <a:moveTo>
                    <a:pt x="53174" y="30492"/>
                  </a:moveTo>
                  <a:lnTo>
                    <a:pt x="798" y="250"/>
                  </a:lnTo>
                  <a:cubicBezTo>
                    <a:pt x="358" y="0"/>
                    <a:pt x="1" y="274"/>
                    <a:pt x="1" y="845"/>
                  </a:cubicBezTo>
                  <a:lnTo>
                    <a:pt x="1" y="39481"/>
                  </a:lnTo>
                  <a:cubicBezTo>
                    <a:pt x="1" y="40065"/>
                    <a:pt x="358" y="40743"/>
                    <a:pt x="798" y="40993"/>
                  </a:cubicBezTo>
                  <a:lnTo>
                    <a:pt x="53174" y="71235"/>
                  </a:lnTo>
                  <a:cubicBezTo>
                    <a:pt x="53603" y="71485"/>
                    <a:pt x="53960" y="71223"/>
                    <a:pt x="53960" y="70640"/>
                  </a:cubicBezTo>
                  <a:lnTo>
                    <a:pt x="53960" y="32004"/>
                  </a:lnTo>
                  <a:cubicBezTo>
                    <a:pt x="53960" y="31421"/>
                    <a:pt x="53614" y="30742"/>
                    <a:pt x="53174" y="3049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592;p18">
            <a:extLst>
              <a:ext uri="{FF2B5EF4-FFF2-40B4-BE49-F238E27FC236}">
                <a16:creationId xmlns:a16="http://schemas.microsoft.com/office/drawing/2014/main" id="{764DA349-4345-4DB0-B6F4-0101AF8EC913}"/>
              </a:ext>
            </a:extLst>
          </p:cNvPr>
          <p:cNvGrpSpPr/>
          <p:nvPr/>
        </p:nvGrpSpPr>
        <p:grpSpPr>
          <a:xfrm>
            <a:off x="4652650" y="2217670"/>
            <a:ext cx="305386" cy="338602"/>
            <a:chOff x="5096732" y="2187564"/>
            <a:chExt cx="305386" cy="338602"/>
          </a:xfrm>
        </p:grpSpPr>
        <p:sp>
          <p:nvSpPr>
            <p:cNvPr id="94" name="Google Shape;593;p18">
              <a:extLst>
                <a:ext uri="{FF2B5EF4-FFF2-40B4-BE49-F238E27FC236}">
                  <a16:creationId xmlns:a16="http://schemas.microsoft.com/office/drawing/2014/main" id="{9BC2703A-C266-4A16-97CE-21F4078BC656}"/>
                </a:ext>
              </a:extLst>
            </p:cNvPr>
            <p:cNvSpPr/>
            <p:nvPr/>
          </p:nvSpPr>
          <p:spPr>
            <a:xfrm>
              <a:off x="5315391" y="2247184"/>
              <a:ext cx="39764" cy="19891"/>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 name="Google Shape;594;p18">
              <a:extLst>
                <a:ext uri="{FF2B5EF4-FFF2-40B4-BE49-F238E27FC236}">
                  <a16:creationId xmlns:a16="http://schemas.microsoft.com/office/drawing/2014/main" id="{7FCD8112-4E16-4680-B539-3C5CFDE7930D}"/>
                </a:ext>
              </a:extLst>
            </p:cNvPr>
            <p:cNvSpPr/>
            <p:nvPr/>
          </p:nvSpPr>
          <p:spPr>
            <a:xfrm>
              <a:off x="5214564" y="2187564"/>
              <a:ext cx="32670" cy="39764"/>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 name="Google Shape;595;p18">
              <a:extLst>
                <a:ext uri="{FF2B5EF4-FFF2-40B4-BE49-F238E27FC236}">
                  <a16:creationId xmlns:a16="http://schemas.microsoft.com/office/drawing/2014/main" id="{F1DD530D-8AD1-4F21-846B-95765D904EE7}"/>
                </a:ext>
              </a:extLst>
            </p:cNvPr>
            <p:cNvSpPr/>
            <p:nvPr/>
          </p:nvSpPr>
          <p:spPr>
            <a:xfrm>
              <a:off x="5284164" y="2187564"/>
              <a:ext cx="32670" cy="39764"/>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 name="Google Shape;596;p18">
              <a:extLst>
                <a:ext uri="{FF2B5EF4-FFF2-40B4-BE49-F238E27FC236}">
                  <a16:creationId xmlns:a16="http://schemas.microsoft.com/office/drawing/2014/main" id="{2A91515B-4136-45AA-883C-602908C765FD}"/>
                </a:ext>
              </a:extLst>
            </p:cNvPr>
            <p:cNvSpPr/>
            <p:nvPr/>
          </p:nvSpPr>
          <p:spPr>
            <a:xfrm>
              <a:off x="5176243" y="2247184"/>
              <a:ext cx="39782" cy="19891"/>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 name="Google Shape;597;p18">
              <a:extLst>
                <a:ext uri="{FF2B5EF4-FFF2-40B4-BE49-F238E27FC236}">
                  <a16:creationId xmlns:a16="http://schemas.microsoft.com/office/drawing/2014/main" id="{CE6EF59A-97E7-486C-AF8D-1CF7D827560D}"/>
                </a:ext>
              </a:extLst>
            </p:cNvPr>
            <p:cNvSpPr/>
            <p:nvPr/>
          </p:nvSpPr>
          <p:spPr>
            <a:xfrm>
              <a:off x="5096732" y="2347254"/>
              <a:ext cx="59655" cy="178912"/>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 name="Google Shape;598;p18">
              <a:extLst>
                <a:ext uri="{FF2B5EF4-FFF2-40B4-BE49-F238E27FC236}">
                  <a16:creationId xmlns:a16="http://schemas.microsoft.com/office/drawing/2014/main" id="{90451882-BA41-4FCD-95BB-46CDAC11F88E}"/>
                </a:ext>
              </a:extLst>
            </p:cNvPr>
            <p:cNvSpPr/>
            <p:nvPr/>
          </p:nvSpPr>
          <p:spPr>
            <a:xfrm>
              <a:off x="5176243" y="2247870"/>
              <a:ext cx="225875" cy="278296"/>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 name="Google Shape;599;p18">
            <a:extLst>
              <a:ext uri="{FF2B5EF4-FFF2-40B4-BE49-F238E27FC236}">
                <a16:creationId xmlns:a16="http://schemas.microsoft.com/office/drawing/2014/main" id="{221241D5-4C29-448C-8478-EA9BE716F37E}"/>
              </a:ext>
            </a:extLst>
          </p:cNvPr>
          <p:cNvGrpSpPr/>
          <p:nvPr/>
        </p:nvGrpSpPr>
        <p:grpSpPr>
          <a:xfrm>
            <a:off x="4635056" y="3162094"/>
            <a:ext cx="340573" cy="339271"/>
            <a:chOff x="5073109" y="3150705"/>
            <a:chExt cx="340573" cy="339271"/>
          </a:xfrm>
        </p:grpSpPr>
        <p:sp>
          <p:nvSpPr>
            <p:cNvPr id="101" name="Google Shape;600;p18">
              <a:extLst>
                <a:ext uri="{FF2B5EF4-FFF2-40B4-BE49-F238E27FC236}">
                  <a16:creationId xmlns:a16="http://schemas.microsoft.com/office/drawing/2014/main" id="{D5317BEB-6127-4E21-A6F7-FE6502C64330}"/>
                </a:ext>
              </a:extLst>
            </p:cNvPr>
            <p:cNvSpPr/>
            <p:nvPr/>
          </p:nvSpPr>
          <p:spPr>
            <a:xfrm>
              <a:off x="5073161" y="3210325"/>
              <a:ext cx="340520" cy="279651"/>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 name="Google Shape;601;p18">
              <a:extLst>
                <a:ext uri="{FF2B5EF4-FFF2-40B4-BE49-F238E27FC236}">
                  <a16:creationId xmlns:a16="http://schemas.microsoft.com/office/drawing/2014/main" id="{9E372593-86A9-40FB-A357-E1DA7A5C4C68}"/>
                </a:ext>
              </a:extLst>
            </p:cNvPr>
            <p:cNvSpPr/>
            <p:nvPr/>
          </p:nvSpPr>
          <p:spPr>
            <a:xfrm>
              <a:off x="5073109" y="3368712"/>
              <a:ext cx="101144" cy="61662"/>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 name="Google Shape;602;p18">
              <a:extLst>
                <a:ext uri="{FF2B5EF4-FFF2-40B4-BE49-F238E27FC236}">
                  <a16:creationId xmlns:a16="http://schemas.microsoft.com/office/drawing/2014/main" id="{9191601F-FFEE-4991-AD24-030E5FEC3D47}"/>
                </a:ext>
              </a:extLst>
            </p:cNvPr>
            <p:cNvSpPr/>
            <p:nvPr/>
          </p:nvSpPr>
          <p:spPr>
            <a:xfrm>
              <a:off x="5206412" y="3150705"/>
              <a:ext cx="207269" cy="139165"/>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4" name="Google Shape;603;p18">
            <a:extLst>
              <a:ext uri="{FF2B5EF4-FFF2-40B4-BE49-F238E27FC236}">
                <a16:creationId xmlns:a16="http://schemas.microsoft.com/office/drawing/2014/main" id="{5F6D4882-3C2D-4A04-B07E-1BA107B68B89}"/>
              </a:ext>
            </a:extLst>
          </p:cNvPr>
          <p:cNvGrpSpPr/>
          <p:nvPr/>
        </p:nvGrpSpPr>
        <p:grpSpPr>
          <a:xfrm>
            <a:off x="4635716" y="4106861"/>
            <a:ext cx="339253" cy="339253"/>
            <a:chOff x="5061713" y="4084392"/>
            <a:chExt cx="339253" cy="339253"/>
          </a:xfrm>
        </p:grpSpPr>
        <p:sp>
          <p:nvSpPr>
            <p:cNvPr id="105" name="Google Shape;604;p18">
              <a:extLst>
                <a:ext uri="{FF2B5EF4-FFF2-40B4-BE49-F238E27FC236}">
                  <a16:creationId xmlns:a16="http://schemas.microsoft.com/office/drawing/2014/main" id="{57B19845-A5B1-4F4C-B5E7-67C975021224}"/>
                </a:ext>
              </a:extLst>
            </p:cNvPr>
            <p:cNvSpPr/>
            <p:nvPr/>
          </p:nvSpPr>
          <p:spPr>
            <a:xfrm>
              <a:off x="5061713" y="4219175"/>
              <a:ext cx="339253" cy="204471"/>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 name="Google Shape;605;p18">
              <a:extLst>
                <a:ext uri="{FF2B5EF4-FFF2-40B4-BE49-F238E27FC236}">
                  <a16:creationId xmlns:a16="http://schemas.microsoft.com/office/drawing/2014/main" id="{76E800A1-A146-44C2-A7C2-CAE1A4F4EA0C}"/>
                </a:ext>
              </a:extLst>
            </p:cNvPr>
            <p:cNvSpPr/>
            <p:nvPr/>
          </p:nvSpPr>
          <p:spPr>
            <a:xfrm>
              <a:off x="5340678" y="4164537"/>
              <a:ext cx="50378" cy="74529"/>
            </a:xfrm>
            <a:custGeom>
              <a:avLst/>
              <a:gdLst/>
              <a:ahLst/>
              <a:cxnLst/>
              <a:rect l="l" t="t" r="r" b="b"/>
              <a:pathLst>
                <a:path w="2862" h="4234" extrusionOk="0">
                  <a:moveTo>
                    <a:pt x="0" y="0"/>
                  </a:moveTo>
                  <a:lnTo>
                    <a:pt x="0" y="4234"/>
                  </a:lnTo>
                  <a:lnTo>
                    <a:pt x="2861" y="211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 name="Google Shape;606;p18">
              <a:extLst>
                <a:ext uri="{FF2B5EF4-FFF2-40B4-BE49-F238E27FC236}">
                  <a16:creationId xmlns:a16="http://schemas.microsoft.com/office/drawing/2014/main" id="{2ABC20EE-BCE3-4395-A136-DF0A89E13C47}"/>
                </a:ext>
              </a:extLst>
            </p:cNvPr>
            <p:cNvSpPr/>
            <p:nvPr/>
          </p:nvSpPr>
          <p:spPr>
            <a:xfrm>
              <a:off x="5071676" y="4164537"/>
              <a:ext cx="50378" cy="74529"/>
            </a:xfrm>
            <a:custGeom>
              <a:avLst/>
              <a:gdLst/>
              <a:ahLst/>
              <a:cxnLst/>
              <a:rect l="l" t="t" r="r" b="b"/>
              <a:pathLst>
                <a:path w="2862" h="4234" extrusionOk="0">
                  <a:moveTo>
                    <a:pt x="2861" y="0"/>
                  </a:moveTo>
                  <a:lnTo>
                    <a:pt x="0" y="2117"/>
                  </a:lnTo>
                  <a:lnTo>
                    <a:pt x="2861" y="4234"/>
                  </a:lnTo>
                  <a:lnTo>
                    <a:pt x="28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8" name="Google Shape;607;p18">
              <a:extLst>
                <a:ext uri="{FF2B5EF4-FFF2-40B4-BE49-F238E27FC236}">
                  <a16:creationId xmlns:a16="http://schemas.microsoft.com/office/drawing/2014/main" id="{3A08CF9D-E751-4869-93C2-BDFFB6853F8D}"/>
                </a:ext>
              </a:extLst>
            </p:cNvPr>
            <p:cNvSpPr/>
            <p:nvPr/>
          </p:nvSpPr>
          <p:spPr>
            <a:xfrm>
              <a:off x="5141910" y="4084392"/>
              <a:ext cx="178912" cy="236683"/>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9" name="Google Shape;608;p18">
            <a:extLst>
              <a:ext uri="{FF2B5EF4-FFF2-40B4-BE49-F238E27FC236}">
                <a16:creationId xmlns:a16="http://schemas.microsoft.com/office/drawing/2014/main" id="{9E8B3D6D-9CD9-47B5-BE9E-95DCF78FAC43}"/>
              </a:ext>
            </a:extLst>
          </p:cNvPr>
          <p:cNvGrpSpPr/>
          <p:nvPr/>
        </p:nvGrpSpPr>
        <p:grpSpPr>
          <a:xfrm>
            <a:off x="4666195" y="1272586"/>
            <a:ext cx="278296" cy="339253"/>
            <a:chOff x="5110273" y="1253332"/>
            <a:chExt cx="278296" cy="339253"/>
          </a:xfrm>
        </p:grpSpPr>
        <p:sp>
          <p:nvSpPr>
            <p:cNvPr id="110" name="Google Shape;609;p18">
              <a:extLst>
                <a:ext uri="{FF2B5EF4-FFF2-40B4-BE49-F238E27FC236}">
                  <a16:creationId xmlns:a16="http://schemas.microsoft.com/office/drawing/2014/main" id="{F717D50B-094E-4F09-943D-27D1199B5B0F}"/>
                </a:ext>
              </a:extLst>
            </p:cNvPr>
            <p:cNvSpPr/>
            <p:nvPr/>
          </p:nvSpPr>
          <p:spPr>
            <a:xfrm>
              <a:off x="5110273" y="1532297"/>
              <a:ext cx="52491" cy="39764"/>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 name="Google Shape;610;p18">
              <a:extLst>
                <a:ext uri="{FF2B5EF4-FFF2-40B4-BE49-F238E27FC236}">
                  <a16:creationId xmlns:a16="http://schemas.microsoft.com/office/drawing/2014/main" id="{B9F88450-C57C-4043-B72B-A02CE73F8715}"/>
                </a:ext>
              </a:extLst>
            </p:cNvPr>
            <p:cNvSpPr/>
            <p:nvPr/>
          </p:nvSpPr>
          <p:spPr>
            <a:xfrm>
              <a:off x="5110273" y="1312952"/>
              <a:ext cx="198785" cy="199489"/>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2" name="Google Shape;611;p18">
              <a:extLst>
                <a:ext uri="{FF2B5EF4-FFF2-40B4-BE49-F238E27FC236}">
                  <a16:creationId xmlns:a16="http://schemas.microsoft.com/office/drawing/2014/main" id="{28FAD127-8413-4F0B-9BAE-3E2DD109D5FB}"/>
                </a:ext>
              </a:extLst>
            </p:cNvPr>
            <p:cNvSpPr/>
            <p:nvPr/>
          </p:nvSpPr>
          <p:spPr>
            <a:xfrm>
              <a:off x="5110273" y="1253332"/>
              <a:ext cx="198785" cy="39764"/>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3" name="Google Shape;612;p18">
              <a:extLst>
                <a:ext uri="{FF2B5EF4-FFF2-40B4-BE49-F238E27FC236}">
                  <a16:creationId xmlns:a16="http://schemas.microsoft.com/office/drawing/2014/main" id="{49982572-E264-4278-BE74-90DB15DC6D90}"/>
                </a:ext>
              </a:extLst>
            </p:cNvPr>
            <p:cNvSpPr/>
            <p:nvPr/>
          </p:nvSpPr>
          <p:spPr>
            <a:xfrm>
              <a:off x="5169910" y="1353402"/>
              <a:ext cx="218658" cy="239183"/>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4" name="Google Shape;587;p18">
            <a:extLst>
              <a:ext uri="{FF2B5EF4-FFF2-40B4-BE49-F238E27FC236}">
                <a16:creationId xmlns:a16="http://schemas.microsoft.com/office/drawing/2014/main" id="{F1AE5CC0-9C8C-409E-8855-A61AB651025F}"/>
              </a:ext>
            </a:extLst>
          </p:cNvPr>
          <p:cNvGrpSpPr/>
          <p:nvPr/>
        </p:nvGrpSpPr>
        <p:grpSpPr>
          <a:xfrm>
            <a:off x="4502286" y="1621068"/>
            <a:ext cx="3644351" cy="581400"/>
            <a:chOff x="4514643" y="1151512"/>
            <a:chExt cx="3644351" cy="581400"/>
          </a:xfrm>
        </p:grpSpPr>
        <p:sp>
          <p:nvSpPr>
            <p:cNvPr id="115" name="Google Shape;588;p18">
              <a:extLst>
                <a:ext uri="{FF2B5EF4-FFF2-40B4-BE49-F238E27FC236}">
                  <a16:creationId xmlns:a16="http://schemas.microsoft.com/office/drawing/2014/main" id="{6289B651-2355-4821-B8D2-EFDFEA129A24}"/>
                </a:ext>
              </a:extLst>
            </p:cNvPr>
            <p:cNvSpPr/>
            <p:nvPr/>
          </p:nvSpPr>
          <p:spPr>
            <a:xfrm>
              <a:off x="4514643" y="1151512"/>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91;p18">
              <a:extLst>
                <a:ext uri="{FF2B5EF4-FFF2-40B4-BE49-F238E27FC236}">
                  <a16:creationId xmlns:a16="http://schemas.microsoft.com/office/drawing/2014/main" id="{D8D40F27-F7CD-4BBF-A3AD-72B9D90FD245}"/>
                </a:ext>
              </a:extLst>
            </p:cNvPr>
            <p:cNvSpPr txBox="1"/>
            <p:nvPr/>
          </p:nvSpPr>
          <p:spPr>
            <a:xfrm flipH="1">
              <a:off x="5166194" y="1163525"/>
              <a:ext cx="2992800" cy="5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dirty="0">
                  <a:latin typeface="Roboto"/>
                  <a:ea typeface="Roboto"/>
                  <a:cs typeface="Roboto"/>
                  <a:sym typeface="Roboto"/>
                </a:rPr>
                <a:t>Présentation</a:t>
              </a:r>
              <a:r>
                <a:rPr lang="en-GB" sz="1800" dirty="0">
                  <a:latin typeface="Roboto"/>
                  <a:ea typeface="Roboto"/>
                  <a:cs typeface="Roboto"/>
                  <a:sym typeface="Roboto"/>
                </a:rPr>
                <a:t> de </a:t>
              </a:r>
              <a:r>
                <a:rPr lang="fr-FR" sz="1800" dirty="0">
                  <a:latin typeface="Roboto"/>
                  <a:ea typeface="Roboto"/>
                  <a:cs typeface="Roboto"/>
                  <a:sym typeface="Roboto"/>
                </a:rPr>
                <a:t>l’entreprise</a:t>
              </a:r>
              <a:endParaRPr lang="fr-FR" sz="1100" dirty="0">
                <a:latin typeface="Roboto"/>
                <a:ea typeface="Roboto"/>
                <a:cs typeface="Roboto"/>
                <a:sym typeface="Roboto"/>
              </a:endParaRPr>
            </a:p>
          </p:txBody>
        </p:sp>
      </p:grpSp>
      <p:sp>
        <p:nvSpPr>
          <p:cNvPr id="120" name="Google Shape;573;p18">
            <a:extLst>
              <a:ext uri="{FF2B5EF4-FFF2-40B4-BE49-F238E27FC236}">
                <a16:creationId xmlns:a16="http://schemas.microsoft.com/office/drawing/2014/main" id="{EA1D1D42-FF91-4678-8D3D-3DF6D4A8A669}"/>
              </a:ext>
            </a:extLst>
          </p:cNvPr>
          <p:cNvSpPr/>
          <p:nvPr/>
        </p:nvSpPr>
        <p:spPr>
          <a:xfrm>
            <a:off x="4477572" y="2380475"/>
            <a:ext cx="581400" cy="581400"/>
          </a:xfrm>
          <a:prstGeom prst="roundRect">
            <a:avLst>
              <a:gd name="adj" fmla="val 12416"/>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78;p18">
            <a:extLst>
              <a:ext uri="{FF2B5EF4-FFF2-40B4-BE49-F238E27FC236}">
                <a16:creationId xmlns:a16="http://schemas.microsoft.com/office/drawing/2014/main" id="{E955F536-7172-4E3C-86F5-AB8C6F1D477F}"/>
              </a:ext>
            </a:extLst>
          </p:cNvPr>
          <p:cNvSpPr/>
          <p:nvPr/>
        </p:nvSpPr>
        <p:spPr>
          <a:xfrm>
            <a:off x="4465215" y="3288164"/>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83;p18">
            <a:extLst>
              <a:ext uri="{FF2B5EF4-FFF2-40B4-BE49-F238E27FC236}">
                <a16:creationId xmlns:a16="http://schemas.microsoft.com/office/drawing/2014/main" id="{0677DB34-1FCA-49B0-B8FE-F88AD1406868}"/>
              </a:ext>
            </a:extLst>
          </p:cNvPr>
          <p:cNvSpPr/>
          <p:nvPr/>
        </p:nvSpPr>
        <p:spPr>
          <a:xfrm>
            <a:off x="4465216" y="4158783"/>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608;p18">
            <a:extLst>
              <a:ext uri="{FF2B5EF4-FFF2-40B4-BE49-F238E27FC236}">
                <a16:creationId xmlns:a16="http://schemas.microsoft.com/office/drawing/2014/main" id="{36DFC7AA-0B05-4AD0-9880-9978E0C09904}"/>
              </a:ext>
            </a:extLst>
          </p:cNvPr>
          <p:cNvGrpSpPr/>
          <p:nvPr/>
        </p:nvGrpSpPr>
        <p:grpSpPr>
          <a:xfrm>
            <a:off x="4667727" y="1780628"/>
            <a:ext cx="278296" cy="339253"/>
            <a:chOff x="5110273" y="1253332"/>
            <a:chExt cx="278296" cy="339253"/>
          </a:xfrm>
        </p:grpSpPr>
        <p:sp>
          <p:nvSpPr>
            <p:cNvPr id="135" name="Google Shape;609;p18">
              <a:extLst>
                <a:ext uri="{FF2B5EF4-FFF2-40B4-BE49-F238E27FC236}">
                  <a16:creationId xmlns:a16="http://schemas.microsoft.com/office/drawing/2014/main" id="{5C2D0816-3ACE-4D9C-8815-80D0567E66D5}"/>
                </a:ext>
              </a:extLst>
            </p:cNvPr>
            <p:cNvSpPr/>
            <p:nvPr/>
          </p:nvSpPr>
          <p:spPr>
            <a:xfrm>
              <a:off x="5110273" y="1532297"/>
              <a:ext cx="52491" cy="39764"/>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6" name="Google Shape;610;p18">
              <a:extLst>
                <a:ext uri="{FF2B5EF4-FFF2-40B4-BE49-F238E27FC236}">
                  <a16:creationId xmlns:a16="http://schemas.microsoft.com/office/drawing/2014/main" id="{776F8AE6-C77C-48FB-9830-149732D63AF9}"/>
                </a:ext>
              </a:extLst>
            </p:cNvPr>
            <p:cNvSpPr/>
            <p:nvPr/>
          </p:nvSpPr>
          <p:spPr>
            <a:xfrm>
              <a:off x="5110273" y="1312952"/>
              <a:ext cx="198785" cy="199489"/>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7" name="Google Shape;611;p18">
              <a:extLst>
                <a:ext uri="{FF2B5EF4-FFF2-40B4-BE49-F238E27FC236}">
                  <a16:creationId xmlns:a16="http://schemas.microsoft.com/office/drawing/2014/main" id="{B65A538A-904B-488B-81CA-EFDB2B21AE2E}"/>
                </a:ext>
              </a:extLst>
            </p:cNvPr>
            <p:cNvSpPr/>
            <p:nvPr/>
          </p:nvSpPr>
          <p:spPr>
            <a:xfrm>
              <a:off x="5110273" y="1253332"/>
              <a:ext cx="198785" cy="39764"/>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8" name="Google Shape;612;p18">
              <a:extLst>
                <a:ext uri="{FF2B5EF4-FFF2-40B4-BE49-F238E27FC236}">
                  <a16:creationId xmlns:a16="http://schemas.microsoft.com/office/drawing/2014/main" id="{D09B33F9-A58D-4FC9-A4BC-1F654D836C10}"/>
                </a:ext>
              </a:extLst>
            </p:cNvPr>
            <p:cNvSpPr/>
            <p:nvPr/>
          </p:nvSpPr>
          <p:spPr>
            <a:xfrm>
              <a:off x="5169910" y="1353402"/>
              <a:ext cx="218658" cy="239183"/>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9" name="Google Shape;592;p18">
            <a:extLst>
              <a:ext uri="{FF2B5EF4-FFF2-40B4-BE49-F238E27FC236}">
                <a16:creationId xmlns:a16="http://schemas.microsoft.com/office/drawing/2014/main" id="{5A7B7672-4BEB-4E23-8D94-3470BBA76CAE}"/>
              </a:ext>
            </a:extLst>
          </p:cNvPr>
          <p:cNvGrpSpPr/>
          <p:nvPr/>
        </p:nvGrpSpPr>
        <p:grpSpPr>
          <a:xfrm>
            <a:off x="4587099" y="2483773"/>
            <a:ext cx="305386" cy="338602"/>
            <a:chOff x="5096732" y="2187564"/>
            <a:chExt cx="305386" cy="338602"/>
          </a:xfrm>
        </p:grpSpPr>
        <p:sp>
          <p:nvSpPr>
            <p:cNvPr id="140" name="Google Shape;593;p18">
              <a:extLst>
                <a:ext uri="{FF2B5EF4-FFF2-40B4-BE49-F238E27FC236}">
                  <a16:creationId xmlns:a16="http://schemas.microsoft.com/office/drawing/2014/main" id="{565AF9BF-C1D2-465F-952D-5B293F284063}"/>
                </a:ext>
              </a:extLst>
            </p:cNvPr>
            <p:cNvSpPr/>
            <p:nvPr/>
          </p:nvSpPr>
          <p:spPr>
            <a:xfrm>
              <a:off x="5315391" y="2247184"/>
              <a:ext cx="39764" cy="19891"/>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 name="Google Shape;594;p18">
              <a:extLst>
                <a:ext uri="{FF2B5EF4-FFF2-40B4-BE49-F238E27FC236}">
                  <a16:creationId xmlns:a16="http://schemas.microsoft.com/office/drawing/2014/main" id="{9AE3A7EF-6525-4C4E-B518-8AF9AE97D0B0}"/>
                </a:ext>
              </a:extLst>
            </p:cNvPr>
            <p:cNvSpPr/>
            <p:nvPr/>
          </p:nvSpPr>
          <p:spPr>
            <a:xfrm>
              <a:off x="5214564" y="2187564"/>
              <a:ext cx="32670" cy="39764"/>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2" name="Google Shape;595;p18">
              <a:extLst>
                <a:ext uri="{FF2B5EF4-FFF2-40B4-BE49-F238E27FC236}">
                  <a16:creationId xmlns:a16="http://schemas.microsoft.com/office/drawing/2014/main" id="{B3CB96F4-5884-4F44-8BD8-32B96B53117C}"/>
                </a:ext>
              </a:extLst>
            </p:cNvPr>
            <p:cNvSpPr/>
            <p:nvPr/>
          </p:nvSpPr>
          <p:spPr>
            <a:xfrm>
              <a:off x="5284164" y="2187564"/>
              <a:ext cx="32670" cy="39764"/>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3" name="Google Shape;596;p18">
              <a:extLst>
                <a:ext uri="{FF2B5EF4-FFF2-40B4-BE49-F238E27FC236}">
                  <a16:creationId xmlns:a16="http://schemas.microsoft.com/office/drawing/2014/main" id="{91CE5708-4CE2-4614-B514-AF7FE08239AC}"/>
                </a:ext>
              </a:extLst>
            </p:cNvPr>
            <p:cNvSpPr/>
            <p:nvPr/>
          </p:nvSpPr>
          <p:spPr>
            <a:xfrm>
              <a:off x="5176243" y="2247184"/>
              <a:ext cx="39782" cy="19891"/>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4" name="Google Shape;597;p18">
              <a:extLst>
                <a:ext uri="{FF2B5EF4-FFF2-40B4-BE49-F238E27FC236}">
                  <a16:creationId xmlns:a16="http://schemas.microsoft.com/office/drawing/2014/main" id="{14757965-7637-41AE-AC37-34FAE31D1FC2}"/>
                </a:ext>
              </a:extLst>
            </p:cNvPr>
            <p:cNvSpPr/>
            <p:nvPr/>
          </p:nvSpPr>
          <p:spPr>
            <a:xfrm>
              <a:off x="5096732" y="2347254"/>
              <a:ext cx="59655" cy="178912"/>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5" name="Google Shape;598;p18">
              <a:extLst>
                <a:ext uri="{FF2B5EF4-FFF2-40B4-BE49-F238E27FC236}">
                  <a16:creationId xmlns:a16="http://schemas.microsoft.com/office/drawing/2014/main" id="{32AE9D8D-CF2A-4133-AA07-06FF06BFC439}"/>
                </a:ext>
              </a:extLst>
            </p:cNvPr>
            <p:cNvSpPr/>
            <p:nvPr/>
          </p:nvSpPr>
          <p:spPr>
            <a:xfrm>
              <a:off x="5176243" y="2247870"/>
              <a:ext cx="225875" cy="278296"/>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6" name="Google Shape;599;p18">
            <a:extLst>
              <a:ext uri="{FF2B5EF4-FFF2-40B4-BE49-F238E27FC236}">
                <a16:creationId xmlns:a16="http://schemas.microsoft.com/office/drawing/2014/main" id="{33913DD5-1F74-445C-9C77-022CFB47F2E0}"/>
              </a:ext>
            </a:extLst>
          </p:cNvPr>
          <p:cNvGrpSpPr/>
          <p:nvPr/>
        </p:nvGrpSpPr>
        <p:grpSpPr>
          <a:xfrm>
            <a:off x="4541439" y="3458729"/>
            <a:ext cx="340573" cy="339271"/>
            <a:chOff x="5073109" y="3150705"/>
            <a:chExt cx="340573" cy="339271"/>
          </a:xfrm>
        </p:grpSpPr>
        <p:sp>
          <p:nvSpPr>
            <p:cNvPr id="147" name="Google Shape;600;p18">
              <a:extLst>
                <a:ext uri="{FF2B5EF4-FFF2-40B4-BE49-F238E27FC236}">
                  <a16:creationId xmlns:a16="http://schemas.microsoft.com/office/drawing/2014/main" id="{3FBE4BED-22BE-43F5-8113-4C73144878F2}"/>
                </a:ext>
              </a:extLst>
            </p:cNvPr>
            <p:cNvSpPr/>
            <p:nvPr/>
          </p:nvSpPr>
          <p:spPr>
            <a:xfrm>
              <a:off x="5073161" y="3210325"/>
              <a:ext cx="340520" cy="279651"/>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8" name="Google Shape;601;p18">
              <a:extLst>
                <a:ext uri="{FF2B5EF4-FFF2-40B4-BE49-F238E27FC236}">
                  <a16:creationId xmlns:a16="http://schemas.microsoft.com/office/drawing/2014/main" id="{CE89DB91-9C29-4176-8785-3F3AE447BD3D}"/>
                </a:ext>
              </a:extLst>
            </p:cNvPr>
            <p:cNvSpPr/>
            <p:nvPr/>
          </p:nvSpPr>
          <p:spPr>
            <a:xfrm>
              <a:off x="5073109" y="3368712"/>
              <a:ext cx="101144" cy="61662"/>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9" name="Google Shape;602;p18">
              <a:extLst>
                <a:ext uri="{FF2B5EF4-FFF2-40B4-BE49-F238E27FC236}">
                  <a16:creationId xmlns:a16="http://schemas.microsoft.com/office/drawing/2014/main" id="{23C843D5-3B65-4977-AEC8-35343A0C2D8F}"/>
                </a:ext>
              </a:extLst>
            </p:cNvPr>
            <p:cNvSpPr/>
            <p:nvPr/>
          </p:nvSpPr>
          <p:spPr>
            <a:xfrm>
              <a:off x="5206412" y="3150705"/>
              <a:ext cx="207269" cy="139165"/>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0" name="Google Shape;603;p18">
            <a:extLst>
              <a:ext uri="{FF2B5EF4-FFF2-40B4-BE49-F238E27FC236}">
                <a16:creationId xmlns:a16="http://schemas.microsoft.com/office/drawing/2014/main" id="{981C50A4-8C5B-4386-B967-8AA49A956116}"/>
              </a:ext>
            </a:extLst>
          </p:cNvPr>
          <p:cNvGrpSpPr/>
          <p:nvPr/>
        </p:nvGrpSpPr>
        <p:grpSpPr>
          <a:xfrm>
            <a:off x="4603908" y="4282881"/>
            <a:ext cx="339253" cy="339253"/>
            <a:chOff x="5061713" y="4084392"/>
            <a:chExt cx="339253" cy="339253"/>
          </a:xfrm>
        </p:grpSpPr>
        <p:sp>
          <p:nvSpPr>
            <p:cNvPr id="151" name="Google Shape;604;p18">
              <a:extLst>
                <a:ext uri="{FF2B5EF4-FFF2-40B4-BE49-F238E27FC236}">
                  <a16:creationId xmlns:a16="http://schemas.microsoft.com/office/drawing/2014/main" id="{A382B98D-B4A5-43B3-9F0F-D64B7E8D46F4}"/>
                </a:ext>
              </a:extLst>
            </p:cNvPr>
            <p:cNvSpPr/>
            <p:nvPr/>
          </p:nvSpPr>
          <p:spPr>
            <a:xfrm>
              <a:off x="5061713" y="4219175"/>
              <a:ext cx="339253" cy="204471"/>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2" name="Google Shape;605;p18">
              <a:extLst>
                <a:ext uri="{FF2B5EF4-FFF2-40B4-BE49-F238E27FC236}">
                  <a16:creationId xmlns:a16="http://schemas.microsoft.com/office/drawing/2014/main" id="{EEF724EC-D7DC-4CDD-86D7-6EDE72BEC4D6}"/>
                </a:ext>
              </a:extLst>
            </p:cNvPr>
            <p:cNvSpPr/>
            <p:nvPr/>
          </p:nvSpPr>
          <p:spPr>
            <a:xfrm>
              <a:off x="5340678" y="4164537"/>
              <a:ext cx="50378" cy="74529"/>
            </a:xfrm>
            <a:custGeom>
              <a:avLst/>
              <a:gdLst/>
              <a:ahLst/>
              <a:cxnLst/>
              <a:rect l="l" t="t" r="r" b="b"/>
              <a:pathLst>
                <a:path w="2862" h="4234" extrusionOk="0">
                  <a:moveTo>
                    <a:pt x="0" y="0"/>
                  </a:moveTo>
                  <a:lnTo>
                    <a:pt x="0" y="4234"/>
                  </a:lnTo>
                  <a:lnTo>
                    <a:pt x="2861" y="211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 name="Google Shape;606;p18">
              <a:extLst>
                <a:ext uri="{FF2B5EF4-FFF2-40B4-BE49-F238E27FC236}">
                  <a16:creationId xmlns:a16="http://schemas.microsoft.com/office/drawing/2014/main" id="{703E5D37-301D-4CEE-A54A-4144D714BD8D}"/>
                </a:ext>
              </a:extLst>
            </p:cNvPr>
            <p:cNvSpPr/>
            <p:nvPr/>
          </p:nvSpPr>
          <p:spPr>
            <a:xfrm>
              <a:off x="5071676" y="4164537"/>
              <a:ext cx="50378" cy="74529"/>
            </a:xfrm>
            <a:custGeom>
              <a:avLst/>
              <a:gdLst/>
              <a:ahLst/>
              <a:cxnLst/>
              <a:rect l="l" t="t" r="r" b="b"/>
              <a:pathLst>
                <a:path w="2862" h="4234" extrusionOk="0">
                  <a:moveTo>
                    <a:pt x="2861" y="0"/>
                  </a:moveTo>
                  <a:lnTo>
                    <a:pt x="0" y="2117"/>
                  </a:lnTo>
                  <a:lnTo>
                    <a:pt x="2861" y="4234"/>
                  </a:lnTo>
                  <a:lnTo>
                    <a:pt x="28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 name="Google Shape;607;p18">
              <a:extLst>
                <a:ext uri="{FF2B5EF4-FFF2-40B4-BE49-F238E27FC236}">
                  <a16:creationId xmlns:a16="http://schemas.microsoft.com/office/drawing/2014/main" id="{ABE6D71D-CE82-4AE2-8AF0-474F09318B8C}"/>
                </a:ext>
              </a:extLst>
            </p:cNvPr>
            <p:cNvSpPr/>
            <p:nvPr/>
          </p:nvSpPr>
          <p:spPr>
            <a:xfrm>
              <a:off x="5141910" y="4084392"/>
              <a:ext cx="178912" cy="236683"/>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 name="Google Shape;591;p18">
            <a:extLst>
              <a:ext uri="{FF2B5EF4-FFF2-40B4-BE49-F238E27FC236}">
                <a16:creationId xmlns:a16="http://schemas.microsoft.com/office/drawing/2014/main" id="{9410892D-8B27-4192-9E21-B83769235B79}"/>
              </a:ext>
            </a:extLst>
          </p:cNvPr>
          <p:cNvSpPr txBox="1"/>
          <p:nvPr/>
        </p:nvSpPr>
        <p:spPr>
          <a:xfrm flipH="1">
            <a:off x="5084001" y="2414147"/>
            <a:ext cx="2992800" cy="5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dirty="0">
                <a:latin typeface="Roboto"/>
                <a:ea typeface="Roboto"/>
                <a:cs typeface="Roboto"/>
                <a:sym typeface="Roboto"/>
              </a:rPr>
              <a:t>Les tâches effectuées</a:t>
            </a:r>
            <a:endParaRPr lang="fr-FR" sz="1100" dirty="0">
              <a:latin typeface="Roboto"/>
              <a:ea typeface="Roboto"/>
              <a:cs typeface="Roboto"/>
              <a:sym typeface="Roboto"/>
            </a:endParaRPr>
          </a:p>
        </p:txBody>
      </p:sp>
      <p:sp>
        <p:nvSpPr>
          <p:cNvPr id="156" name="Google Shape;591;p18">
            <a:extLst>
              <a:ext uri="{FF2B5EF4-FFF2-40B4-BE49-F238E27FC236}">
                <a16:creationId xmlns:a16="http://schemas.microsoft.com/office/drawing/2014/main" id="{E45481A4-6464-4E9E-85D4-D70E5CB8D855}"/>
              </a:ext>
            </a:extLst>
          </p:cNvPr>
          <p:cNvSpPr txBox="1"/>
          <p:nvPr/>
        </p:nvSpPr>
        <p:spPr>
          <a:xfrm flipH="1">
            <a:off x="5104410" y="3344741"/>
            <a:ext cx="3233527" cy="5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dirty="0">
                <a:latin typeface="Roboto"/>
                <a:ea typeface="Roboto"/>
                <a:cs typeface="Roboto"/>
                <a:sym typeface="Roboto"/>
              </a:rPr>
              <a:t>L’infrastructure informatique</a:t>
            </a:r>
            <a:endParaRPr lang="fr-FR" sz="1100" dirty="0">
              <a:latin typeface="Roboto"/>
              <a:ea typeface="Roboto"/>
              <a:cs typeface="Roboto"/>
              <a:sym typeface="Roboto"/>
            </a:endParaRPr>
          </a:p>
        </p:txBody>
      </p:sp>
      <p:sp>
        <p:nvSpPr>
          <p:cNvPr id="157" name="Google Shape;591;p18">
            <a:extLst>
              <a:ext uri="{FF2B5EF4-FFF2-40B4-BE49-F238E27FC236}">
                <a16:creationId xmlns:a16="http://schemas.microsoft.com/office/drawing/2014/main" id="{3F0FAD3C-5622-4FDB-8893-6E58E2525E17}"/>
              </a:ext>
            </a:extLst>
          </p:cNvPr>
          <p:cNvSpPr txBox="1"/>
          <p:nvPr/>
        </p:nvSpPr>
        <p:spPr>
          <a:xfrm flipH="1">
            <a:off x="5077385" y="4180361"/>
            <a:ext cx="2992800" cy="5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dirty="0">
                <a:latin typeface="Roboto"/>
                <a:ea typeface="Roboto"/>
                <a:cs typeface="Roboto"/>
                <a:sym typeface="Roboto"/>
              </a:rPr>
              <a:t>Conclusion</a:t>
            </a:r>
            <a:endParaRPr lang="fr-FR" sz="1100" dirty="0">
              <a:latin typeface="Roboto"/>
              <a:ea typeface="Roboto"/>
              <a:cs typeface="Roboto"/>
              <a:sym typeface="Roboto"/>
            </a:endParaRPr>
          </a:p>
        </p:txBody>
      </p:sp>
      <p:sp>
        <p:nvSpPr>
          <p:cNvPr id="2" name="ZoneTexte 1">
            <a:extLst>
              <a:ext uri="{FF2B5EF4-FFF2-40B4-BE49-F238E27FC236}">
                <a16:creationId xmlns:a16="http://schemas.microsoft.com/office/drawing/2014/main" id="{7FDB2DC5-6D1D-10E6-D62D-D2E84E308CA1}"/>
              </a:ext>
            </a:extLst>
          </p:cNvPr>
          <p:cNvSpPr txBox="1"/>
          <p:nvPr/>
        </p:nvSpPr>
        <p:spPr>
          <a:xfrm>
            <a:off x="8597462" y="4719145"/>
            <a:ext cx="451945" cy="338554"/>
          </a:xfrm>
          <a:prstGeom prst="rect">
            <a:avLst/>
          </a:prstGeom>
          <a:noFill/>
        </p:spPr>
        <p:txBody>
          <a:bodyPr wrap="square" rtlCol="0">
            <a:spAutoFit/>
          </a:bodyPr>
          <a:lstStyle/>
          <a:p>
            <a:r>
              <a:rPr lang="fr-FR" sz="1600" b="1" dirty="0"/>
              <a:t>1</a:t>
            </a:r>
          </a:p>
        </p:txBody>
      </p:sp>
      <p:grpSp>
        <p:nvGrpSpPr>
          <p:cNvPr id="158" name="Google Shape;587;p18">
            <a:extLst>
              <a:ext uri="{FF2B5EF4-FFF2-40B4-BE49-F238E27FC236}">
                <a16:creationId xmlns:a16="http://schemas.microsoft.com/office/drawing/2014/main" id="{F1AE5CC0-9C8C-409E-8855-A61AB651025F}"/>
              </a:ext>
            </a:extLst>
          </p:cNvPr>
          <p:cNvGrpSpPr/>
          <p:nvPr/>
        </p:nvGrpSpPr>
        <p:grpSpPr>
          <a:xfrm>
            <a:off x="4469335" y="834355"/>
            <a:ext cx="3582567" cy="600897"/>
            <a:chOff x="4576427" y="1089728"/>
            <a:chExt cx="3582567" cy="600897"/>
          </a:xfrm>
        </p:grpSpPr>
        <p:sp>
          <p:nvSpPr>
            <p:cNvPr id="159" name="Google Shape;588;p18">
              <a:extLst>
                <a:ext uri="{FF2B5EF4-FFF2-40B4-BE49-F238E27FC236}">
                  <a16:creationId xmlns:a16="http://schemas.microsoft.com/office/drawing/2014/main" id="{6289B651-2355-4821-B8D2-EFDFEA129A24}"/>
                </a:ext>
              </a:extLst>
            </p:cNvPr>
            <p:cNvSpPr/>
            <p:nvPr/>
          </p:nvSpPr>
          <p:spPr>
            <a:xfrm>
              <a:off x="4576427" y="1089728"/>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91;p18">
              <a:extLst>
                <a:ext uri="{FF2B5EF4-FFF2-40B4-BE49-F238E27FC236}">
                  <a16:creationId xmlns:a16="http://schemas.microsoft.com/office/drawing/2014/main" id="{D8D40F27-F7CD-4BBF-A3AD-72B9D90FD245}"/>
                </a:ext>
              </a:extLst>
            </p:cNvPr>
            <p:cNvSpPr txBox="1"/>
            <p:nvPr/>
          </p:nvSpPr>
          <p:spPr>
            <a:xfrm flipH="1">
              <a:off x="5166194" y="1163525"/>
              <a:ext cx="2992800" cy="5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dirty="0">
                  <a:latin typeface="Roboto"/>
                  <a:ea typeface="Roboto"/>
                  <a:cs typeface="Roboto"/>
                  <a:sym typeface="Roboto"/>
                </a:rPr>
                <a:t> Introduction générale</a:t>
              </a:r>
            </a:p>
          </p:txBody>
        </p:sp>
      </p:grpSp>
      <p:grpSp>
        <p:nvGrpSpPr>
          <p:cNvPr id="162" name="Google Shape;492;p18">
            <a:extLst>
              <a:ext uri="{FF2B5EF4-FFF2-40B4-BE49-F238E27FC236}">
                <a16:creationId xmlns:a16="http://schemas.microsoft.com/office/drawing/2014/main" id="{F7E26EE6-BB30-493C-9C76-AECECEC72BFA}"/>
              </a:ext>
            </a:extLst>
          </p:cNvPr>
          <p:cNvGrpSpPr/>
          <p:nvPr/>
        </p:nvGrpSpPr>
        <p:grpSpPr>
          <a:xfrm>
            <a:off x="2496065" y="1013253"/>
            <a:ext cx="2026508" cy="2619633"/>
            <a:chOff x="2493112" y="1257953"/>
            <a:chExt cx="2021531" cy="3005600"/>
          </a:xfrm>
        </p:grpSpPr>
        <p:sp>
          <p:nvSpPr>
            <p:cNvPr id="163" name="Google Shape;493;p18">
              <a:extLst>
                <a:ext uri="{FF2B5EF4-FFF2-40B4-BE49-F238E27FC236}">
                  <a16:creationId xmlns:a16="http://schemas.microsoft.com/office/drawing/2014/main" id="{0F4261D6-2A23-497A-BF6B-75BC5AE94F6B}"/>
                </a:ext>
              </a:extLst>
            </p:cNvPr>
            <p:cNvSpPr/>
            <p:nvPr/>
          </p:nvSpPr>
          <p:spPr>
            <a:xfrm>
              <a:off x="2493112" y="1257953"/>
              <a:ext cx="1501875" cy="3005600"/>
            </a:xfrm>
            <a:custGeom>
              <a:avLst/>
              <a:gdLst/>
              <a:ahLst/>
              <a:cxnLst/>
              <a:rect l="l" t="t" r="r" b="b"/>
              <a:pathLst>
                <a:path w="60075" h="120224" extrusionOk="0">
                  <a:moveTo>
                    <a:pt x="0" y="20512"/>
                  </a:moveTo>
                  <a:lnTo>
                    <a:pt x="31461" y="0"/>
                  </a:lnTo>
                  <a:lnTo>
                    <a:pt x="60075" y="0"/>
                  </a:lnTo>
                  <a:lnTo>
                    <a:pt x="60075" y="120224"/>
                  </a:lnTo>
                </a:path>
              </a:pathLst>
            </a:custGeom>
            <a:noFill/>
            <a:ln w="76200" cap="flat" cmpd="sng">
              <a:solidFill>
                <a:schemeClr val="accent2"/>
              </a:solidFill>
              <a:prstDash val="solid"/>
              <a:round/>
              <a:headEnd type="none" w="med" len="med"/>
              <a:tailEnd type="none" w="med" len="med"/>
            </a:ln>
          </p:spPr>
        </p:sp>
        <p:cxnSp>
          <p:nvCxnSpPr>
            <p:cNvPr id="164" name="Google Shape;494;p18">
              <a:extLst>
                <a:ext uri="{FF2B5EF4-FFF2-40B4-BE49-F238E27FC236}">
                  <a16:creationId xmlns:a16="http://schemas.microsoft.com/office/drawing/2014/main" id="{F8F56EE0-F9B1-4FEA-830E-BF4379ADEE9C}"/>
                </a:ext>
              </a:extLst>
            </p:cNvPr>
            <p:cNvCxnSpPr/>
            <p:nvPr/>
          </p:nvCxnSpPr>
          <p:spPr>
            <a:xfrm rot="10800000">
              <a:off x="4001343" y="1442212"/>
              <a:ext cx="513300" cy="0"/>
            </a:xfrm>
            <a:prstGeom prst="straightConnector1">
              <a:avLst/>
            </a:prstGeom>
            <a:noFill/>
            <a:ln w="76200" cap="flat" cmpd="sng">
              <a:solidFill>
                <a:schemeClr val="accent2"/>
              </a:solidFill>
              <a:prstDash val="solid"/>
              <a:round/>
              <a:headEnd type="none" w="med" len="med"/>
              <a:tailEnd type="none" w="med" len="med"/>
            </a:ln>
          </p:spPr>
        </p:cxnSp>
        <p:cxnSp>
          <p:nvCxnSpPr>
            <p:cNvPr id="165" name="Google Shape;495;p18">
              <a:extLst>
                <a:ext uri="{FF2B5EF4-FFF2-40B4-BE49-F238E27FC236}">
                  <a16:creationId xmlns:a16="http://schemas.microsoft.com/office/drawing/2014/main" id="{8EEC1659-AA36-4E01-AA44-4437A530B209}"/>
                </a:ext>
              </a:extLst>
            </p:cNvPr>
            <p:cNvCxnSpPr/>
            <p:nvPr/>
          </p:nvCxnSpPr>
          <p:spPr>
            <a:xfrm rot="10800000">
              <a:off x="4001343" y="2356864"/>
              <a:ext cx="513300" cy="0"/>
            </a:xfrm>
            <a:prstGeom prst="straightConnector1">
              <a:avLst/>
            </a:prstGeom>
            <a:noFill/>
            <a:ln w="76200" cap="flat" cmpd="sng">
              <a:solidFill>
                <a:schemeClr val="accent2"/>
              </a:solidFill>
              <a:prstDash val="solid"/>
              <a:round/>
              <a:headEnd type="none" w="med" len="med"/>
              <a:tailEnd type="none" w="med" len="med"/>
            </a:ln>
          </p:spPr>
        </p:cxnSp>
        <p:cxnSp>
          <p:nvCxnSpPr>
            <p:cNvPr id="166" name="Google Shape;496;p18">
              <a:extLst>
                <a:ext uri="{FF2B5EF4-FFF2-40B4-BE49-F238E27FC236}">
                  <a16:creationId xmlns:a16="http://schemas.microsoft.com/office/drawing/2014/main" id="{9174EDFF-AF05-4565-9D45-2907592AE9F8}"/>
                </a:ext>
              </a:extLst>
            </p:cNvPr>
            <p:cNvCxnSpPr/>
            <p:nvPr/>
          </p:nvCxnSpPr>
          <p:spPr>
            <a:xfrm rot="10800000">
              <a:off x="4001343" y="3320327"/>
              <a:ext cx="513300" cy="0"/>
            </a:xfrm>
            <a:prstGeom prst="straightConnector1">
              <a:avLst/>
            </a:prstGeom>
            <a:noFill/>
            <a:ln w="76200" cap="flat" cmpd="sng">
              <a:solidFill>
                <a:schemeClr val="accent2"/>
              </a:solidFill>
              <a:prstDash val="solid"/>
              <a:round/>
              <a:headEnd type="none" w="med" len="med"/>
              <a:tailEnd type="none" w="med" len="med"/>
            </a:ln>
          </p:spPr>
        </p:cxnSp>
        <p:cxnSp>
          <p:nvCxnSpPr>
            <p:cNvPr id="167" name="Google Shape;497;p18">
              <a:extLst>
                <a:ext uri="{FF2B5EF4-FFF2-40B4-BE49-F238E27FC236}">
                  <a16:creationId xmlns:a16="http://schemas.microsoft.com/office/drawing/2014/main" id="{D72F8E7C-BE73-4689-91A5-0D8CC53C70F9}"/>
                </a:ext>
              </a:extLst>
            </p:cNvPr>
            <p:cNvCxnSpPr/>
            <p:nvPr/>
          </p:nvCxnSpPr>
          <p:spPr>
            <a:xfrm rot="10800000">
              <a:off x="3957843" y="4254027"/>
              <a:ext cx="556800" cy="0"/>
            </a:xfrm>
            <a:prstGeom prst="straightConnector1">
              <a:avLst/>
            </a:prstGeom>
            <a:noFill/>
            <a:ln w="76200" cap="flat" cmpd="sng">
              <a:solidFill>
                <a:schemeClr val="accent2"/>
              </a:solidFill>
              <a:prstDash val="solid"/>
              <a:round/>
              <a:headEnd type="none" w="med" len="med"/>
              <a:tailEnd type="none" w="med" len="med"/>
            </a:ln>
          </p:spPr>
        </p:cxnSp>
        <p:sp>
          <p:nvSpPr>
            <p:cNvPr id="168" name="Google Shape;498;p18">
              <a:extLst>
                <a:ext uri="{FF2B5EF4-FFF2-40B4-BE49-F238E27FC236}">
                  <a16:creationId xmlns:a16="http://schemas.microsoft.com/office/drawing/2014/main" id="{206F0C10-C4C4-4986-996F-A39AD5F495BD}"/>
                </a:ext>
              </a:extLst>
            </p:cNvPr>
            <p:cNvSpPr/>
            <p:nvPr/>
          </p:nvSpPr>
          <p:spPr>
            <a:xfrm>
              <a:off x="2493112" y="1257953"/>
              <a:ext cx="1501875" cy="3005600"/>
            </a:xfrm>
            <a:custGeom>
              <a:avLst/>
              <a:gdLst/>
              <a:ahLst/>
              <a:cxnLst/>
              <a:rect l="l" t="t" r="r" b="b"/>
              <a:pathLst>
                <a:path w="60075" h="120224" extrusionOk="0">
                  <a:moveTo>
                    <a:pt x="0" y="20512"/>
                  </a:moveTo>
                  <a:lnTo>
                    <a:pt x="31461" y="0"/>
                  </a:lnTo>
                  <a:lnTo>
                    <a:pt x="60075" y="0"/>
                  </a:lnTo>
                  <a:lnTo>
                    <a:pt x="60075" y="120224"/>
                  </a:lnTo>
                </a:path>
              </a:pathLst>
            </a:custGeom>
            <a:noFill/>
            <a:ln w="28575" cap="flat" cmpd="sng">
              <a:solidFill>
                <a:schemeClr val="accent4"/>
              </a:solidFill>
              <a:prstDash val="solid"/>
              <a:round/>
              <a:headEnd type="none" w="med" len="med"/>
              <a:tailEnd type="none" w="med" len="med"/>
            </a:ln>
          </p:spPr>
        </p:sp>
        <p:cxnSp>
          <p:nvCxnSpPr>
            <p:cNvPr id="169" name="Google Shape;499;p18">
              <a:extLst>
                <a:ext uri="{FF2B5EF4-FFF2-40B4-BE49-F238E27FC236}">
                  <a16:creationId xmlns:a16="http://schemas.microsoft.com/office/drawing/2014/main" id="{1153A917-456B-4590-9C3C-EEFE188EA419}"/>
                </a:ext>
              </a:extLst>
            </p:cNvPr>
            <p:cNvCxnSpPr/>
            <p:nvPr/>
          </p:nvCxnSpPr>
          <p:spPr>
            <a:xfrm rot="10800000">
              <a:off x="4001343" y="1442212"/>
              <a:ext cx="513300" cy="0"/>
            </a:xfrm>
            <a:prstGeom prst="straightConnector1">
              <a:avLst/>
            </a:prstGeom>
            <a:noFill/>
            <a:ln w="28575" cap="flat" cmpd="sng">
              <a:solidFill>
                <a:schemeClr val="accent4"/>
              </a:solidFill>
              <a:prstDash val="solid"/>
              <a:round/>
              <a:headEnd type="none" w="med" len="med"/>
              <a:tailEnd type="none" w="med" len="med"/>
            </a:ln>
          </p:spPr>
        </p:cxnSp>
        <p:cxnSp>
          <p:nvCxnSpPr>
            <p:cNvPr id="170" name="Google Shape;500;p18">
              <a:extLst>
                <a:ext uri="{FF2B5EF4-FFF2-40B4-BE49-F238E27FC236}">
                  <a16:creationId xmlns:a16="http://schemas.microsoft.com/office/drawing/2014/main" id="{9846FC61-7275-49BE-B5C6-D09474D5E073}"/>
                </a:ext>
              </a:extLst>
            </p:cNvPr>
            <p:cNvCxnSpPr/>
            <p:nvPr/>
          </p:nvCxnSpPr>
          <p:spPr>
            <a:xfrm rot="10800000">
              <a:off x="4001343" y="2356864"/>
              <a:ext cx="513300" cy="0"/>
            </a:xfrm>
            <a:prstGeom prst="straightConnector1">
              <a:avLst/>
            </a:prstGeom>
            <a:noFill/>
            <a:ln w="28575" cap="flat" cmpd="sng">
              <a:solidFill>
                <a:schemeClr val="accent4"/>
              </a:solidFill>
              <a:prstDash val="solid"/>
              <a:round/>
              <a:headEnd type="none" w="med" len="med"/>
              <a:tailEnd type="none" w="med" len="med"/>
            </a:ln>
          </p:spPr>
        </p:cxnSp>
        <p:cxnSp>
          <p:nvCxnSpPr>
            <p:cNvPr id="171" name="Google Shape;501;p18">
              <a:extLst>
                <a:ext uri="{FF2B5EF4-FFF2-40B4-BE49-F238E27FC236}">
                  <a16:creationId xmlns:a16="http://schemas.microsoft.com/office/drawing/2014/main" id="{695FE7E5-6853-4B49-BE93-6FF02B0D7719}"/>
                </a:ext>
              </a:extLst>
            </p:cNvPr>
            <p:cNvCxnSpPr/>
            <p:nvPr/>
          </p:nvCxnSpPr>
          <p:spPr>
            <a:xfrm rot="10800000">
              <a:off x="4001343" y="3320327"/>
              <a:ext cx="513300" cy="0"/>
            </a:xfrm>
            <a:prstGeom prst="straightConnector1">
              <a:avLst/>
            </a:prstGeom>
            <a:noFill/>
            <a:ln w="28575" cap="flat" cmpd="sng">
              <a:solidFill>
                <a:schemeClr val="accent4"/>
              </a:solidFill>
              <a:prstDash val="solid"/>
              <a:round/>
              <a:headEnd type="none" w="med" len="med"/>
              <a:tailEnd type="none" w="med" len="med"/>
            </a:ln>
          </p:spPr>
        </p:cxnSp>
        <p:cxnSp>
          <p:nvCxnSpPr>
            <p:cNvPr id="172" name="Google Shape;502;p18">
              <a:extLst>
                <a:ext uri="{FF2B5EF4-FFF2-40B4-BE49-F238E27FC236}">
                  <a16:creationId xmlns:a16="http://schemas.microsoft.com/office/drawing/2014/main" id="{2929542D-500B-4CA2-9031-8AAF9037CFF5}"/>
                </a:ext>
              </a:extLst>
            </p:cNvPr>
            <p:cNvCxnSpPr/>
            <p:nvPr/>
          </p:nvCxnSpPr>
          <p:spPr>
            <a:xfrm rot="10800000">
              <a:off x="3981843" y="4254027"/>
              <a:ext cx="532800" cy="0"/>
            </a:xfrm>
            <a:prstGeom prst="straightConnector1">
              <a:avLst/>
            </a:prstGeom>
            <a:noFill/>
            <a:ln w="28575" cap="flat" cmpd="sng">
              <a:solidFill>
                <a:schemeClr val="accent4"/>
              </a:solidFill>
              <a:prstDash val="solid"/>
              <a:round/>
              <a:headEnd type="none" w="med" len="med"/>
              <a:tailEnd type="none" w="med" len="med"/>
            </a:ln>
          </p:spPr>
        </p:cxnSp>
      </p:grpSp>
      <p:pic>
        <p:nvPicPr>
          <p:cNvPr id="176" name="Image 175" descr="icons8-teacher-64.png"/>
          <p:cNvPicPr>
            <a:picLocks noChangeAspect="1"/>
          </p:cNvPicPr>
          <p:nvPr/>
        </p:nvPicPr>
        <p:blipFill>
          <a:blip r:embed="rId3"/>
          <a:stretch>
            <a:fillRect/>
          </a:stretch>
        </p:blipFill>
        <p:spPr>
          <a:xfrm>
            <a:off x="4534930" y="923063"/>
            <a:ext cx="494270" cy="510321"/>
          </a:xfrm>
          <a:prstGeom prst="rect">
            <a:avLst/>
          </a:prstGeom>
        </p:spPr>
      </p:pic>
    </p:spTree>
    <p:extLst>
      <p:ext uri="{BB962C8B-B14F-4D97-AF65-F5344CB8AC3E}">
        <p14:creationId xmlns:p14="http://schemas.microsoft.com/office/powerpoint/2010/main" val="2142023880"/>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4"/>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530" name="Google Shape;530;p34"/>
          <p:cNvSpPr/>
          <p:nvPr/>
        </p:nvSpPr>
        <p:spPr>
          <a:xfrm>
            <a:off x="3902050" y="1314599"/>
            <a:ext cx="4279065" cy="3330851"/>
          </a:xfrm>
          <a:custGeom>
            <a:avLst/>
            <a:gdLst/>
            <a:ahLst/>
            <a:cxnLst/>
            <a:rect l="l" t="t" r="r" b="b"/>
            <a:pathLst>
              <a:path w="209681" h="163217" extrusionOk="0">
                <a:moveTo>
                  <a:pt x="126215" y="0"/>
                </a:moveTo>
                <a:cubicBezTo>
                  <a:pt x="125383" y="0"/>
                  <a:pt x="124543" y="14"/>
                  <a:pt x="123697" y="42"/>
                </a:cubicBezTo>
                <a:cubicBezTo>
                  <a:pt x="87871" y="1241"/>
                  <a:pt x="57324" y="25234"/>
                  <a:pt x="32056" y="44028"/>
                </a:cubicBezTo>
                <a:cubicBezTo>
                  <a:pt x="6790" y="62820"/>
                  <a:pt x="0" y="92011"/>
                  <a:pt x="14709" y="114804"/>
                </a:cubicBezTo>
                <a:cubicBezTo>
                  <a:pt x="29416" y="137597"/>
                  <a:pt x="52798" y="127999"/>
                  <a:pt x="82590" y="142793"/>
                </a:cubicBezTo>
                <a:cubicBezTo>
                  <a:pt x="107746" y="155286"/>
                  <a:pt x="115695" y="163217"/>
                  <a:pt x="137537" y="163217"/>
                </a:cubicBezTo>
                <a:cubicBezTo>
                  <a:pt x="141563" y="163217"/>
                  <a:pt x="146062" y="162947"/>
                  <a:pt x="151227" y="162387"/>
                </a:cubicBezTo>
                <a:cubicBezTo>
                  <a:pt x="184414" y="158788"/>
                  <a:pt x="209680" y="122000"/>
                  <a:pt x="205910" y="82814"/>
                </a:cubicBezTo>
                <a:cubicBezTo>
                  <a:pt x="202138" y="43628"/>
                  <a:pt x="182150" y="23634"/>
                  <a:pt x="182150" y="23634"/>
                </a:cubicBezTo>
                <a:cubicBezTo>
                  <a:pt x="182150" y="23634"/>
                  <a:pt x="160581" y="0"/>
                  <a:pt x="126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 name="Google Shape;531;p34"/>
          <p:cNvGrpSpPr/>
          <p:nvPr/>
        </p:nvGrpSpPr>
        <p:grpSpPr>
          <a:xfrm>
            <a:off x="6025569" y="1547598"/>
            <a:ext cx="1524512" cy="3199926"/>
            <a:chOff x="5431588" y="1307171"/>
            <a:chExt cx="1423580" cy="2988072"/>
          </a:xfrm>
        </p:grpSpPr>
        <p:sp>
          <p:nvSpPr>
            <p:cNvPr id="532" name="Google Shape;532;p34"/>
            <p:cNvSpPr/>
            <p:nvPr/>
          </p:nvSpPr>
          <p:spPr>
            <a:xfrm>
              <a:off x="5536047" y="1312545"/>
              <a:ext cx="1313785" cy="2977344"/>
            </a:xfrm>
            <a:custGeom>
              <a:avLst/>
              <a:gdLst/>
              <a:ahLst/>
              <a:cxnLst/>
              <a:rect l="l" t="t" r="r" b="b"/>
              <a:pathLst>
                <a:path w="68947" h="156250" extrusionOk="0">
                  <a:moveTo>
                    <a:pt x="145" y="0"/>
                  </a:moveTo>
                  <a:cubicBezTo>
                    <a:pt x="65" y="0"/>
                    <a:pt x="0" y="64"/>
                    <a:pt x="0" y="145"/>
                  </a:cubicBezTo>
                  <a:lnTo>
                    <a:pt x="0" y="156105"/>
                  </a:lnTo>
                  <a:cubicBezTo>
                    <a:pt x="0" y="156185"/>
                    <a:pt x="65" y="156249"/>
                    <a:pt x="145" y="156249"/>
                  </a:cubicBezTo>
                  <a:lnTo>
                    <a:pt x="63378" y="156249"/>
                  </a:lnTo>
                  <a:cubicBezTo>
                    <a:pt x="66452" y="156249"/>
                    <a:pt x="68946" y="153757"/>
                    <a:pt x="68946" y="150682"/>
                  </a:cubicBezTo>
                  <a:lnTo>
                    <a:pt x="68946" y="5305"/>
                  </a:lnTo>
                  <a:cubicBezTo>
                    <a:pt x="68946" y="2375"/>
                    <a:pt x="66570" y="0"/>
                    <a:pt x="636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a:off x="5530674" y="1307171"/>
              <a:ext cx="1324494" cy="2988072"/>
            </a:xfrm>
            <a:custGeom>
              <a:avLst/>
              <a:gdLst/>
              <a:ahLst/>
              <a:cxnLst/>
              <a:rect l="l" t="t" r="r" b="b"/>
              <a:pathLst>
                <a:path w="69509" h="156813" extrusionOk="0">
                  <a:moveTo>
                    <a:pt x="64778" y="564"/>
                  </a:moveTo>
                  <a:cubicBezTo>
                    <a:pt x="67077" y="564"/>
                    <a:pt x="68947" y="2433"/>
                    <a:pt x="68947" y="4732"/>
                  </a:cubicBezTo>
                  <a:lnTo>
                    <a:pt x="68947" y="152083"/>
                  </a:lnTo>
                  <a:cubicBezTo>
                    <a:pt x="68947" y="154380"/>
                    <a:pt x="67077" y="156250"/>
                    <a:pt x="64778" y="156250"/>
                  </a:cubicBezTo>
                  <a:lnTo>
                    <a:pt x="4731" y="156250"/>
                  </a:lnTo>
                  <a:cubicBezTo>
                    <a:pt x="2432" y="156250"/>
                    <a:pt x="562" y="154380"/>
                    <a:pt x="562" y="152083"/>
                  </a:cubicBezTo>
                  <a:lnTo>
                    <a:pt x="562" y="4732"/>
                  </a:lnTo>
                  <a:cubicBezTo>
                    <a:pt x="562" y="2433"/>
                    <a:pt x="2432" y="564"/>
                    <a:pt x="4731" y="564"/>
                  </a:cubicBezTo>
                  <a:close/>
                  <a:moveTo>
                    <a:pt x="4731" y="1"/>
                  </a:moveTo>
                  <a:cubicBezTo>
                    <a:pt x="2123" y="1"/>
                    <a:pt x="1" y="2123"/>
                    <a:pt x="1" y="4732"/>
                  </a:cubicBezTo>
                  <a:lnTo>
                    <a:pt x="1" y="152083"/>
                  </a:lnTo>
                  <a:cubicBezTo>
                    <a:pt x="1" y="154691"/>
                    <a:pt x="2123" y="156813"/>
                    <a:pt x="4731" y="156813"/>
                  </a:cubicBezTo>
                  <a:lnTo>
                    <a:pt x="64778" y="156813"/>
                  </a:lnTo>
                  <a:cubicBezTo>
                    <a:pt x="67386" y="156813"/>
                    <a:pt x="69508" y="154691"/>
                    <a:pt x="69508" y="152083"/>
                  </a:cubicBezTo>
                  <a:lnTo>
                    <a:pt x="69508" y="4732"/>
                  </a:lnTo>
                  <a:cubicBezTo>
                    <a:pt x="69508" y="2123"/>
                    <a:pt x="67386" y="1"/>
                    <a:pt x="647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4"/>
            <p:cNvSpPr/>
            <p:nvPr/>
          </p:nvSpPr>
          <p:spPr>
            <a:xfrm>
              <a:off x="6788418" y="1565043"/>
              <a:ext cx="35004" cy="268733"/>
            </a:xfrm>
            <a:custGeom>
              <a:avLst/>
              <a:gdLst/>
              <a:ahLst/>
              <a:cxnLst/>
              <a:rect l="l" t="t" r="r" b="b"/>
              <a:pathLst>
                <a:path w="1837" h="14103" extrusionOk="0">
                  <a:moveTo>
                    <a:pt x="919" y="1"/>
                  </a:moveTo>
                  <a:cubicBezTo>
                    <a:pt x="416" y="1"/>
                    <a:pt x="8" y="403"/>
                    <a:pt x="0" y="906"/>
                  </a:cubicBezTo>
                  <a:lnTo>
                    <a:pt x="0" y="13185"/>
                  </a:lnTo>
                  <a:cubicBezTo>
                    <a:pt x="0" y="13691"/>
                    <a:pt x="412" y="14103"/>
                    <a:pt x="919" y="14103"/>
                  </a:cubicBezTo>
                  <a:cubicBezTo>
                    <a:pt x="1425" y="14103"/>
                    <a:pt x="1837" y="13691"/>
                    <a:pt x="1837" y="13184"/>
                  </a:cubicBezTo>
                  <a:lnTo>
                    <a:pt x="1837" y="906"/>
                  </a:lnTo>
                  <a:cubicBezTo>
                    <a:pt x="1829" y="403"/>
                    <a:pt x="1421" y="1"/>
                    <a:pt x="91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4"/>
            <p:cNvSpPr/>
            <p:nvPr/>
          </p:nvSpPr>
          <p:spPr>
            <a:xfrm>
              <a:off x="6788418" y="1885033"/>
              <a:ext cx="35004" cy="165512"/>
            </a:xfrm>
            <a:custGeom>
              <a:avLst/>
              <a:gdLst/>
              <a:ahLst/>
              <a:cxnLst/>
              <a:rect l="l" t="t" r="r" b="b"/>
              <a:pathLst>
                <a:path w="1837" h="8686" extrusionOk="0">
                  <a:moveTo>
                    <a:pt x="919" y="0"/>
                  </a:moveTo>
                  <a:cubicBezTo>
                    <a:pt x="416" y="0"/>
                    <a:pt x="8" y="403"/>
                    <a:pt x="0" y="906"/>
                  </a:cubicBezTo>
                  <a:lnTo>
                    <a:pt x="0" y="7767"/>
                  </a:lnTo>
                  <a:cubicBezTo>
                    <a:pt x="0" y="8274"/>
                    <a:pt x="412" y="8686"/>
                    <a:pt x="919" y="8686"/>
                  </a:cubicBezTo>
                  <a:cubicBezTo>
                    <a:pt x="1425" y="8684"/>
                    <a:pt x="1837" y="8274"/>
                    <a:pt x="1837" y="7767"/>
                  </a:cubicBezTo>
                  <a:lnTo>
                    <a:pt x="1837" y="906"/>
                  </a:lnTo>
                  <a:cubicBezTo>
                    <a:pt x="1829" y="403"/>
                    <a:pt x="1421" y="0"/>
                    <a:pt x="91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p:nvPr/>
          </p:nvSpPr>
          <p:spPr>
            <a:xfrm>
              <a:off x="5436923" y="1312545"/>
              <a:ext cx="1313766" cy="2977344"/>
            </a:xfrm>
            <a:custGeom>
              <a:avLst/>
              <a:gdLst/>
              <a:ahLst/>
              <a:cxnLst/>
              <a:rect l="l" t="t" r="r" b="b"/>
              <a:pathLst>
                <a:path w="68946" h="156250" extrusionOk="0">
                  <a:moveTo>
                    <a:pt x="4728" y="0"/>
                  </a:moveTo>
                  <a:cubicBezTo>
                    <a:pt x="2118" y="0"/>
                    <a:pt x="0" y="2118"/>
                    <a:pt x="0" y="4730"/>
                  </a:cubicBezTo>
                  <a:lnTo>
                    <a:pt x="0" y="151516"/>
                  </a:lnTo>
                  <a:cubicBezTo>
                    <a:pt x="0" y="154130"/>
                    <a:pt x="2119" y="156249"/>
                    <a:pt x="4734" y="156249"/>
                  </a:cubicBezTo>
                  <a:lnTo>
                    <a:pt x="63850" y="156249"/>
                  </a:lnTo>
                  <a:cubicBezTo>
                    <a:pt x="66663" y="156249"/>
                    <a:pt x="68946" y="153968"/>
                    <a:pt x="68946" y="151153"/>
                  </a:cubicBezTo>
                  <a:lnTo>
                    <a:pt x="68946" y="4485"/>
                  </a:lnTo>
                  <a:cubicBezTo>
                    <a:pt x="68946" y="2009"/>
                    <a:pt x="66938" y="0"/>
                    <a:pt x="6446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5431588" y="1307171"/>
              <a:ext cx="1324475" cy="2988072"/>
            </a:xfrm>
            <a:custGeom>
              <a:avLst/>
              <a:gdLst/>
              <a:ahLst/>
              <a:cxnLst/>
              <a:rect l="l" t="t" r="r" b="b"/>
              <a:pathLst>
                <a:path w="69508" h="156813" extrusionOk="0">
                  <a:moveTo>
                    <a:pt x="64778" y="564"/>
                  </a:moveTo>
                  <a:cubicBezTo>
                    <a:pt x="67075" y="564"/>
                    <a:pt x="68944" y="2433"/>
                    <a:pt x="68944" y="4732"/>
                  </a:cubicBezTo>
                  <a:lnTo>
                    <a:pt x="68944" y="152083"/>
                  </a:lnTo>
                  <a:cubicBezTo>
                    <a:pt x="68944" y="154380"/>
                    <a:pt x="67075" y="156250"/>
                    <a:pt x="64778" y="156250"/>
                  </a:cubicBezTo>
                  <a:lnTo>
                    <a:pt x="4730" y="156250"/>
                  </a:lnTo>
                  <a:cubicBezTo>
                    <a:pt x="2431" y="156250"/>
                    <a:pt x="562" y="154380"/>
                    <a:pt x="562" y="152083"/>
                  </a:cubicBezTo>
                  <a:lnTo>
                    <a:pt x="562" y="4732"/>
                  </a:lnTo>
                  <a:cubicBezTo>
                    <a:pt x="562" y="2433"/>
                    <a:pt x="2431" y="564"/>
                    <a:pt x="4730" y="564"/>
                  </a:cubicBezTo>
                  <a:close/>
                  <a:moveTo>
                    <a:pt x="4730" y="1"/>
                  </a:moveTo>
                  <a:cubicBezTo>
                    <a:pt x="2121" y="1"/>
                    <a:pt x="0" y="2123"/>
                    <a:pt x="0" y="4732"/>
                  </a:cubicBezTo>
                  <a:lnTo>
                    <a:pt x="0" y="152083"/>
                  </a:lnTo>
                  <a:cubicBezTo>
                    <a:pt x="0" y="154691"/>
                    <a:pt x="2121" y="156813"/>
                    <a:pt x="4730" y="156813"/>
                  </a:cubicBezTo>
                  <a:lnTo>
                    <a:pt x="64778" y="156813"/>
                  </a:lnTo>
                  <a:cubicBezTo>
                    <a:pt x="67385" y="156813"/>
                    <a:pt x="69507" y="154691"/>
                    <a:pt x="69507" y="152083"/>
                  </a:cubicBezTo>
                  <a:lnTo>
                    <a:pt x="69507" y="4732"/>
                  </a:lnTo>
                  <a:cubicBezTo>
                    <a:pt x="69507" y="2123"/>
                    <a:pt x="67385" y="1"/>
                    <a:pt x="647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5524405" y="1510774"/>
              <a:ext cx="1138841" cy="2553675"/>
            </a:xfrm>
            <a:custGeom>
              <a:avLst/>
              <a:gdLst/>
              <a:ahLst/>
              <a:cxnLst/>
              <a:rect l="l" t="t" r="r" b="b"/>
              <a:pathLst>
                <a:path w="59766" h="134016" extrusionOk="0">
                  <a:moveTo>
                    <a:pt x="0" y="0"/>
                  </a:moveTo>
                  <a:lnTo>
                    <a:pt x="0" y="134015"/>
                  </a:lnTo>
                  <a:lnTo>
                    <a:pt x="59765" y="134015"/>
                  </a:lnTo>
                  <a:lnTo>
                    <a:pt x="59765"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5908897" y="1413079"/>
              <a:ext cx="334834" cy="32146"/>
            </a:xfrm>
            <a:custGeom>
              <a:avLst/>
              <a:gdLst/>
              <a:ahLst/>
              <a:cxnLst/>
              <a:rect l="l" t="t" r="r" b="b"/>
              <a:pathLst>
                <a:path w="17572" h="1687" extrusionOk="0">
                  <a:moveTo>
                    <a:pt x="831" y="1"/>
                  </a:moveTo>
                  <a:cubicBezTo>
                    <a:pt x="371" y="8"/>
                    <a:pt x="0" y="383"/>
                    <a:pt x="0" y="844"/>
                  </a:cubicBezTo>
                  <a:cubicBezTo>
                    <a:pt x="0" y="1305"/>
                    <a:pt x="371" y="1680"/>
                    <a:pt x="831" y="1687"/>
                  </a:cubicBezTo>
                  <a:lnTo>
                    <a:pt x="16742" y="1687"/>
                  </a:lnTo>
                  <a:cubicBezTo>
                    <a:pt x="17203" y="1680"/>
                    <a:pt x="17572" y="1305"/>
                    <a:pt x="17572" y="844"/>
                  </a:cubicBezTo>
                  <a:cubicBezTo>
                    <a:pt x="17572" y="383"/>
                    <a:pt x="17203" y="8"/>
                    <a:pt x="16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5994701" y="4116888"/>
              <a:ext cx="58308" cy="75839"/>
            </a:xfrm>
            <a:custGeom>
              <a:avLst/>
              <a:gdLst/>
              <a:ahLst/>
              <a:cxnLst/>
              <a:rect l="l" t="t" r="r" b="b"/>
              <a:pathLst>
                <a:path w="3060" h="3980" extrusionOk="0">
                  <a:moveTo>
                    <a:pt x="1531" y="1"/>
                  </a:moveTo>
                  <a:cubicBezTo>
                    <a:pt x="685" y="1"/>
                    <a:pt x="1" y="892"/>
                    <a:pt x="1" y="1990"/>
                  </a:cubicBezTo>
                  <a:cubicBezTo>
                    <a:pt x="1" y="3088"/>
                    <a:pt x="685" y="3979"/>
                    <a:pt x="1529" y="3979"/>
                  </a:cubicBezTo>
                  <a:cubicBezTo>
                    <a:pt x="2374" y="3979"/>
                    <a:pt x="3059" y="3088"/>
                    <a:pt x="3059" y="1990"/>
                  </a:cubicBezTo>
                  <a:cubicBezTo>
                    <a:pt x="3059" y="892"/>
                    <a:pt x="2375" y="1"/>
                    <a:pt x="1531"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4"/>
            <p:cNvSpPr/>
            <p:nvPr/>
          </p:nvSpPr>
          <p:spPr>
            <a:xfrm>
              <a:off x="5896301" y="1685680"/>
              <a:ext cx="395010" cy="460597"/>
            </a:xfrm>
            <a:custGeom>
              <a:avLst/>
              <a:gdLst/>
              <a:ahLst/>
              <a:cxnLst/>
              <a:rect l="l" t="t" r="r" b="b"/>
              <a:pathLst>
                <a:path w="20730" h="24172" extrusionOk="0">
                  <a:moveTo>
                    <a:pt x="10366" y="1"/>
                  </a:moveTo>
                  <a:cubicBezTo>
                    <a:pt x="7617" y="1"/>
                    <a:pt x="4980" y="1274"/>
                    <a:pt x="3036" y="3541"/>
                  </a:cubicBezTo>
                  <a:cubicBezTo>
                    <a:pt x="1093" y="5807"/>
                    <a:pt x="0" y="8881"/>
                    <a:pt x="0" y="12086"/>
                  </a:cubicBezTo>
                  <a:cubicBezTo>
                    <a:pt x="0" y="15291"/>
                    <a:pt x="1093" y="18366"/>
                    <a:pt x="3036" y="20632"/>
                  </a:cubicBezTo>
                  <a:cubicBezTo>
                    <a:pt x="4980" y="22899"/>
                    <a:pt x="7617" y="24172"/>
                    <a:pt x="10366" y="24172"/>
                  </a:cubicBezTo>
                  <a:cubicBezTo>
                    <a:pt x="13113" y="24172"/>
                    <a:pt x="15750" y="22899"/>
                    <a:pt x="17694" y="20632"/>
                  </a:cubicBezTo>
                  <a:cubicBezTo>
                    <a:pt x="19639" y="18366"/>
                    <a:pt x="20730" y="15291"/>
                    <a:pt x="20730" y="12086"/>
                  </a:cubicBezTo>
                  <a:cubicBezTo>
                    <a:pt x="20730" y="8881"/>
                    <a:pt x="19639" y="5807"/>
                    <a:pt x="17694" y="3541"/>
                  </a:cubicBezTo>
                  <a:cubicBezTo>
                    <a:pt x="15750" y="1274"/>
                    <a:pt x="13113" y="1"/>
                    <a:pt x="103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a:off x="6018806" y="1738157"/>
              <a:ext cx="150001" cy="174906"/>
            </a:xfrm>
            <a:custGeom>
              <a:avLst/>
              <a:gdLst/>
              <a:ahLst/>
              <a:cxnLst/>
              <a:rect l="l" t="t" r="r" b="b"/>
              <a:pathLst>
                <a:path w="7872" h="9179" extrusionOk="0">
                  <a:moveTo>
                    <a:pt x="3937" y="1"/>
                  </a:moveTo>
                  <a:cubicBezTo>
                    <a:pt x="1762" y="1"/>
                    <a:pt x="0" y="2055"/>
                    <a:pt x="0" y="4590"/>
                  </a:cubicBezTo>
                  <a:cubicBezTo>
                    <a:pt x="0" y="7125"/>
                    <a:pt x="1762" y="9179"/>
                    <a:pt x="3937" y="9179"/>
                  </a:cubicBezTo>
                  <a:cubicBezTo>
                    <a:pt x="6110" y="9179"/>
                    <a:pt x="7872" y="7125"/>
                    <a:pt x="7872" y="4590"/>
                  </a:cubicBezTo>
                  <a:cubicBezTo>
                    <a:pt x="7872" y="2055"/>
                    <a:pt x="6110" y="1"/>
                    <a:pt x="393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6013432" y="1732803"/>
              <a:ext cx="160748" cy="185634"/>
            </a:xfrm>
            <a:custGeom>
              <a:avLst/>
              <a:gdLst/>
              <a:ahLst/>
              <a:cxnLst/>
              <a:rect l="l" t="t" r="r" b="b"/>
              <a:pathLst>
                <a:path w="8436" h="9742" extrusionOk="0">
                  <a:moveTo>
                    <a:pt x="4219" y="562"/>
                  </a:moveTo>
                  <a:cubicBezTo>
                    <a:pt x="6234" y="562"/>
                    <a:pt x="7874" y="2494"/>
                    <a:pt x="7874" y="4871"/>
                  </a:cubicBezTo>
                  <a:cubicBezTo>
                    <a:pt x="7874" y="7247"/>
                    <a:pt x="6234" y="9180"/>
                    <a:pt x="4219" y="9180"/>
                  </a:cubicBezTo>
                  <a:cubicBezTo>
                    <a:pt x="2203" y="9180"/>
                    <a:pt x="562" y="7247"/>
                    <a:pt x="562" y="4871"/>
                  </a:cubicBezTo>
                  <a:cubicBezTo>
                    <a:pt x="562" y="2494"/>
                    <a:pt x="2203" y="562"/>
                    <a:pt x="4219" y="562"/>
                  </a:cubicBezTo>
                  <a:close/>
                  <a:moveTo>
                    <a:pt x="4219" y="0"/>
                  </a:moveTo>
                  <a:cubicBezTo>
                    <a:pt x="1892" y="0"/>
                    <a:pt x="1" y="2185"/>
                    <a:pt x="1" y="4871"/>
                  </a:cubicBezTo>
                  <a:cubicBezTo>
                    <a:pt x="1" y="7556"/>
                    <a:pt x="1892" y="9741"/>
                    <a:pt x="4219" y="9741"/>
                  </a:cubicBezTo>
                  <a:cubicBezTo>
                    <a:pt x="6544" y="9741"/>
                    <a:pt x="8435" y="7556"/>
                    <a:pt x="8435" y="4871"/>
                  </a:cubicBezTo>
                  <a:cubicBezTo>
                    <a:pt x="8435" y="2185"/>
                    <a:pt x="6544" y="0"/>
                    <a:pt x="421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p:nvPr/>
          </p:nvSpPr>
          <p:spPr>
            <a:xfrm>
              <a:off x="5957544" y="1936386"/>
              <a:ext cx="272525" cy="209891"/>
            </a:xfrm>
            <a:custGeom>
              <a:avLst/>
              <a:gdLst/>
              <a:ahLst/>
              <a:cxnLst/>
              <a:rect l="l" t="t" r="r" b="b"/>
              <a:pathLst>
                <a:path w="14302" h="11015" extrusionOk="0">
                  <a:moveTo>
                    <a:pt x="7152" y="1"/>
                  </a:moveTo>
                  <a:cubicBezTo>
                    <a:pt x="3202" y="1"/>
                    <a:pt x="1" y="3014"/>
                    <a:pt x="1" y="6731"/>
                  </a:cubicBezTo>
                  <a:cubicBezTo>
                    <a:pt x="4" y="7077"/>
                    <a:pt x="34" y="7421"/>
                    <a:pt x="93" y="7763"/>
                  </a:cubicBezTo>
                  <a:cubicBezTo>
                    <a:pt x="1945" y="9775"/>
                    <a:pt x="4421" y="11015"/>
                    <a:pt x="7152" y="11015"/>
                  </a:cubicBezTo>
                  <a:cubicBezTo>
                    <a:pt x="9882" y="11015"/>
                    <a:pt x="12358" y="9775"/>
                    <a:pt x="14209" y="7763"/>
                  </a:cubicBezTo>
                  <a:cubicBezTo>
                    <a:pt x="14268" y="7421"/>
                    <a:pt x="14298" y="7077"/>
                    <a:pt x="14301" y="6731"/>
                  </a:cubicBezTo>
                  <a:cubicBezTo>
                    <a:pt x="14301" y="3014"/>
                    <a:pt x="11100" y="1"/>
                    <a:pt x="715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5952190" y="1931032"/>
              <a:ext cx="283234" cy="220619"/>
            </a:xfrm>
            <a:custGeom>
              <a:avLst/>
              <a:gdLst/>
              <a:ahLst/>
              <a:cxnLst/>
              <a:rect l="l" t="t" r="r" b="b"/>
              <a:pathLst>
                <a:path w="14864" h="11578" extrusionOk="0">
                  <a:moveTo>
                    <a:pt x="7433" y="562"/>
                  </a:moveTo>
                  <a:cubicBezTo>
                    <a:pt x="11220" y="562"/>
                    <a:pt x="14302" y="3455"/>
                    <a:pt x="14302" y="7012"/>
                  </a:cubicBezTo>
                  <a:cubicBezTo>
                    <a:pt x="14299" y="7314"/>
                    <a:pt x="14274" y="7616"/>
                    <a:pt x="14226" y="7915"/>
                  </a:cubicBezTo>
                  <a:cubicBezTo>
                    <a:pt x="12358" y="9913"/>
                    <a:pt x="9949" y="11014"/>
                    <a:pt x="7433" y="11014"/>
                  </a:cubicBezTo>
                  <a:cubicBezTo>
                    <a:pt x="4917" y="11014"/>
                    <a:pt x="2506" y="9915"/>
                    <a:pt x="638" y="7915"/>
                  </a:cubicBezTo>
                  <a:cubicBezTo>
                    <a:pt x="590" y="7616"/>
                    <a:pt x="565" y="7314"/>
                    <a:pt x="563" y="7012"/>
                  </a:cubicBezTo>
                  <a:cubicBezTo>
                    <a:pt x="563" y="3455"/>
                    <a:pt x="3644" y="562"/>
                    <a:pt x="7433" y="562"/>
                  </a:cubicBezTo>
                  <a:close/>
                  <a:moveTo>
                    <a:pt x="7433" y="0"/>
                  </a:moveTo>
                  <a:cubicBezTo>
                    <a:pt x="3334" y="0"/>
                    <a:pt x="0" y="3146"/>
                    <a:pt x="0" y="7012"/>
                  </a:cubicBezTo>
                  <a:cubicBezTo>
                    <a:pt x="0" y="7345"/>
                    <a:pt x="31" y="7688"/>
                    <a:pt x="97" y="8089"/>
                  </a:cubicBezTo>
                  <a:cubicBezTo>
                    <a:pt x="105" y="8143"/>
                    <a:pt x="130" y="8194"/>
                    <a:pt x="167" y="8235"/>
                  </a:cubicBezTo>
                  <a:cubicBezTo>
                    <a:pt x="2152" y="10390"/>
                    <a:pt x="4732" y="11577"/>
                    <a:pt x="7433" y="11577"/>
                  </a:cubicBezTo>
                  <a:cubicBezTo>
                    <a:pt x="10134" y="11577"/>
                    <a:pt x="12714" y="10390"/>
                    <a:pt x="14697" y="8235"/>
                  </a:cubicBezTo>
                  <a:cubicBezTo>
                    <a:pt x="14734" y="8194"/>
                    <a:pt x="14759" y="8143"/>
                    <a:pt x="14767" y="8089"/>
                  </a:cubicBezTo>
                  <a:cubicBezTo>
                    <a:pt x="14833" y="7688"/>
                    <a:pt x="14864" y="7345"/>
                    <a:pt x="14864" y="7012"/>
                  </a:cubicBezTo>
                  <a:cubicBezTo>
                    <a:pt x="14864" y="3146"/>
                    <a:pt x="11530" y="0"/>
                    <a:pt x="743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5807695" y="2262875"/>
              <a:ext cx="572222" cy="655835"/>
            </a:xfrm>
            <a:custGeom>
              <a:avLst/>
              <a:gdLst/>
              <a:ahLst/>
              <a:cxnLst/>
              <a:rect l="l" t="t" r="r" b="b"/>
              <a:pathLst>
                <a:path w="30030" h="34418" extrusionOk="0">
                  <a:moveTo>
                    <a:pt x="15016" y="5228"/>
                  </a:moveTo>
                  <a:cubicBezTo>
                    <a:pt x="20632" y="5228"/>
                    <a:pt x="25203" y="10176"/>
                    <a:pt x="25203" y="16261"/>
                  </a:cubicBezTo>
                  <a:lnTo>
                    <a:pt x="25203" y="29190"/>
                  </a:lnTo>
                  <a:lnTo>
                    <a:pt x="4827" y="29190"/>
                  </a:lnTo>
                  <a:lnTo>
                    <a:pt x="4827" y="16261"/>
                  </a:lnTo>
                  <a:cubicBezTo>
                    <a:pt x="4827" y="10176"/>
                    <a:pt x="9398" y="5228"/>
                    <a:pt x="15016" y="5228"/>
                  </a:cubicBezTo>
                  <a:close/>
                  <a:moveTo>
                    <a:pt x="15016" y="1"/>
                  </a:moveTo>
                  <a:cubicBezTo>
                    <a:pt x="6736" y="1"/>
                    <a:pt x="1" y="7294"/>
                    <a:pt x="1" y="16261"/>
                  </a:cubicBezTo>
                  <a:lnTo>
                    <a:pt x="1" y="31804"/>
                  </a:lnTo>
                  <a:cubicBezTo>
                    <a:pt x="1" y="33248"/>
                    <a:pt x="1082" y="34417"/>
                    <a:pt x="2415" y="34417"/>
                  </a:cubicBezTo>
                  <a:lnTo>
                    <a:pt x="27617" y="34417"/>
                  </a:lnTo>
                  <a:cubicBezTo>
                    <a:pt x="28950" y="34417"/>
                    <a:pt x="30029" y="33248"/>
                    <a:pt x="30029" y="31804"/>
                  </a:cubicBezTo>
                  <a:lnTo>
                    <a:pt x="30029" y="16261"/>
                  </a:lnTo>
                  <a:cubicBezTo>
                    <a:pt x="30029" y="7294"/>
                    <a:pt x="23294" y="1"/>
                    <a:pt x="1501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4"/>
            <p:cNvSpPr/>
            <p:nvPr/>
          </p:nvSpPr>
          <p:spPr>
            <a:xfrm>
              <a:off x="5760458" y="2716555"/>
              <a:ext cx="666715" cy="630778"/>
            </a:xfrm>
            <a:custGeom>
              <a:avLst/>
              <a:gdLst/>
              <a:ahLst/>
              <a:cxnLst/>
              <a:rect l="l" t="t" r="r" b="b"/>
              <a:pathLst>
                <a:path w="34989" h="33103" extrusionOk="0">
                  <a:moveTo>
                    <a:pt x="1" y="1"/>
                  </a:moveTo>
                  <a:lnTo>
                    <a:pt x="1" y="33102"/>
                  </a:lnTo>
                  <a:lnTo>
                    <a:pt x="34989" y="33102"/>
                  </a:lnTo>
                  <a:lnTo>
                    <a:pt x="34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003181" y="2875188"/>
              <a:ext cx="187806" cy="275745"/>
            </a:xfrm>
            <a:custGeom>
              <a:avLst/>
              <a:gdLst/>
              <a:ahLst/>
              <a:cxnLst/>
              <a:rect l="l" t="t" r="r" b="b"/>
              <a:pathLst>
                <a:path w="9856" h="14471" extrusionOk="0">
                  <a:moveTo>
                    <a:pt x="4927" y="1"/>
                  </a:moveTo>
                  <a:cubicBezTo>
                    <a:pt x="2633" y="1"/>
                    <a:pt x="772" y="2016"/>
                    <a:pt x="772" y="4502"/>
                  </a:cubicBezTo>
                  <a:cubicBezTo>
                    <a:pt x="772" y="6052"/>
                    <a:pt x="1496" y="7417"/>
                    <a:pt x="2595" y="8227"/>
                  </a:cubicBezTo>
                  <a:lnTo>
                    <a:pt x="1" y="14470"/>
                  </a:lnTo>
                  <a:lnTo>
                    <a:pt x="9856" y="14470"/>
                  </a:lnTo>
                  <a:lnTo>
                    <a:pt x="7261" y="8227"/>
                  </a:lnTo>
                  <a:cubicBezTo>
                    <a:pt x="8361" y="7417"/>
                    <a:pt x="9084" y="6050"/>
                    <a:pt x="9084" y="4502"/>
                  </a:cubicBezTo>
                  <a:cubicBezTo>
                    <a:pt x="9084" y="2016"/>
                    <a:pt x="7223" y="1"/>
                    <a:pt x="492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5996759" y="2869853"/>
              <a:ext cx="200611" cy="286435"/>
            </a:xfrm>
            <a:custGeom>
              <a:avLst/>
              <a:gdLst/>
              <a:ahLst/>
              <a:cxnLst/>
              <a:rect l="l" t="t" r="r" b="b"/>
              <a:pathLst>
                <a:path w="10528" h="15032" extrusionOk="0">
                  <a:moveTo>
                    <a:pt x="5264" y="562"/>
                  </a:moveTo>
                  <a:cubicBezTo>
                    <a:pt x="7401" y="562"/>
                    <a:pt x="9139" y="2455"/>
                    <a:pt x="9139" y="4782"/>
                  </a:cubicBezTo>
                  <a:cubicBezTo>
                    <a:pt x="9139" y="6185"/>
                    <a:pt x="8501" y="7493"/>
                    <a:pt x="7430" y="8280"/>
                  </a:cubicBezTo>
                  <a:cubicBezTo>
                    <a:pt x="7327" y="8356"/>
                    <a:pt x="7287" y="8495"/>
                    <a:pt x="7337" y="8614"/>
                  </a:cubicBezTo>
                  <a:lnTo>
                    <a:pt x="9771" y="14469"/>
                  </a:lnTo>
                  <a:lnTo>
                    <a:pt x="759" y="14469"/>
                  </a:lnTo>
                  <a:lnTo>
                    <a:pt x="3192" y="8614"/>
                  </a:lnTo>
                  <a:cubicBezTo>
                    <a:pt x="3241" y="8495"/>
                    <a:pt x="3204" y="8356"/>
                    <a:pt x="3099" y="8280"/>
                  </a:cubicBezTo>
                  <a:cubicBezTo>
                    <a:pt x="2028" y="7493"/>
                    <a:pt x="1391" y="6185"/>
                    <a:pt x="1391" y="4782"/>
                  </a:cubicBezTo>
                  <a:cubicBezTo>
                    <a:pt x="1391" y="2455"/>
                    <a:pt x="3129" y="562"/>
                    <a:pt x="5264" y="562"/>
                  </a:cubicBezTo>
                  <a:close/>
                  <a:moveTo>
                    <a:pt x="5264" y="1"/>
                  </a:moveTo>
                  <a:cubicBezTo>
                    <a:pt x="2819" y="1"/>
                    <a:pt x="828" y="2146"/>
                    <a:pt x="828" y="4782"/>
                  </a:cubicBezTo>
                  <a:cubicBezTo>
                    <a:pt x="828" y="6285"/>
                    <a:pt x="1483" y="7696"/>
                    <a:pt x="2591" y="8598"/>
                  </a:cubicBezTo>
                  <a:lnTo>
                    <a:pt x="78" y="14642"/>
                  </a:lnTo>
                  <a:cubicBezTo>
                    <a:pt x="1" y="14827"/>
                    <a:pt x="136" y="15030"/>
                    <a:pt x="338" y="15032"/>
                  </a:cubicBezTo>
                  <a:lnTo>
                    <a:pt x="10193" y="15032"/>
                  </a:lnTo>
                  <a:cubicBezTo>
                    <a:pt x="10392" y="15032"/>
                    <a:pt x="10528" y="14827"/>
                    <a:pt x="10452" y="14642"/>
                  </a:cubicBezTo>
                  <a:lnTo>
                    <a:pt x="7939" y="8598"/>
                  </a:lnTo>
                  <a:cubicBezTo>
                    <a:pt x="9046" y="7696"/>
                    <a:pt x="9701" y="6285"/>
                    <a:pt x="9701" y="4782"/>
                  </a:cubicBezTo>
                  <a:cubicBezTo>
                    <a:pt x="9701" y="2146"/>
                    <a:pt x="7712" y="1"/>
                    <a:pt x="526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4"/>
            <p:cNvSpPr/>
            <p:nvPr/>
          </p:nvSpPr>
          <p:spPr>
            <a:xfrm>
              <a:off x="5887574" y="2853485"/>
              <a:ext cx="775672" cy="1061878"/>
            </a:xfrm>
            <a:custGeom>
              <a:avLst/>
              <a:gdLst/>
              <a:ahLst/>
              <a:cxnLst/>
              <a:rect l="l" t="t" r="r" b="b"/>
              <a:pathLst>
                <a:path w="40707" h="55727" extrusionOk="0">
                  <a:moveTo>
                    <a:pt x="40706" y="1"/>
                  </a:moveTo>
                  <a:lnTo>
                    <a:pt x="100" y="55240"/>
                  </a:lnTo>
                  <a:cubicBezTo>
                    <a:pt x="1" y="55375"/>
                    <a:pt x="30" y="55568"/>
                    <a:pt x="165" y="55667"/>
                  </a:cubicBezTo>
                  <a:cubicBezTo>
                    <a:pt x="220" y="55707"/>
                    <a:pt x="283" y="55727"/>
                    <a:pt x="346" y="55727"/>
                  </a:cubicBezTo>
                  <a:cubicBezTo>
                    <a:pt x="441" y="55727"/>
                    <a:pt x="534" y="55683"/>
                    <a:pt x="594" y="55601"/>
                  </a:cubicBezTo>
                  <a:lnTo>
                    <a:pt x="40706" y="1035"/>
                  </a:lnTo>
                  <a:lnTo>
                    <a:pt x="407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6507643" y="1676190"/>
              <a:ext cx="155603" cy="218351"/>
            </a:xfrm>
            <a:custGeom>
              <a:avLst/>
              <a:gdLst/>
              <a:ahLst/>
              <a:cxnLst/>
              <a:rect l="l" t="t" r="r" b="b"/>
              <a:pathLst>
                <a:path w="8166" h="11459" extrusionOk="0">
                  <a:moveTo>
                    <a:pt x="8165" y="0"/>
                  </a:moveTo>
                  <a:lnTo>
                    <a:pt x="95" y="10977"/>
                  </a:lnTo>
                  <a:cubicBezTo>
                    <a:pt x="1" y="11112"/>
                    <a:pt x="31" y="11300"/>
                    <a:pt x="165" y="11398"/>
                  </a:cubicBezTo>
                  <a:cubicBezTo>
                    <a:pt x="220" y="11438"/>
                    <a:pt x="284" y="11458"/>
                    <a:pt x="347" y="11458"/>
                  </a:cubicBezTo>
                  <a:cubicBezTo>
                    <a:pt x="439" y="11458"/>
                    <a:pt x="529" y="11417"/>
                    <a:pt x="590" y="11338"/>
                  </a:cubicBezTo>
                  <a:lnTo>
                    <a:pt x="8165" y="1034"/>
                  </a:lnTo>
                  <a:lnTo>
                    <a:pt x="81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5524405" y="1952545"/>
              <a:ext cx="945204" cy="1292558"/>
            </a:xfrm>
            <a:custGeom>
              <a:avLst/>
              <a:gdLst/>
              <a:ahLst/>
              <a:cxnLst/>
              <a:rect l="l" t="t" r="r" b="b"/>
              <a:pathLst>
                <a:path w="49604" h="67833" extrusionOk="0">
                  <a:moveTo>
                    <a:pt x="49258" y="0"/>
                  </a:moveTo>
                  <a:cubicBezTo>
                    <a:pt x="49164" y="0"/>
                    <a:pt x="49071" y="44"/>
                    <a:pt x="49010" y="125"/>
                  </a:cubicBezTo>
                  <a:lnTo>
                    <a:pt x="0" y="66799"/>
                  </a:lnTo>
                  <a:lnTo>
                    <a:pt x="0" y="67833"/>
                  </a:lnTo>
                  <a:lnTo>
                    <a:pt x="49505" y="489"/>
                  </a:lnTo>
                  <a:cubicBezTo>
                    <a:pt x="49604" y="352"/>
                    <a:pt x="49575" y="160"/>
                    <a:pt x="49439" y="60"/>
                  </a:cubicBezTo>
                  <a:cubicBezTo>
                    <a:pt x="49384" y="20"/>
                    <a:pt x="49321" y="0"/>
                    <a:pt x="49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5795367" y="3956807"/>
              <a:ext cx="66388" cy="83975"/>
            </a:xfrm>
            <a:custGeom>
              <a:avLst/>
              <a:gdLst/>
              <a:ahLst/>
              <a:cxnLst/>
              <a:rect l="l" t="t" r="r" b="b"/>
              <a:pathLst>
                <a:path w="3484" h="4407" extrusionOk="0">
                  <a:moveTo>
                    <a:pt x="3136" y="0"/>
                  </a:moveTo>
                  <a:cubicBezTo>
                    <a:pt x="3042" y="0"/>
                    <a:pt x="2949" y="44"/>
                    <a:pt x="2890" y="125"/>
                  </a:cubicBezTo>
                  <a:lnTo>
                    <a:pt x="100" y="3920"/>
                  </a:lnTo>
                  <a:cubicBezTo>
                    <a:pt x="0" y="4057"/>
                    <a:pt x="30" y="4248"/>
                    <a:pt x="165" y="4349"/>
                  </a:cubicBezTo>
                  <a:cubicBezTo>
                    <a:pt x="218" y="4387"/>
                    <a:pt x="282" y="4407"/>
                    <a:pt x="347" y="4407"/>
                  </a:cubicBezTo>
                  <a:cubicBezTo>
                    <a:pt x="444" y="4407"/>
                    <a:pt x="536" y="4360"/>
                    <a:pt x="594" y="4283"/>
                  </a:cubicBezTo>
                  <a:lnTo>
                    <a:pt x="3383" y="488"/>
                  </a:lnTo>
                  <a:cubicBezTo>
                    <a:pt x="3483" y="351"/>
                    <a:pt x="3454" y="160"/>
                    <a:pt x="3317" y="59"/>
                  </a:cubicBezTo>
                  <a:cubicBezTo>
                    <a:pt x="3263" y="20"/>
                    <a:pt x="3199" y="0"/>
                    <a:pt x="3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033802" y="3081344"/>
              <a:ext cx="629444" cy="862906"/>
            </a:xfrm>
            <a:custGeom>
              <a:avLst/>
              <a:gdLst/>
              <a:ahLst/>
              <a:cxnLst/>
              <a:rect l="l" t="t" r="r" b="b"/>
              <a:pathLst>
                <a:path w="33033" h="45285" extrusionOk="0">
                  <a:moveTo>
                    <a:pt x="33032" y="1"/>
                  </a:moveTo>
                  <a:lnTo>
                    <a:pt x="102" y="44797"/>
                  </a:lnTo>
                  <a:cubicBezTo>
                    <a:pt x="1" y="44934"/>
                    <a:pt x="32" y="45125"/>
                    <a:pt x="167" y="45224"/>
                  </a:cubicBezTo>
                  <a:cubicBezTo>
                    <a:pt x="222" y="45265"/>
                    <a:pt x="286" y="45284"/>
                    <a:pt x="349" y="45284"/>
                  </a:cubicBezTo>
                  <a:cubicBezTo>
                    <a:pt x="443" y="45284"/>
                    <a:pt x="535" y="45241"/>
                    <a:pt x="595" y="45159"/>
                  </a:cubicBezTo>
                  <a:lnTo>
                    <a:pt x="33032" y="1036"/>
                  </a:lnTo>
                  <a:lnTo>
                    <a:pt x="330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4"/>
          <p:cNvGrpSpPr/>
          <p:nvPr/>
        </p:nvGrpSpPr>
        <p:grpSpPr>
          <a:xfrm>
            <a:off x="4330173" y="1963985"/>
            <a:ext cx="1891146" cy="2887347"/>
            <a:chOff x="3605604" y="1716301"/>
            <a:chExt cx="1765941" cy="2696187"/>
          </a:xfrm>
        </p:grpSpPr>
        <p:sp>
          <p:nvSpPr>
            <p:cNvPr id="556" name="Google Shape;556;p34"/>
            <p:cNvSpPr/>
            <p:nvPr/>
          </p:nvSpPr>
          <p:spPr>
            <a:xfrm>
              <a:off x="3611854" y="1721637"/>
              <a:ext cx="862372" cy="1070872"/>
            </a:xfrm>
            <a:custGeom>
              <a:avLst/>
              <a:gdLst/>
              <a:ahLst/>
              <a:cxnLst/>
              <a:rect l="l" t="t" r="r" b="b"/>
              <a:pathLst>
                <a:path w="45257" h="56199" extrusionOk="0">
                  <a:moveTo>
                    <a:pt x="37476" y="1"/>
                  </a:moveTo>
                  <a:cubicBezTo>
                    <a:pt x="34727" y="1"/>
                    <a:pt x="33541" y="1233"/>
                    <a:pt x="34009" y="2053"/>
                  </a:cubicBezTo>
                  <a:cubicBezTo>
                    <a:pt x="34538" y="2979"/>
                    <a:pt x="35994" y="4038"/>
                    <a:pt x="35994" y="4038"/>
                  </a:cubicBezTo>
                  <a:cubicBezTo>
                    <a:pt x="35994" y="4038"/>
                    <a:pt x="34170" y="3024"/>
                    <a:pt x="32260" y="3024"/>
                  </a:cubicBezTo>
                  <a:cubicBezTo>
                    <a:pt x="31497" y="3024"/>
                    <a:pt x="30719" y="3186"/>
                    <a:pt x="30039" y="3640"/>
                  </a:cubicBezTo>
                  <a:cubicBezTo>
                    <a:pt x="27657" y="5228"/>
                    <a:pt x="31098" y="4566"/>
                    <a:pt x="30436" y="6154"/>
                  </a:cubicBezTo>
                  <a:cubicBezTo>
                    <a:pt x="29774" y="7743"/>
                    <a:pt x="26069" y="7081"/>
                    <a:pt x="25143" y="11316"/>
                  </a:cubicBezTo>
                  <a:cubicBezTo>
                    <a:pt x="24217" y="15550"/>
                    <a:pt x="26864" y="19785"/>
                    <a:pt x="24481" y="21637"/>
                  </a:cubicBezTo>
                  <a:cubicBezTo>
                    <a:pt x="22099" y="23490"/>
                    <a:pt x="14954" y="20975"/>
                    <a:pt x="12837" y="25607"/>
                  </a:cubicBezTo>
                  <a:cubicBezTo>
                    <a:pt x="10719" y="30239"/>
                    <a:pt x="13712" y="32291"/>
                    <a:pt x="8684" y="35202"/>
                  </a:cubicBezTo>
                  <a:cubicBezTo>
                    <a:pt x="3657" y="38112"/>
                    <a:pt x="1" y="40958"/>
                    <a:pt x="1456" y="48103"/>
                  </a:cubicBezTo>
                  <a:cubicBezTo>
                    <a:pt x="2544" y="53444"/>
                    <a:pt x="5480" y="56198"/>
                    <a:pt x="10818" y="56198"/>
                  </a:cubicBezTo>
                  <a:cubicBezTo>
                    <a:pt x="12621" y="56198"/>
                    <a:pt x="14698" y="55884"/>
                    <a:pt x="17070" y="55249"/>
                  </a:cubicBezTo>
                  <a:cubicBezTo>
                    <a:pt x="26466" y="52736"/>
                    <a:pt x="25805" y="47045"/>
                    <a:pt x="28848" y="41223"/>
                  </a:cubicBezTo>
                  <a:cubicBezTo>
                    <a:pt x="31891" y="35399"/>
                    <a:pt x="36655" y="36591"/>
                    <a:pt x="38112" y="33283"/>
                  </a:cubicBezTo>
                  <a:cubicBezTo>
                    <a:pt x="39567" y="29974"/>
                    <a:pt x="37714" y="26004"/>
                    <a:pt x="37846" y="22962"/>
                  </a:cubicBezTo>
                  <a:cubicBezTo>
                    <a:pt x="37979" y="19918"/>
                    <a:pt x="41023" y="19256"/>
                    <a:pt x="42213" y="15683"/>
                  </a:cubicBezTo>
                  <a:cubicBezTo>
                    <a:pt x="43404" y="12111"/>
                    <a:pt x="44471" y="8399"/>
                    <a:pt x="44471" y="8399"/>
                  </a:cubicBezTo>
                  <a:cubicBezTo>
                    <a:pt x="44471" y="8399"/>
                    <a:pt x="45257" y="6949"/>
                    <a:pt x="45257" y="4435"/>
                  </a:cubicBezTo>
                  <a:cubicBezTo>
                    <a:pt x="45257" y="1921"/>
                    <a:pt x="42213" y="465"/>
                    <a:pt x="38640" y="68"/>
                  </a:cubicBezTo>
                  <a:cubicBezTo>
                    <a:pt x="38225" y="22"/>
                    <a:pt x="37837" y="1"/>
                    <a:pt x="3747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3605604" y="1716301"/>
              <a:ext cx="873958" cy="1081600"/>
            </a:xfrm>
            <a:custGeom>
              <a:avLst/>
              <a:gdLst/>
              <a:ahLst/>
              <a:cxnLst/>
              <a:rect l="l" t="t" r="r" b="b"/>
              <a:pathLst>
                <a:path w="45865" h="56762" extrusionOk="0">
                  <a:moveTo>
                    <a:pt x="37811" y="562"/>
                  </a:moveTo>
                  <a:cubicBezTo>
                    <a:pt x="38161" y="562"/>
                    <a:pt x="38537" y="582"/>
                    <a:pt x="38937" y="627"/>
                  </a:cubicBezTo>
                  <a:cubicBezTo>
                    <a:pt x="42014" y="968"/>
                    <a:pt x="45303" y="2222"/>
                    <a:pt x="45303" y="4715"/>
                  </a:cubicBezTo>
                  <a:cubicBezTo>
                    <a:pt x="45303" y="7117"/>
                    <a:pt x="44558" y="8530"/>
                    <a:pt x="44551" y="8545"/>
                  </a:cubicBezTo>
                  <a:cubicBezTo>
                    <a:pt x="44540" y="8562"/>
                    <a:pt x="44533" y="8581"/>
                    <a:pt x="44527" y="8600"/>
                  </a:cubicBezTo>
                  <a:cubicBezTo>
                    <a:pt x="44516" y="8638"/>
                    <a:pt x="43449" y="12347"/>
                    <a:pt x="42274" y="15874"/>
                  </a:cubicBezTo>
                  <a:cubicBezTo>
                    <a:pt x="41733" y="17498"/>
                    <a:pt x="40810" y="18483"/>
                    <a:pt x="39917" y="19435"/>
                  </a:cubicBezTo>
                  <a:cubicBezTo>
                    <a:pt x="38914" y="20504"/>
                    <a:pt x="37967" y="21515"/>
                    <a:pt x="37893" y="23229"/>
                  </a:cubicBezTo>
                  <a:cubicBezTo>
                    <a:pt x="37845" y="24365"/>
                    <a:pt x="38059" y="25596"/>
                    <a:pt x="38285" y="26899"/>
                  </a:cubicBezTo>
                  <a:cubicBezTo>
                    <a:pt x="38673" y="29122"/>
                    <a:pt x="39074" y="31421"/>
                    <a:pt x="38182" y="33449"/>
                  </a:cubicBezTo>
                  <a:cubicBezTo>
                    <a:pt x="37589" y="34794"/>
                    <a:pt x="36424" y="35337"/>
                    <a:pt x="34948" y="36022"/>
                  </a:cubicBezTo>
                  <a:cubicBezTo>
                    <a:pt x="33049" y="36906"/>
                    <a:pt x="30688" y="38003"/>
                    <a:pt x="28926" y="41372"/>
                  </a:cubicBezTo>
                  <a:cubicBezTo>
                    <a:pt x="28171" y="42819"/>
                    <a:pt x="27644" y="44246"/>
                    <a:pt x="27135" y="45628"/>
                  </a:cubicBezTo>
                  <a:cubicBezTo>
                    <a:pt x="25599" y="49797"/>
                    <a:pt x="24272" y="53398"/>
                    <a:pt x="17326" y="55258"/>
                  </a:cubicBezTo>
                  <a:cubicBezTo>
                    <a:pt x="14977" y="55886"/>
                    <a:pt x="12922" y="56201"/>
                    <a:pt x="11140" y="56201"/>
                  </a:cubicBezTo>
                  <a:cubicBezTo>
                    <a:pt x="9077" y="56201"/>
                    <a:pt x="7379" y="55779"/>
                    <a:pt x="6015" y="54935"/>
                  </a:cubicBezTo>
                  <a:cubicBezTo>
                    <a:pt x="4005" y="53691"/>
                    <a:pt x="2712" y="51530"/>
                    <a:pt x="2058" y="48329"/>
                  </a:cubicBezTo>
                  <a:cubicBezTo>
                    <a:pt x="625" y="41289"/>
                    <a:pt x="4256" y="38561"/>
                    <a:pt x="9152" y="35726"/>
                  </a:cubicBezTo>
                  <a:cubicBezTo>
                    <a:pt x="12377" y="33859"/>
                    <a:pt x="12441" y="32288"/>
                    <a:pt x="12523" y="30301"/>
                  </a:cubicBezTo>
                  <a:cubicBezTo>
                    <a:pt x="12571" y="29100"/>
                    <a:pt x="12626" y="27740"/>
                    <a:pt x="13420" y="26005"/>
                  </a:cubicBezTo>
                  <a:cubicBezTo>
                    <a:pt x="14654" y="23303"/>
                    <a:pt x="17779" y="23170"/>
                    <a:pt x="20537" y="23052"/>
                  </a:cubicBezTo>
                  <a:cubicBezTo>
                    <a:pt x="22318" y="22976"/>
                    <a:pt x="23998" y="22903"/>
                    <a:pt x="24982" y="22139"/>
                  </a:cubicBezTo>
                  <a:cubicBezTo>
                    <a:pt x="26461" y="20988"/>
                    <a:pt x="26181" y="19076"/>
                    <a:pt x="25858" y="16862"/>
                  </a:cubicBezTo>
                  <a:cubicBezTo>
                    <a:pt x="25621" y="15258"/>
                    <a:pt x="25354" y="13439"/>
                    <a:pt x="25745" y="11656"/>
                  </a:cubicBezTo>
                  <a:cubicBezTo>
                    <a:pt x="26299" y="9122"/>
                    <a:pt x="27905" y="8438"/>
                    <a:pt x="29195" y="7890"/>
                  </a:cubicBezTo>
                  <a:cubicBezTo>
                    <a:pt x="30021" y="7537"/>
                    <a:pt x="30736" y="7234"/>
                    <a:pt x="31023" y="6542"/>
                  </a:cubicBezTo>
                  <a:cubicBezTo>
                    <a:pt x="31429" y="5570"/>
                    <a:pt x="30609" y="5189"/>
                    <a:pt x="30169" y="4985"/>
                  </a:cubicBezTo>
                  <a:cubicBezTo>
                    <a:pt x="30032" y="4921"/>
                    <a:pt x="29825" y="4824"/>
                    <a:pt x="29797" y="4794"/>
                  </a:cubicBezTo>
                  <a:cubicBezTo>
                    <a:pt x="29800" y="4776"/>
                    <a:pt x="29846" y="4606"/>
                    <a:pt x="30523" y="4155"/>
                  </a:cubicBezTo>
                  <a:cubicBezTo>
                    <a:pt x="31147" y="3738"/>
                    <a:pt x="31871" y="3588"/>
                    <a:pt x="32585" y="3588"/>
                  </a:cubicBezTo>
                  <a:cubicBezTo>
                    <a:pt x="34395" y="3588"/>
                    <a:pt x="36160" y="4550"/>
                    <a:pt x="36185" y="4562"/>
                  </a:cubicBezTo>
                  <a:cubicBezTo>
                    <a:pt x="36228" y="4586"/>
                    <a:pt x="36276" y="4598"/>
                    <a:pt x="36322" y="4598"/>
                  </a:cubicBezTo>
                  <a:cubicBezTo>
                    <a:pt x="36415" y="4598"/>
                    <a:pt x="36505" y="4552"/>
                    <a:pt x="36558" y="4468"/>
                  </a:cubicBezTo>
                  <a:cubicBezTo>
                    <a:pt x="36638" y="4343"/>
                    <a:pt x="36606" y="4177"/>
                    <a:pt x="36487" y="4089"/>
                  </a:cubicBezTo>
                  <a:cubicBezTo>
                    <a:pt x="36472" y="4080"/>
                    <a:pt x="35074" y="3057"/>
                    <a:pt x="34581" y="2193"/>
                  </a:cubicBezTo>
                  <a:cubicBezTo>
                    <a:pt x="34455" y="1974"/>
                    <a:pt x="34543" y="1756"/>
                    <a:pt x="34637" y="1611"/>
                  </a:cubicBezTo>
                  <a:cubicBezTo>
                    <a:pt x="35008" y="1048"/>
                    <a:pt x="36104" y="562"/>
                    <a:pt x="37811" y="562"/>
                  </a:cubicBezTo>
                  <a:close/>
                  <a:moveTo>
                    <a:pt x="37814" y="0"/>
                  </a:moveTo>
                  <a:cubicBezTo>
                    <a:pt x="35780" y="0"/>
                    <a:pt x="34592" y="659"/>
                    <a:pt x="34168" y="1304"/>
                  </a:cubicBezTo>
                  <a:cubicBezTo>
                    <a:pt x="33916" y="1689"/>
                    <a:pt x="33888" y="2114"/>
                    <a:pt x="34092" y="2473"/>
                  </a:cubicBezTo>
                  <a:cubicBezTo>
                    <a:pt x="34268" y="2782"/>
                    <a:pt x="34537" y="3100"/>
                    <a:pt x="34823" y="3392"/>
                  </a:cubicBezTo>
                  <a:cubicBezTo>
                    <a:pt x="34176" y="3190"/>
                    <a:pt x="33397" y="3021"/>
                    <a:pt x="32598" y="3021"/>
                  </a:cubicBezTo>
                  <a:cubicBezTo>
                    <a:pt x="31784" y="3021"/>
                    <a:pt x="30949" y="3196"/>
                    <a:pt x="30211" y="3688"/>
                  </a:cubicBezTo>
                  <a:cubicBezTo>
                    <a:pt x="29492" y="4167"/>
                    <a:pt x="29209" y="4498"/>
                    <a:pt x="29235" y="4830"/>
                  </a:cubicBezTo>
                  <a:cubicBezTo>
                    <a:pt x="29262" y="5183"/>
                    <a:pt x="29603" y="5342"/>
                    <a:pt x="29931" y="5495"/>
                  </a:cubicBezTo>
                  <a:cubicBezTo>
                    <a:pt x="30491" y="5753"/>
                    <a:pt x="30685" y="5893"/>
                    <a:pt x="30504" y="6326"/>
                  </a:cubicBezTo>
                  <a:cubicBezTo>
                    <a:pt x="30304" y="6806"/>
                    <a:pt x="29717" y="7056"/>
                    <a:pt x="28974" y="7374"/>
                  </a:cubicBezTo>
                  <a:cubicBezTo>
                    <a:pt x="27638" y="7941"/>
                    <a:pt x="25811" y="8720"/>
                    <a:pt x="25195" y="11536"/>
                  </a:cubicBezTo>
                  <a:cubicBezTo>
                    <a:pt x="24784" y="13419"/>
                    <a:pt x="25058" y="15292"/>
                    <a:pt x="25300" y="16944"/>
                  </a:cubicBezTo>
                  <a:cubicBezTo>
                    <a:pt x="25611" y="19069"/>
                    <a:pt x="25858" y="20746"/>
                    <a:pt x="24635" y="21696"/>
                  </a:cubicBezTo>
                  <a:cubicBezTo>
                    <a:pt x="23794" y="22351"/>
                    <a:pt x="22200" y="22418"/>
                    <a:pt x="20512" y="22491"/>
                  </a:cubicBezTo>
                  <a:cubicBezTo>
                    <a:pt x="17594" y="22616"/>
                    <a:pt x="14286" y="22757"/>
                    <a:pt x="12908" y="25771"/>
                  </a:cubicBezTo>
                  <a:cubicBezTo>
                    <a:pt x="12069" y="27605"/>
                    <a:pt x="12011" y="29026"/>
                    <a:pt x="11960" y="30279"/>
                  </a:cubicBezTo>
                  <a:cubicBezTo>
                    <a:pt x="11883" y="32165"/>
                    <a:pt x="11827" y="33527"/>
                    <a:pt x="8871" y="35240"/>
                  </a:cubicBezTo>
                  <a:cubicBezTo>
                    <a:pt x="3950" y="38087"/>
                    <a:pt x="1" y="41047"/>
                    <a:pt x="1507" y="48439"/>
                  </a:cubicBezTo>
                  <a:cubicBezTo>
                    <a:pt x="2193" y="51803"/>
                    <a:pt x="3569" y="54082"/>
                    <a:pt x="5719" y="55412"/>
                  </a:cubicBezTo>
                  <a:cubicBezTo>
                    <a:pt x="7173" y="56312"/>
                    <a:pt x="8969" y="56761"/>
                    <a:pt x="11142" y="56761"/>
                  </a:cubicBezTo>
                  <a:cubicBezTo>
                    <a:pt x="12975" y="56761"/>
                    <a:pt x="15078" y="56441"/>
                    <a:pt x="17471" y="55800"/>
                  </a:cubicBezTo>
                  <a:cubicBezTo>
                    <a:pt x="24698" y="53866"/>
                    <a:pt x="26138" y="49959"/>
                    <a:pt x="27662" y="45821"/>
                  </a:cubicBezTo>
                  <a:cubicBezTo>
                    <a:pt x="28165" y="44458"/>
                    <a:pt x="28684" y="43048"/>
                    <a:pt x="29423" y="41633"/>
                  </a:cubicBezTo>
                  <a:cubicBezTo>
                    <a:pt x="31098" y="38433"/>
                    <a:pt x="33269" y="37422"/>
                    <a:pt x="35184" y="36533"/>
                  </a:cubicBezTo>
                  <a:cubicBezTo>
                    <a:pt x="36706" y="35825"/>
                    <a:pt x="38020" y="35214"/>
                    <a:pt x="38696" y="33675"/>
                  </a:cubicBezTo>
                  <a:cubicBezTo>
                    <a:pt x="39657" y="31492"/>
                    <a:pt x="39240" y="29108"/>
                    <a:pt x="38839" y="26803"/>
                  </a:cubicBezTo>
                  <a:cubicBezTo>
                    <a:pt x="38618" y="25531"/>
                    <a:pt x="38409" y="24328"/>
                    <a:pt x="38454" y="23253"/>
                  </a:cubicBezTo>
                  <a:cubicBezTo>
                    <a:pt x="38520" y="21747"/>
                    <a:pt x="39359" y="20854"/>
                    <a:pt x="40327" y="19820"/>
                  </a:cubicBezTo>
                  <a:cubicBezTo>
                    <a:pt x="41217" y="18869"/>
                    <a:pt x="42227" y="17793"/>
                    <a:pt x="42806" y="16051"/>
                  </a:cubicBezTo>
                  <a:cubicBezTo>
                    <a:pt x="43932" y="12675"/>
                    <a:pt x="44960" y="9130"/>
                    <a:pt x="45060" y="8784"/>
                  </a:cubicBezTo>
                  <a:cubicBezTo>
                    <a:pt x="45175" y="8558"/>
                    <a:pt x="45865" y="7111"/>
                    <a:pt x="45865" y="4715"/>
                  </a:cubicBezTo>
                  <a:cubicBezTo>
                    <a:pt x="45865" y="2320"/>
                    <a:pt x="43234" y="539"/>
                    <a:pt x="38998" y="68"/>
                  </a:cubicBezTo>
                  <a:cubicBezTo>
                    <a:pt x="38576" y="21"/>
                    <a:pt x="38181" y="0"/>
                    <a:pt x="3781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3675879" y="1804945"/>
              <a:ext cx="751834" cy="809971"/>
            </a:xfrm>
            <a:custGeom>
              <a:avLst/>
              <a:gdLst/>
              <a:ahLst/>
              <a:cxnLst/>
              <a:rect l="l" t="t" r="r" b="b"/>
              <a:pathLst>
                <a:path w="39456" h="42507" extrusionOk="0">
                  <a:moveTo>
                    <a:pt x="36226" y="0"/>
                  </a:moveTo>
                  <a:cubicBezTo>
                    <a:pt x="35872" y="0"/>
                    <a:pt x="35644" y="89"/>
                    <a:pt x="35530" y="269"/>
                  </a:cubicBezTo>
                  <a:cubicBezTo>
                    <a:pt x="35258" y="700"/>
                    <a:pt x="35854" y="1411"/>
                    <a:pt x="35924" y="1491"/>
                  </a:cubicBezTo>
                  <a:cubicBezTo>
                    <a:pt x="35951" y="1522"/>
                    <a:pt x="35990" y="1539"/>
                    <a:pt x="36029" y="1539"/>
                  </a:cubicBezTo>
                  <a:cubicBezTo>
                    <a:pt x="36061" y="1539"/>
                    <a:pt x="36095" y="1527"/>
                    <a:pt x="36121" y="1504"/>
                  </a:cubicBezTo>
                  <a:cubicBezTo>
                    <a:pt x="36181" y="1454"/>
                    <a:pt x="36187" y="1365"/>
                    <a:pt x="36136" y="1307"/>
                  </a:cubicBezTo>
                  <a:cubicBezTo>
                    <a:pt x="35961" y="1104"/>
                    <a:pt x="35641" y="620"/>
                    <a:pt x="35768" y="419"/>
                  </a:cubicBezTo>
                  <a:cubicBezTo>
                    <a:pt x="35803" y="364"/>
                    <a:pt x="35909" y="281"/>
                    <a:pt x="36224" y="281"/>
                  </a:cubicBezTo>
                  <a:cubicBezTo>
                    <a:pt x="36486" y="281"/>
                    <a:pt x="36892" y="338"/>
                    <a:pt x="37521" y="514"/>
                  </a:cubicBezTo>
                  <a:cubicBezTo>
                    <a:pt x="38426" y="767"/>
                    <a:pt x="38917" y="1221"/>
                    <a:pt x="38983" y="1861"/>
                  </a:cubicBezTo>
                  <a:cubicBezTo>
                    <a:pt x="39161" y="3622"/>
                    <a:pt x="36257" y="6288"/>
                    <a:pt x="34984" y="6942"/>
                  </a:cubicBezTo>
                  <a:cubicBezTo>
                    <a:pt x="33616" y="7645"/>
                    <a:pt x="32046" y="8003"/>
                    <a:pt x="30529" y="8348"/>
                  </a:cubicBezTo>
                  <a:cubicBezTo>
                    <a:pt x="28040" y="8914"/>
                    <a:pt x="25464" y="9501"/>
                    <a:pt x="23691" y="11628"/>
                  </a:cubicBezTo>
                  <a:cubicBezTo>
                    <a:pt x="22232" y="13380"/>
                    <a:pt x="22683" y="15200"/>
                    <a:pt x="23080" y="16807"/>
                  </a:cubicBezTo>
                  <a:cubicBezTo>
                    <a:pt x="23395" y="18079"/>
                    <a:pt x="23692" y="19281"/>
                    <a:pt x="23043" y="20308"/>
                  </a:cubicBezTo>
                  <a:cubicBezTo>
                    <a:pt x="22346" y="21410"/>
                    <a:pt x="20602" y="21689"/>
                    <a:pt x="18755" y="21985"/>
                  </a:cubicBezTo>
                  <a:cubicBezTo>
                    <a:pt x="16645" y="22323"/>
                    <a:pt x="14463" y="22672"/>
                    <a:pt x="13363" y="24253"/>
                  </a:cubicBezTo>
                  <a:cubicBezTo>
                    <a:pt x="12532" y="25446"/>
                    <a:pt x="12932" y="27145"/>
                    <a:pt x="13355" y="28942"/>
                  </a:cubicBezTo>
                  <a:cubicBezTo>
                    <a:pt x="13998" y="31678"/>
                    <a:pt x="14727" y="34779"/>
                    <a:pt x="11241" y="36825"/>
                  </a:cubicBezTo>
                  <a:cubicBezTo>
                    <a:pt x="9299" y="37964"/>
                    <a:pt x="7241" y="38794"/>
                    <a:pt x="5426" y="39526"/>
                  </a:cubicBezTo>
                  <a:cubicBezTo>
                    <a:pt x="3227" y="40413"/>
                    <a:pt x="1327" y="41178"/>
                    <a:pt x="97" y="42262"/>
                  </a:cubicBezTo>
                  <a:cubicBezTo>
                    <a:pt x="1" y="42346"/>
                    <a:pt x="61" y="42507"/>
                    <a:pt x="191" y="42507"/>
                  </a:cubicBezTo>
                  <a:cubicBezTo>
                    <a:pt x="226" y="42507"/>
                    <a:pt x="258" y="42494"/>
                    <a:pt x="284" y="42472"/>
                  </a:cubicBezTo>
                  <a:cubicBezTo>
                    <a:pt x="1475" y="41420"/>
                    <a:pt x="3355" y="40662"/>
                    <a:pt x="5530" y="39785"/>
                  </a:cubicBezTo>
                  <a:cubicBezTo>
                    <a:pt x="7356" y="39050"/>
                    <a:pt x="9423" y="38218"/>
                    <a:pt x="11383" y="37067"/>
                  </a:cubicBezTo>
                  <a:cubicBezTo>
                    <a:pt x="15046" y="34916"/>
                    <a:pt x="14292" y="31708"/>
                    <a:pt x="13627" y="28878"/>
                  </a:cubicBezTo>
                  <a:cubicBezTo>
                    <a:pt x="13219" y="27142"/>
                    <a:pt x="12834" y="25503"/>
                    <a:pt x="13592" y="24412"/>
                  </a:cubicBezTo>
                  <a:cubicBezTo>
                    <a:pt x="14623" y="22930"/>
                    <a:pt x="16746" y="22590"/>
                    <a:pt x="18798" y="22262"/>
                  </a:cubicBezTo>
                  <a:cubicBezTo>
                    <a:pt x="20710" y="21956"/>
                    <a:pt x="22515" y="21667"/>
                    <a:pt x="23279" y="20456"/>
                  </a:cubicBezTo>
                  <a:cubicBezTo>
                    <a:pt x="23993" y="19328"/>
                    <a:pt x="23681" y="18070"/>
                    <a:pt x="23351" y="16739"/>
                  </a:cubicBezTo>
                  <a:cubicBezTo>
                    <a:pt x="22951" y="15121"/>
                    <a:pt x="22537" y="13450"/>
                    <a:pt x="23907" y="11808"/>
                  </a:cubicBezTo>
                  <a:cubicBezTo>
                    <a:pt x="25619" y="9751"/>
                    <a:pt x="28034" y="9203"/>
                    <a:pt x="30591" y="8621"/>
                  </a:cubicBezTo>
                  <a:cubicBezTo>
                    <a:pt x="32126" y="8273"/>
                    <a:pt x="33713" y="7912"/>
                    <a:pt x="35112" y="7192"/>
                  </a:cubicBezTo>
                  <a:cubicBezTo>
                    <a:pt x="36474" y="6492"/>
                    <a:pt x="39455" y="3741"/>
                    <a:pt x="39261" y="1832"/>
                  </a:cubicBezTo>
                  <a:cubicBezTo>
                    <a:pt x="39184" y="1065"/>
                    <a:pt x="38624" y="531"/>
                    <a:pt x="37597" y="244"/>
                  </a:cubicBezTo>
                  <a:cubicBezTo>
                    <a:pt x="37017" y="81"/>
                    <a:pt x="36564" y="0"/>
                    <a:pt x="362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4"/>
            <p:cNvSpPr/>
            <p:nvPr/>
          </p:nvSpPr>
          <p:spPr>
            <a:xfrm>
              <a:off x="3755434" y="2044505"/>
              <a:ext cx="476127" cy="739029"/>
            </a:xfrm>
            <a:custGeom>
              <a:avLst/>
              <a:gdLst/>
              <a:ahLst/>
              <a:cxnLst/>
              <a:rect l="l" t="t" r="r" b="b"/>
              <a:pathLst>
                <a:path w="24987" h="38784" extrusionOk="0">
                  <a:moveTo>
                    <a:pt x="22347" y="0"/>
                  </a:moveTo>
                  <a:cubicBezTo>
                    <a:pt x="22292" y="0"/>
                    <a:pt x="22239" y="33"/>
                    <a:pt x="22217" y="88"/>
                  </a:cubicBezTo>
                  <a:cubicBezTo>
                    <a:pt x="21838" y="1113"/>
                    <a:pt x="21734" y="2007"/>
                    <a:pt x="21908" y="2745"/>
                  </a:cubicBezTo>
                  <a:cubicBezTo>
                    <a:pt x="22037" y="3298"/>
                    <a:pt x="22322" y="3974"/>
                    <a:pt x="22624" y="4689"/>
                  </a:cubicBezTo>
                  <a:cubicBezTo>
                    <a:pt x="23525" y="6829"/>
                    <a:pt x="24647" y="9489"/>
                    <a:pt x="22717" y="11143"/>
                  </a:cubicBezTo>
                  <a:cubicBezTo>
                    <a:pt x="21595" y="12105"/>
                    <a:pt x="20143" y="12629"/>
                    <a:pt x="18740" y="13136"/>
                  </a:cubicBezTo>
                  <a:cubicBezTo>
                    <a:pt x="16872" y="13812"/>
                    <a:pt x="15105" y="14449"/>
                    <a:pt x="14647" y="16053"/>
                  </a:cubicBezTo>
                  <a:cubicBezTo>
                    <a:pt x="14369" y="17028"/>
                    <a:pt x="14388" y="18575"/>
                    <a:pt x="14410" y="20366"/>
                  </a:cubicBezTo>
                  <a:cubicBezTo>
                    <a:pt x="14449" y="23472"/>
                    <a:pt x="14496" y="27340"/>
                    <a:pt x="12886" y="29513"/>
                  </a:cubicBezTo>
                  <a:cubicBezTo>
                    <a:pt x="11443" y="31460"/>
                    <a:pt x="9206" y="32204"/>
                    <a:pt x="7042" y="32925"/>
                  </a:cubicBezTo>
                  <a:cubicBezTo>
                    <a:pt x="5410" y="33467"/>
                    <a:pt x="3869" y="33979"/>
                    <a:pt x="2714" y="34969"/>
                  </a:cubicBezTo>
                  <a:cubicBezTo>
                    <a:pt x="0" y="37296"/>
                    <a:pt x="360" y="38630"/>
                    <a:pt x="378" y="38684"/>
                  </a:cubicBezTo>
                  <a:cubicBezTo>
                    <a:pt x="395" y="38744"/>
                    <a:pt x="449" y="38783"/>
                    <a:pt x="512" y="38783"/>
                  </a:cubicBezTo>
                  <a:cubicBezTo>
                    <a:pt x="524" y="38783"/>
                    <a:pt x="537" y="38782"/>
                    <a:pt x="550" y="38778"/>
                  </a:cubicBezTo>
                  <a:cubicBezTo>
                    <a:pt x="624" y="38756"/>
                    <a:pt x="667" y="38678"/>
                    <a:pt x="646" y="38604"/>
                  </a:cubicBezTo>
                  <a:cubicBezTo>
                    <a:pt x="643" y="38592"/>
                    <a:pt x="347" y="37367"/>
                    <a:pt x="2897" y="35182"/>
                  </a:cubicBezTo>
                  <a:cubicBezTo>
                    <a:pt x="4009" y="34229"/>
                    <a:pt x="5525" y="33724"/>
                    <a:pt x="7129" y="33190"/>
                  </a:cubicBezTo>
                  <a:cubicBezTo>
                    <a:pt x="9336" y="32457"/>
                    <a:pt x="11615" y="31698"/>
                    <a:pt x="13110" y="29681"/>
                  </a:cubicBezTo>
                  <a:cubicBezTo>
                    <a:pt x="14777" y="27431"/>
                    <a:pt x="14729" y="23510"/>
                    <a:pt x="14690" y="20362"/>
                  </a:cubicBezTo>
                  <a:cubicBezTo>
                    <a:pt x="14668" y="18592"/>
                    <a:pt x="14649" y="17065"/>
                    <a:pt x="14917" y="16131"/>
                  </a:cubicBezTo>
                  <a:cubicBezTo>
                    <a:pt x="15336" y="14665"/>
                    <a:pt x="16958" y="14079"/>
                    <a:pt x="18835" y="13400"/>
                  </a:cubicBezTo>
                  <a:cubicBezTo>
                    <a:pt x="20262" y="12884"/>
                    <a:pt x="21740" y="12352"/>
                    <a:pt x="22901" y="11357"/>
                  </a:cubicBezTo>
                  <a:cubicBezTo>
                    <a:pt x="24986" y="9569"/>
                    <a:pt x="23820" y="6802"/>
                    <a:pt x="22883" y="4581"/>
                  </a:cubicBezTo>
                  <a:cubicBezTo>
                    <a:pt x="22586" y="3877"/>
                    <a:pt x="22306" y="3210"/>
                    <a:pt x="22180" y="2681"/>
                  </a:cubicBezTo>
                  <a:cubicBezTo>
                    <a:pt x="22020" y="1998"/>
                    <a:pt x="22121" y="1158"/>
                    <a:pt x="22481" y="185"/>
                  </a:cubicBezTo>
                  <a:cubicBezTo>
                    <a:pt x="22506" y="114"/>
                    <a:pt x="22468" y="35"/>
                    <a:pt x="22396" y="9"/>
                  </a:cubicBezTo>
                  <a:cubicBezTo>
                    <a:pt x="22380" y="3"/>
                    <a:pt x="22364" y="0"/>
                    <a:pt x="22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4191431" y="1996448"/>
              <a:ext cx="18617" cy="24695"/>
            </a:xfrm>
            <a:custGeom>
              <a:avLst/>
              <a:gdLst/>
              <a:ahLst/>
              <a:cxnLst/>
              <a:rect l="l" t="t" r="r" b="b"/>
              <a:pathLst>
                <a:path w="977" h="1296" extrusionOk="0">
                  <a:moveTo>
                    <a:pt x="818" y="1"/>
                  </a:moveTo>
                  <a:cubicBezTo>
                    <a:pt x="775" y="1"/>
                    <a:pt x="734" y="20"/>
                    <a:pt x="707" y="56"/>
                  </a:cubicBezTo>
                  <a:cubicBezTo>
                    <a:pt x="694" y="73"/>
                    <a:pt x="402" y="471"/>
                    <a:pt x="53" y="1086"/>
                  </a:cubicBezTo>
                  <a:cubicBezTo>
                    <a:pt x="1" y="1179"/>
                    <a:pt x="68" y="1296"/>
                    <a:pt x="176" y="1296"/>
                  </a:cubicBezTo>
                  <a:cubicBezTo>
                    <a:pt x="227" y="1296"/>
                    <a:pt x="274" y="1268"/>
                    <a:pt x="298" y="1224"/>
                  </a:cubicBezTo>
                  <a:cubicBezTo>
                    <a:pt x="491" y="878"/>
                    <a:pt x="702" y="544"/>
                    <a:pt x="933" y="224"/>
                  </a:cubicBezTo>
                  <a:cubicBezTo>
                    <a:pt x="977" y="161"/>
                    <a:pt x="963" y="73"/>
                    <a:pt x="902" y="28"/>
                  </a:cubicBezTo>
                  <a:cubicBezTo>
                    <a:pt x="877" y="10"/>
                    <a:pt x="847" y="1"/>
                    <a:pt x="8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4388670" y="2630732"/>
              <a:ext cx="395296" cy="343219"/>
            </a:xfrm>
            <a:custGeom>
              <a:avLst/>
              <a:gdLst/>
              <a:ahLst/>
              <a:cxnLst/>
              <a:rect l="l" t="t" r="r" b="b"/>
              <a:pathLst>
                <a:path w="20745" h="18012" extrusionOk="0">
                  <a:moveTo>
                    <a:pt x="5074" y="0"/>
                  </a:moveTo>
                  <a:cubicBezTo>
                    <a:pt x="3271" y="0"/>
                    <a:pt x="0" y="5987"/>
                    <a:pt x="609" y="6838"/>
                  </a:cubicBezTo>
                  <a:cubicBezTo>
                    <a:pt x="1258" y="7749"/>
                    <a:pt x="2817" y="10735"/>
                    <a:pt x="4895" y="11256"/>
                  </a:cubicBezTo>
                  <a:cubicBezTo>
                    <a:pt x="6975" y="11777"/>
                    <a:pt x="17496" y="18012"/>
                    <a:pt x="17496" y="18012"/>
                  </a:cubicBezTo>
                  <a:lnTo>
                    <a:pt x="20744" y="17102"/>
                  </a:lnTo>
                  <a:cubicBezTo>
                    <a:pt x="20744" y="17102"/>
                    <a:pt x="14378" y="12685"/>
                    <a:pt x="11910" y="10606"/>
                  </a:cubicBezTo>
                  <a:cubicBezTo>
                    <a:pt x="9443" y="8527"/>
                    <a:pt x="6065" y="5150"/>
                    <a:pt x="6065" y="5150"/>
                  </a:cubicBezTo>
                  <a:lnTo>
                    <a:pt x="5416" y="84"/>
                  </a:lnTo>
                  <a:cubicBezTo>
                    <a:pt x="5310" y="27"/>
                    <a:pt x="5195" y="0"/>
                    <a:pt x="5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4384249" y="2625301"/>
              <a:ext cx="406500" cy="353985"/>
            </a:xfrm>
            <a:custGeom>
              <a:avLst/>
              <a:gdLst/>
              <a:ahLst/>
              <a:cxnLst/>
              <a:rect l="l" t="t" r="r" b="b"/>
              <a:pathLst>
                <a:path w="21333" h="18577" extrusionOk="0">
                  <a:moveTo>
                    <a:pt x="5320" y="567"/>
                  </a:moveTo>
                  <a:cubicBezTo>
                    <a:pt x="5344" y="567"/>
                    <a:pt x="5367" y="570"/>
                    <a:pt x="5390" y="574"/>
                  </a:cubicBezTo>
                  <a:lnTo>
                    <a:pt x="6018" y="5471"/>
                  </a:lnTo>
                  <a:cubicBezTo>
                    <a:pt x="6026" y="5532"/>
                    <a:pt x="6053" y="5591"/>
                    <a:pt x="6098" y="5634"/>
                  </a:cubicBezTo>
                  <a:cubicBezTo>
                    <a:pt x="6132" y="5668"/>
                    <a:pt x="9513" y="9044"/>
                    <a:pt x="11961" y="11107"/>
                  </a:cubicBezTo>
                  <a:cubicBezTo>
                    <a:pt x="14012" y="12833"/>
                    <a:pt x="18786" y="16198"/>
                    <a:pt x="20327" y="17276"/>
                  </a:cubicBezTo>
                  <a:lnTo>
                    <a:pt x="17768" y="17993"/>
                  </a:lnTo>
                  <a:cubicBezTo>
                    <a:pt x="16608" y="17308"/>
                    <a:pt x="7203" y="11770"/>
                    <a:pt x="5196" y="11268"/>
                  </a:cubicBezTo>
                  <a:cubicBezTo>
                    <a:pt x="3571" y="10861"/>
                    <a:pt x="2207" y="8726"/>
                    <a:pt x="1475" y="7577"/>
                  </a:cubicBezTo>
                  <a:cubicBezTo>
                    <a:pt x="1315" y="7328"/>
                    <a:pt x="1179" y="7115"/>
                    <a:pt x="1070" y="6962"/>
                  </a:cubicBezTo>
                  <a:cubicBezTo>
                    <a:pt x="806" y="6558"/>
                    <a:pt x="2134" y="3419"/>
                    <a:pt x="3858" y="1542"/>
                  </a:cubicBezTo>
                  <a:cubicBezTo>
                    <a:pt x="4440" y="908"/>
                    <a:pt x="4952" y="568"/>
                    <a:pt x="5305" y="568"/>
                  </a:cubicBezTo>
                  <a:cubicBezTo>
                    <a:pt x="5310" y="567"/>
                    <a:pt x="5315" y="567"/>
                    <a:pt x="5320" y="567"/>
                  </a:cubicBezTo>
                  <a:close/>
                  <a:moveTo>
                    <a:pt x="5302" y="1"/>
                  </a:moveTo>
                  <a:cubicBezTo>
                    <a:pt x="4746" y="1"/>
                    <a:pt x="4084" y="433"/>
                    <a:pt x="3326" y="1293"/>
                  </a:cubicBezTo>
                  <a:cubicBezTo>
                    <a:pt x="1870" y="2945"/>
                    <a:pt x="1" y="6431"/>
                    <a:pt x="612" y="7288"/>
                  </a:cubicBezTo>
                  <a:cubicBezTo>
                    <a:pt x="718" y="7436"/>
                    <a:pt x="848" y="7640"/>
                    <a:pt x="1001" y="7880"/>
                  </a:cubicBezTo>
                  <a:cubicBezTo>
                    <a:pt x="1831" y="9178"/>
                    <a:pt x="3218" y="11353"/>
                    <a:pt x="5060" y="11814"/>
                  </a:cubicBezTo>
                  <a:cubicBezTo>
                    <a:pt x="7076" y="12317"/>
                    <a:pt x="17480" y="18476"/>
                    <a:pt x="17585" y="18537"/>
                  </a:cubicBezTo>
                  <a:cubicBezTo>
                    <a:pt x="17629" y="18564"/>
                    <a:pt x="17679" y="18577"/>
                    <a:pt x="17728" y="18577"/>
                  </a:cubicBezTo>
                  <a:cubicBezTo>
                    <a:pt x="17754" y="18577"/>
                    <a:pt x="17781" y="18574"/>
                    <a:pt x="17805" y="18567"/>
                  </a:cubicBezTo>
                  <a:lnTo>
                    <a:pt x="21052" y="17656"/>
                  </a:lnTo>
                  <a:cubicBezTo>
                    <a:pt x="21281" y="17592"/>
                    <a:pt x="21332" y="17292"/>
                    <a:pt x="21137" y="17156"/>
                  </a:cubicBezTo>
                  <a:cubicBezTo>
                    <a:pt x="21074" y="17112"/>
                    <a:pt x="14754" y="12722"/>
                    <a:pt x="12325" y="10676"/>
                  </a:cubicBezTo>
                  <a:cubicBezTo>
                    <a:pt x="10084" y="8790"/>
                    <a:pt x="7054" y="5792"/>
                    <a:pt x="6564" y="5305"/>
                  </a:cubicBezTo>
                  <a:lnTo>
                    <a:pt x="5926" y="333"/>
                  </a:lnTo>
                  <a:cubicBezTo>
                    <a:pt x="5915" y="244"/>
                    <a:pt x="5861" y="164"/>
                    <a:pt x="5781" y="121"/>
                  </a:cubicBezTo>
                  <a:cubicBezTo>
                    <a:pt x="5631" y="41"/>
                    <a:pt x="5471" y="1"/>
                    <a:pt x="5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a:off x="4508811" y="4188573"/>
              <a:ext cx="245352" cy="128126"/>
            </a:xfrm>
            <a:custGeom>
              <a:avLst/>
              <a:gdLst/>
              <a:ahLst/>
              <a:cxnLst/>
              <a:rect l="l" t="t" r="r" b="b"/>
              <a:pathLst>
                <a:path w="12876" h="6724" extrusionOk="0">
                  <a:moveTo>
                    <a:pt x="1681" y="0"/>
                  </a:moveTo>
                  <a:cubicBezTo>
                    <a:pt x="1681" y="0"/>
                    <a:pt x="0" y="3882"/>
                    <a:pt x="1061" y="4534"/>
                  </a:cubicBezTo>
                  <a:cubicBezTo>
                    <a:pt x="1589" y="4860"/>
                    <a:pt x="2199" y="4921"/>
                    <a:pt x="2749" y="4921"/>
                  </a:cubicBezTo>
                  <a:cubicBezTo>
                    <a:pt x="3080" y="4921"/>
                    <a:pt x="3389" y="4899"/>
                    <a:pt x="3645" y="4899"/>
                  </a:cubicBezTo>
                  <a:cubicBezTo>
                    <a:pt x="3815" y="4899"/>
                    <a:pt x="3961" y="4909"/>
                    <a:pt x="4075" y="4941"/>
                  </a:cubicBezTo>
                  <a:cubicBezTo>
                    <a:pt x="4646" y="5105"/>
                    <a:pt x="5543" y="6163"/>
                    <a:pt x="8639" y="6572"/>
                  </a:cubicBezTo>
                  <a:cubicBezTo>
                    <a:pt x="9448" y="6678"/>
                    <a:pt x="10090" y="6723"/>
                    <a:pt x="10602" y="6723"/>
                  </a:cubicBezTo>
                  <a:cubicBezTo>
                    <a:pt x="12048" y="6723"/>
                    <a:pt x="12450" y="6362"/>
                    <a:pt x="12631" y="6002"/>
                  </a:cubicBezTo>
                  <a:cubicBezTo>
                    <a:pt x="12876" y="5512"/>
                    <a:pt x="11328" y="5105"/>
                    <a:pt x="10024" y="4208"/>
                  </a:cubicBezTo>
                  <a:cubicBezTo>
                    <a:pt x="8721" y="3312"/>
                    <a:pt x="5543" y="623"/>
                    <a:pt x="5543" y="623"/>
                  </a:cubicBezTo>
                  <a:cubicBezTo>
                    <a:pt x="4966" y="952"/>
                    <a:pt x="4433" y="1076"/>
                    <a:pt x="3960" y="1076"/>
                  </a:cubicBezTo>
                  <a:cubicBezTo>
                    <a:pt x="2562" y="1076"/>
                    <a:pt x="1681" y="0"/>
                    <a:pt x="16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4503228" y="4183200"/>
              <a:ext cx="256366" cy="138854"/>
            </a:xfrm>
            <a:custGeom>
              <a:avLst/>
              <a:gdLst/>
              <a:ahLst/>
              <a:cxnLst/>
              <a:rect l="l" t="t" r="r" b="b"/>
              <a:pathLst>
                <a:path w="13454" h="7287" extrusionOk="0">
                  <a:moveTo>
                    <a:pt x="2076" y="772"/>
                  </a:moveTo>
                  <a:cubicBezTo>
                    <a:pt x="2481" y="1121"/>
                    <a:pt x="3252" y="1636"/>
                    <a:pt x="4264" y="1636"/>
                  </a:cubicBezTo>
                  <a:cubicBezTo>
                    <a:pt x="4729" y="1636"/>
                    <a:pt x="5245" y="1527"/>
                    <a:pt x="5801" y="1243"/>
                  </a:cubicBezTo>
                  <a:cubicBezTo>
                    <a:pt x="6448" y="1787"/>
                    <a:pt x="9002" y="3928"/>
                    <a:pt x="10158" y="4722"/>
                  </a:cubicBezTo>
                  <a:cubicBezTo>
                    <a:pt x="10672" y="5074"/>
                    <a:pt x="11206" y="5346"/>
                    <a:pt x="11677" y="5585"/>
                  </a:cubicBezTo>
                  <a:cubicBezTo>
                    <a:pt x="12075" y="5786"/>
                    <a:pt x="12617" y="6063"/>
                    <a:pt x="12673" y="6157"/>
                  </a:cubicBezTo>
                  <a:cubicBezTo>
                    <a:pt x="12586" y="6331"/>
                    <a:pt x="12390" y="6724"/>
                    <a:pt x="10903" y="6724"/>
                  </a:cubicBezTo>
                  <a:cubicBezTo>
                    <a:pt x="10413" y="6724"/>
                    <a:pt x="9782" y="6681"/>
                    <a:pt x="8968" y="6574"/>
                  </a:cubicBezTo>
                  <a:cubicBezTo>
                    <a:pt x="6737" y="6281"/>
                    <a:pt x="5687" y="5645"/>
                    <a:pt x="5060" y="5266"/>
                  </a:cubicBezTo>
                  <a:cubicBezTo>
                    <a:pt x="4821" y="5121"/>
                    <a:pt x="4631" y="5006"/>
                    <a:pt x="4446" y="4953"/>
                  </a:cubicBezTo>
                  <a:cubicBezTo>
                    <a:pt x="4301" y="4913"/>
                    <a:pt x="4129" y="4899"/>
                    <a:pt x="3937" y="4899"/>
                  </a:cubicBezTo>
                  <a:cubicBezTo>
                    <a:pt x="3813" y="4899"/>
                    <a:pt x="3679" y="4905"/>
                    <a:pt x="3537" y="4910"/>
                  </a:cubicBezTo>
                  <a:cubicBezTo>
                    <a:pt x="3379" y="4916"/>
                    <a:pt x="3212" y="4922"/>
                    <a:pt x="3040" y="4922"/>
                  </a:cubicBezTo>
                  <a:cubicBezTo>
                    <a:pt x="2526" y="4922"/>
                    <a:pt x="1969" y="4865"/>
                    <a:pt x="1501" y="4577"/>
                  </a:cubicBezTo>
                  <a:cubicBezTo>
                    <a:pt x="967" y="4249"/>
                    <a:pt x="1492" y="2241"/>
                    <a:pt x="2076" y="772"/>
                  </a:cubicBezTo>
                  <a:close/>
                  <a:moveTo>
                    <a:pt x="1977" y="0"/>
                  </a:moveTo>
                  <a:cubicBezTo>
                    <a:pt x="1963" y="0"/>
                    <a:pt x="1949" y="1"/>
                    <a:pt x="1936" y="3"/>
                  </a:cubicBezTo>
                  <a:cubicBezTo>
                    <a:pt x="1838" y="17"/>
                    <a:pt x="1756" y="81"/>
                    <a:pt x="1717" y="170"/>
                  </a:cubicBezTo>
                  <a:cubicBezTo>
                    <a:pt x="1419" y="855"/>
                    <a:pt x="0" y="4313"/>
                    <a:pt x="1206" y="5056"/>
                  </a:cubicBezTo>
                  <a:cubicBezTo>
                    <a:pt x="1796" y="5419"/>
                    <a:pt x="2469" y="5484"/>
                    <a:pt x="3052" y="5484"/>
                  </a:cubicBezTo>
                  <a:cubicBezTo>
                    <a:pt x="3231" y="5484"/>
                    <a:pt x="3401" y="5478"/>
                    <a:pt x="3557" y="5473"/>
                  </a:cubicBezTo>
                  <a:cubicBezTo>
                    <a:pt x="3690" y="5467"/>
                    <a:pt x="3820" y="5463"/>
                    <a:pt x="3937" y="5463"/>
                  </a:cubicBezTo>
                  <a:cubicBezTo>
                    <a:pt x="4082" y="5463"/>
                    <a:pt x="4207" y="5470"/>
                    <a:pt x="4291" y="5495"/>
                  </a:cubicBezTo>
                  <a:cubicBezTo>
                    <a:pt x="4405" y="5527"/>
                    <a:pt x="4565" y="5623"/>
                    <a:pt x="4769" y="5747"/>
                  </a:cubicBezTo>
                  <a:cubicBezTo>
                    <a:pt x="5435" y="6149"/>
                    <a:pt x="6547" y="6822"/>
                    <a:pt x="8895" y="7132"/>
                  </a:cubicBezTo>
                  <a:cubicBezTo>
                    <a:pt x="9712" y="7240"/>
                    <a:pt x="10370" y="7287"/>
                    <a:pt x="10902" y="7287"/>
                  </a:cubicBezTo>
                  <a:cubicBezTo>
                    <a:pt x="12472" y="7287"/>
                    <a:pt x="12941" y="6877"/>
                    <a:pt x="13177" y="6409"/>
                  </a:cubicBezTo>
                  <a:cubicBezTo>
                    <a:pt x="13453" y="5856"/>
                    <a:pt x="12782" y="5516"/>
                    <a:pt x="11932" y="5085"/>
                  </a:cubicBezTo>
                  <a:cubicBezTo>
                    <a:pt x="11477" y="4853"/>
                    <a:pt x="10959" y="4590"/>
                    <a:pt x="10476" y="4259"/>
                  </a:cubicBezTo>
                  <a:cubicBezTo>
                    <a:pt x="9200" y="3381"/>
                    <a:pt x="6049" y="717"/>
                    <a:pt x="6018" y="690"/>
                  </a:cubicBezTo>
                  <a:cubicBezTo>
                    <a:pt x="5966" y="647"/>
                    <a:pt x="5901" y="624"/>
                    <a:pt x="5836" y="624"/>
                  </a:cubicBezTo>
                  <a:cubicBezTo>
                    <a:pt x="5788" y="624"/>
                    <a:pt x="5740" y="636"/>
                    <a:pt x="5697" y="661"/>
                  </a:cubicBezTo>
                  <a:cubicBezTo>
                    <a:pt x="5168" y="964"/>
                    <a:pt x="4681" y="1077"/>
                    <a:pt x="4250" y="1077"/>
                  </a:cubicBezTo>
                  <a:cubicBezTo>
                    <a:pt x="3017" y="1077"/>
                    <a:pt x="2236" y="154"/>
                    <a:pt x="2192" y="103"/>
                  </a:cubicBezTo>
                  <a:cubicBezTo>
                    <a:pt x="2139" y="38"/>
                    <a:pt x="2059" y="0"/>
                    <a:pt x="197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4521483" y="4255837"/>
              <a:ext cx="228431" cy="60843"/>
            </a:xfrm>
            <a:custGeom>
              <a:avLst/>
              <a:gdLst/>
              <a:ahLst/>
              <a:cxnLst/>
              <a:rect l="l" t="t" r="r" b="b"/>
              <a:pathLst>
                <a:path w="11988" h="3193" extrusionOk="0">
                  <a:moveTo>
                    <a:pt x="1" y="1"/>
                  </a:moveTo>
                  <a:lnTo>
                    <a:pt x="1" y="1"/>
                  </a:lnTo>
                  <a:cubicBezTo>
                    <a:pt x="11" y="457"/>
                    <a:pt x="117" y="834"/>
                    <a:pt x="396" y="1003"/>
                  </a:cubicBezTo>
                  <a:cubicBezTo>
                    <a:pt x="926" y="1329"/>
                    <a:pt x="1538" y="1390"/>
                    <a:pt x="2089" y="1390"/>
                  </a:cubicBezTo>
                  <a:cubicBezTo>
                    <a:pt x="2417" y="1390"/>
                    <a:pt x="2723" y="1369"/>
                    <a:pt x="2977" y="1369"/>
                  </a:cubicBezTo>
                  <a:cubicBezTo>
                    <a:pt x="3148" y="1369"/>
                    <a:pt x="3296" y="1378"/>
                    <a:pt x="3410" y="1411"/>
                  </a:cubicBezTo>
                  <a:cubicBezTo>
                    <a:pt x="3981" y="1573"/>
                    <a:pt x="4878" y="2633"/>
                    <a:pt x="7974" y="3040"/>
                  </a:cubicBezTo>
                  <a:cubicBezTo>
                    <a:pt x="8784" y="3147"/>
                    <a:pt x="9427" y="3192"/>
                    <a:pt x="9940" y="3192"/>
                  </a:cubicBezTo>
                  <a:cubicBezTo>
                    <a:pt x="11384" y="3192"/>
                    <a:pt x="11786" y="2832"/>
                    <a:pt x="11967" y="2472"/>
                  </a:cubicBezTo>
                  <a:cubicBezTo>
                    <a:pt x="11977" y="2447"/>
                    <a:pt x="11985" y="2422"/>
                    <a:pt x="11988" y="2396"/>
                  </a:cubicBezTo>
                  <a:lnTo>
                    <a:pt x="11988" y="2396"/>
                  </a:lnTo>
                  <a:cubicBezTo>
                    <a:pt x="11557" y="2454"/>
                    <a:pt x="11130" y="2480"/>
                    <a:pt x="10710" y="2480"/>
                  </a:cubicBezTo>
                  <a:cubicBezTo>
                    <a:pt x="9291" y="2480"/>
                    <a:pt x="7936" y="2190"/>
                    <a:pt x="6676" y="1893"/>
                  </a:cubicBezTo>
                  <a:cubicBezTo>
                    <a:pt x="4670" y="1421"/>
                    <a:pt x="4081" y="360"/>
                    <a:pt x="2195" y="360"/>
                  </a:cubicBezTo>
                  <a:cubicBezTo>
                    <a:pt x="1242" y="360"/>
                    <a:pt x="501" y="179"/>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4516052" y="4250483"/>
              <a:ext cx="239426" cy="71571"/>
            </a:xfrm>
            <a:custGeom>
              <a:avLst/>
              <a:gdLst/>
              <a:ahLst/>
              <a:cxnLst/>
              <a:rect l="l" t="t" r="r" b="b"/>
              <a:pathLst>
                <a:path w="12565" h="3756" extrusionOk="0">
                  <a:moveTo>
                    <a:pt x="612" y="679"/>
                  </a:moveTo>
                  <a:cubicBezTo>
                    <a:pt x="1196" y="841"/>
                    <a:pt x="1821" y="922"/>
                    <a:pt x="2480" y="922"/>
                  </a:cubicBezTo>
                  <a:cubicBezTo>
                    <a:pt x="3481" y="922"/>
                    <a:pt x="4092" y="1242"/>
                    <a:pt x="4801" y="1612"/>
                  </a:cubicBezTo>
                  <a:cubicBezTo>
                    <a:pt x="5359" y="1904"/>
                    <a:pt x="5994" y="2235"/>
                    <a:pt x="6895" y="2446"/>
                  </a:cubicBezTo>
                  <a:cubicBezTo>
                    <a:pt x="8194" y="2753"/>
                    <a:pt x="9561" y="3041"/>
                    <a:pt x="10990" y="3041"/>
                  </a:cubicBezTo>
                  <a:cubicBezTo>
                    <a:pt x="11164" y="3041"/>
                    <a:pt x="11338" y="3037"/>
                    <a:pt x="11514" y="3028"/>
                  </a:cubicBezTo>
                  <a:lnTo>
                    <a:pt x="11514" y="3028"/>
                  </a:lnTo>
                  <a:cubicBezTo>
                    <a:pt x="11258" y="3122"/>
                    <a:pt x="10860" y="3193"/>
                    <a:pt x="10231" y="3193"/>
                  </a:cubicBezTo>
                  <a:cubicBezTo>
                    <a:pt x="9740" y="3193"/>
                    <a:pt x="9109" y="3150"/>
                    <a:pt x="8295" y="3043"/>
                  </a:cubicBezTo>
                  <a:cubicBezTo>
                    <a:pt x="6064" y="2750"/>
                    <a:pt x="5014" y="2114"/>
                    <a:pt x="4387" y="1735"/>
                  </a:cubicBezTo>
                  <a:cubicBezTo>
                    <a:pt x="4148" y="1590"/>
                    <a:pt x="3958" y="1475"/>
                    <a:pt x="3773" y="1422"/>
                  </a:cubicBezTo>
                  <a:cubicBezTo>
                    <a:pt x="3628" y="1382"/>
                    <a:pt x="3456" y="1368"/>
                    <a:pt x="3264" y="1368"/>
                  </a:cubicBezTo>
                  <a:cubicBezTo>
                    <a:pt x="3140" y="1368"/>
                    <a:pt x="3006" y="1374"/>
                    <a:pt x="2864" y="1379"/>
                  </a:cubicBezTo>
                  <a:cubicBezTo>
                    <a:pt x="2706" y="1385"/>
                    <a:pt x="2538" y="1391"/>
                    <a:pt x="2366" y="1391"/>
                  </a:cubicBezTo>
                  <a:cubicBezTo>
                    <a:pt x="1852" y="1391"/>
                    <a:pt x="1296" y="1334"/>
                    <a:pt x="828" y="1046"/>
                  </a:cubicBezTo>
                  <a:cubicBezTo>
                    <a:pt x="716" y="976"/>
                    <a:pt x="650" y="838"/>
                    <a:pt x="612" y="679"/>
                  </a:cubicBezTo>
                  <a:close/>
                  <a:moveTo>
                    <a:pt x="286" y="0"/>
                  </a:moveTo>
                  <a:cubicBezTo>
                    <a:pt x="134" y="0"/>
                    <a:pt x="0" y="124"/>
                    <a:pt x="4" y="288"/>
                  </a:cubicBezTo>
                  <a:cubicBezTo>
                    <a:pt x="19" y="900"/>
                    <a:pt x="197" y="1316"/>
                    <a:pt x="533" y="1525"/>
                  </a:cubicBezTo>
                  <a:cubicBezTo>
                    <a:pt x="1123" y="1888"/>
                    <a:pt x="1796" y="1953"/>
                    <a:pt x="2379" y="1953"/>
                  </a:cubicBezTo>
                  <a:cubicBezTo>
                    <a:pt x="2558" y="1953"/>
                    <a:pt x="2728" y="1947"/>
                    <a:pt x="2884" y="1942"/>
                  </a:cubicBezTo>
                  <a:cubicBezTo>
                    <a:pt x="3017" y="1936"/>
                    <a:pt x="3147" y="1932"/>
                    <a:pt x="3264" y="1932"/>
                  </a:cubicBezTo>
                  <a:cubicBezTo>
                    <a:pt x="3409" y="1932"/>
                    <a:pt x="3534" y="1939"/>
                    <a:pt x="3618" y="1964"/>
                  </a:cubicBezTo>
                  <a:cubicBezTo>
                    <a:pt x="3732" y="1996"/>
                    <a:pt x="3892" y="2092"/>
                    <a:pt x="4096" y="2216"/>
                  </a:cubicBezTo>
                  <a:cubicBezTo>
                    <a:pt x="4762" y="2618"/>
                    <a:pt x="5874" y="3291"/>
                    <a:pt x="8222" y="3601"/>
                  </a:cubicBezTo>
                  <a:cubicBezTo>
                    <a:pt x="9039" y="3709"/>
                    <a:pt x="9697" y="3756"/>
                    <a:pt x="10229" y="3756"/>
                  </a:cubicBezTo>
                  <a:cubicBezTo>
                    <a:pt x="11799" y="3756"/>
                    <a:pt x="12268" y="3346"/>
                    <a:pt x="12504" y="2879"/>
                  </a:cubicBezTo>
                  <a:cubicBezTo>
                    <a:pt x="12529" y="2827"/>
                    <a:pt x="12545" y="2772"/>
                    <a:pt x="12553" y="2715"/>
                  </a:cubicBezTo>
                  <a:cubicBezTo>
                    <a:pt x="12564" y="2627"/>
                    <a:pt x="12535" y="2540"/>
                    <a:pt x="12472" y="2478"/>
                  </a:cubicBezTo>
                  <a:cubicBezTo>
                    <a:pt x="12418" y="2425"/>
                    <a:pt x="12346" y="2396"/>
                    <a:pt x="12270" y="2396"/>
                  </a:cubicBezTo>
                  <a:cubicBezTo>
                    <a:pt x="12259" y="2396"/>
                    <a:pt x="12248" y="2397"/>
                    <a:pt x="12236" y="2398"/>
                  </a:cubicBezTo>
                  <a:cubicBezTo>
                    <a:pt x="11822" y="2454"/>
                    <a:pt x="11410" y="2479"/>
                    <a:pt x="11003" y="2479"/>
                  </a:cubicBezTo>
                  <a:cubicBezTo>
                    <a:pt x="9627" y="2479"/>
                    <a:pt x="8293" y="2199"/>
                    <a:pt x="7025" y="1899"/>
                  </a:cubicBezTo>
                  <a:cubicBezTo>
                    <a:pt x="6192" y="1704"/>
                    <a:pt x="5618" y="1403"/>
                    <a:pt x="5062" y="1115"/>
                  </a:cubicBezTo>
                  <a:cubicBezTo>
                    <a:pt x="4321" y="727"/>
                    <a:pt x="3620" y="361"/>
                    <a:pt x="2482" y="361"/>
                  </a:cubicBezTo>
                  <a:cubicBezTo>
                    <a:pt x="1540" y="361"/>
                    <a:pt x="819" y="174"/>
                    <a:pt x="380" y="16"/>
                  </a:cubicBezTo>
                  <a:cubicBezTo>
                    <a:pt x="349" y="5"/>
                    <a:pt x="317" y="0"/>
                    <a:pt x="28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a:off x="3818982" y="2130728"/>
              <a:ext cx="867593" cy="2102071"/>
            </a:xfrm>
            <a:custGeom>
              <a:avLst/>
              <a:gdLst/>
              <a:ahLst/>
              <a:cxnLst/>
              <a:rect l="l" t="t" r="r" b="b"/>
              <a:pathLst>
                <a:path w="45531" h="110316" extrusionOk="0">
                  <a:moveTo>
                    <a:pt x="25090" y="1"/>
                  </a:moveTo>
                  <a:cubicBezTo>
                    <a:pt x="25090" y="1"/>
                    <a:pt x="25704" y="4124"/>
                    <a:pt x="24915" y="5791"/>
                  </a:cubicBezTo>
                  <a:cubicBezTo>
                    <a:pt x="24125" y="7458"/>
                    <a:pt x="21670" y="7631"/>
                    <a:pt x="19564" y="7984"/>
                  </a:cubicBezTo>
                  <a:cubicBezTo>
                    <a:pt x="17458" y="8336"/>
                    <a:pt x="12634" y="10176"/>
                    <a:pt x="13160" y="14913"/>
                  </a:cubicBezTo>
                  <a:cubicBezTo>
                    <a:pt x="13687" y="19650"/>
                    <a:pt x="19739" y="29915"/>
                    <a:pt x="19739" y="32810"/>
                  </a:cubicBezTo>
                  <a:cubicBezTo>
                    <a:pt x="19739" y="35705"/>
                    <a:pt x="17897" y="37196"/>
                    <a:pt x="15879" y="42811"/>
                  </a:cubicBezTo>
                  <a:cubicBezTo>
                    <a:pt x="13862" y="48426"/>
                    <a:pt x="14124" y="58864"/>
                    <a:pt x="14738" y="65620"/>
                  </a:cubicBezTo>
                  <a:cubicBezTo>
                    <a:pt x="15352" y="72374"/>
                    <a:pt x="17371" y="78778"/>
                    <a:pt x="17371" y="78778"/>
                  </a:cubicBezTo>
                  <a:cubicBezTo>
                    <a:pt x="17371" y="78778"/>
                    <a:pt x="12282" y="86936"/>
                    <a:pt x="10090" y="90445"/>
                  </a:cubicBezTo>
                  <a:cubicBezTo>
                    <a:pt x="7897" y="93956"/>
                    <a:pt x="1" y="109219"/>
                    <a:pt x="1" y="109219"/>
                  </a:cubicBezTo>
                  <a:cubicBezTo>
                    <a:pt x="1" y="109219"/>
                    <a:pt x="1" y="109745"/>
                    <a:pt x="1229" y="110097"/>
                  </a:cubicBezTo>
                  <a:cubicBezTo>
                    <a:pt x="1841" y="110272"/>
                    <a:pt x="2498" y="110316"/>
                    <a:pt x="3002" y="110316"/>
                  </a:cubicBezTo>
                  <a:cubicBezTo>
                    <a:pt x="3509" y="110316"/>
                    <a:pt x="3861" y="110272"/>
                    <a:pt x="3861" y="110272"/>
                  </a:cubicBezTo>
                  <a:cubicBezTo>
                    <a:pt x="3861" y="110272"/>
                    <a:pt x="18950" y="92112"/>
                    <a:pt x="21756" y="89042"/>
                  </a:cubicBezTo>
                  <a:cubicBezTo>
                    <a:pt x="24564" y="85972"/>
                    <a:pt x="27196" y="80621"/>
                    <a:pt x="27546" y="78164"/>
                  </a:cubicBezTo>
                  <a:cubicBezTo>
                    <a:pt x="27898" y="75706"/>
                    <a:pt x="27459" y="60707"/>
                    <a:pt x="27459" y="60706"/>
                  </a:cubicBezTo>
                  <a:lnTo>
                    <a:pt x="27459" y="60706"/>
                  </a:lnTo>
                  <a:cubicBezTo>
                    <a:pt x="27459" y="60706"/>
                    <a:pt x="30618" y="68251"/>
                    <a:pt x="33074" y="72111"/>
                  </a:cubicBezTo>
                  <a:cubicBezTo>
                    <a:pt x="35532" y="75972"/>
                    <a:pt x="37191" y="79392"/>
                    <a:pt x="37191" y="79392"/>
                  </a:cubicBezTo>
                  <a:cubicBezTo>
                    <a:pt x="37191" y="79392"/>
                    <a:pt x="36583" y="84568"/>
                    <a:pt x="37197" y="88955"/>
                  </a:cubicBezTo>
                  <a:cubicBezTo>
                    <a:pt x="37811" y="93340"/>
                    <a:pt x="37293" y="107423"/>
                    <a:pt x="37907" y="108564"/>
                  </a:cubicBezTo>
                  <a:cubicBezTo>
                    <a:pt x="38185" y="109079"/>
                    <a:pt x="38821" y="109264"/>
                    <a:pt x="39484" y="109264"/>
                  </a:cubicBezTo>
                  <a:cubicBezTo>
                    <a:pt x="40288" y="109264"/>
                    <a:pt x="41132" y="108991"/>
                    <a:pt x="41421" y="108702"/>
                  </a:cubicBezTo>
                  <a:cubicBezTo>
                    <a:pt x="41947" y="108176"/>
                    <a:pt x="42198" y="104746"/>
                    <a:pt x="42198" y="104746"/>
                  </a:cubicBezTo>
                  <a:cubicBezTo>
                    <a:pt x="42198" y="104746"/>
                    <a:pt x="43250" y="94043"/>
                    <a:pt x="43864" y="89042"/>
                  </a:cubicBezTo>
                  <a:cubicBezTo>
                    <a:pt x="44479" y="84043"/>
                    <a:pt x="45531" y="79743"/>
                    <a:pt x="45181" y="78603"/>
                  </a:cubicBezTo>
                  <a:cubicBezTo>
                    <a:pt x="44829" y="77462"/>
                    <a:pt x="42636" y="65270"/>
                    <a:pt x="40969" y="59479"/>
                  </a:cubicBezTo>
                  <a:cubicBezTo>
                    <a:pt x="39302" y="53689"/>
                    <a:pt x="34215" y="42900"/>
                    <a:pt x="33074" y="40092"/>
                  </a:cubicBezTo>
                  <a:cubicBezTo>
                    <a:pt x="31934" y="37285"/>
                    <a:pt x="31320" y="34741"/>
                    <a:pt x="31495" y="33863"/>
                  </a:cubicBezTo>
                  <a:cubicBezTo>
                    <a:pt x="31670" y="32987"/>
                    <a:pt x="35091" y="27723"/>
                    <a:pt x="35969" y="26319"/>
                  </a:cubicBezTo>
                  <a:cubicBezTo>
                    <a:pt x="36846" y="24915"/>
                    <a:pt x="37197" y="22372"/>
                    <a:pt x="36144" y="20091"/>
                  </a:cubicBezTo>
                  <a:cubicBezTo>
                    <a:pt x="35091" y="17810"/>
                    <a:pt x="36144" y="14740"/>
                    <a:pt x="35969" y="12898"/>
                  </a:cubicBezTo>
                  <a:cubicBezTo>
                    <a:pt x="35793" y="11054"/>
                    <a:pt x="33074" y="10265"/>
                    <a:pt x="31670" y="9564"/>
                  </a:cubicBezTo>
                  <a:cubicBezTo>
                    <a:pt x="30267" y="8862"/>
                    <a:pt x="29740" y="7281"/>
                    <a:pt x="29740" y="5967"/>
                  </a:cubicBezTo>
                  <a:cubicBezTo>
                    <a:pt x="29740" y="4652"/>
                    <a:pt x="30529" y="2808"/>
                    <a:pt x="30529" y="2808"/>
                  </a:cubicBezTo>
                  <a:cubicBezTo>
                    <a:pt x="30529" y="2808"/>
                    <a:pt x="26231" y="1"/>
                    <a:pt x="250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3813647" y="2125393"/>
              <a:ext cx="875825" cy="2112780"/>
            </a:xfrm>
            <a:custGeom>
              <a:avLst/>
              <a:gdLst/>
              <a:ahLst/>
              <a:cxnLst/>
              <a:rect l="l" t="t" r="r" b="b"/>
              <a:pathLst>
                <a:path w="45963" h="110878" extrusionOk="0">
                  <a:moveTo>
                    <a:pt x="25697" y="619"/>
                  </a:moveTo>
                  <a:lnTo>
                    <a:pt x="25697" y="619"/>
                  </a:lnTo>
                  <a:cubicBezTo>
                    <a:pt x="26709" y="908"/>
                    <a:pt x="28945" y="2219"/>
                    <a:pt x="30460" y="3196"/>
                  </a:cubicBezTo>
                  <a:cubicBezTo>
                    <a:pt x="30248" y="3736"/>
                    <a:pt x="29737" y="5146"/>
                    <a:pt x="29737" y="6246"/>
                  </a:cubicBezTo>
                  <a:cubicBezTo>
                    <a:pt x="29737" y="7602"/>
                    <a:pt x="30285" y="9325"/>
                    <a:pt x="31823" y="10093"/>
                  </a:cubicBezTo>
                  <a:cubicBezTo>
                    <a:pt x="32084" y="10224"/>
                    <a:pt x="32390" y="10359"/>
                    <a:pt x="32718" y="10502"/>
                  </a:cubicBezTo>
                  <a:cubicBezTo>
                    <a:pt x="34110" y="11108"/>
                    <a:pt x="35839" y="11864"/>
                    <a:pt x="35968" y="13203"/>
                  </a:cubicBezTo>
                  <a:cubicBezTo>
                    <a:pt x="36026" y="13820"/>
                    <a:pt x="35937" y="14611"/>
                    <a:pt x="35842" y="15450"/>
                  </a:cubicBezTo>
                  <a:cubicBezTo>
                    <a:pt x="35658" y="17084"/>
                    <a:pt x="35451" y="18936"/>
                    <a:pt x="36167" y="20488"/>
                  </a:cubicBezTo>
                  <a:cubicBezTo>
                    <a:pt x="37209" y="22742"/>
                    <a:pt x="36815" y="25159"/>
                    <a:pt x="36008" y="26448"/>
                  </a:cubicBezTo>
                  <a:cubicBezTo>
                    <a:pt x="35864" y="26680"/>
                    <a:pt x="35651" y="27016"/>
                    <a:pt x="35394" y="27418"/>
                  </a:cubicBezTo>
                  <a:cubicBezTo>
                    <a:pt x="33584" y="30265"/>
                    <a:pt x="31642" y="33363"/>
                    <a:pt x="31497" y="34086"/>
                  </a:cubicBezTo>
                  <a:cubicBezTo>
                    <a:pt x="31303" y="35059"/>
                    <a:pt x="31958" y="37687"/>
                    <a:pt x="33092" y="40476"/>
                  </a:cubicBezTo>
                  <a:cubicBezTo>
                    <a:pt x="33383" y="41192"/>
                    <a:pt x="33923" y="42408"/>
                    <a:pt x="34605" y="43947"/>
                  </a:cubicBezTo>
                  <a:cubicBezTo>
                    <a:pt x="36649" y="48560"/>
                    <a:pt x="39738" y="55531"/>
                    <a:pt x="40977" y="59835"/>
                  </a:cubicBezTo>
                  <a:cubicBezTo>
                    <a:pt x="42093" y="63707"/>
                    <a:pt x="43435" y="70406"/>
                    <a:pt x="44322" y="74838"/>
                  </a:cubicBezTo>
                  <a:cubicBezTo>
                    <a:pt x="44756" y="77007"/>
                    <a:pt x="45070" y="78576"/>
                    <a:pt x="45189" y="78964"/>
                  </a:cubicBezTo>
                  <a:cubicBezTo>
                    <a:pt x="45386" y="79602"/>
                    <a:pt x="45054" y="81609"/>
                    <a:pt x="44669" y="83932"/>
                  </a:cubicBezTo>
                  <a:cubicBezTo>
                    <a:pt x="44403" y="85533"/>
                    <a:pt x="44101" y="87349"/>
                    <a:pt x="43864" y="89287"/>
                  </a:cubicBezTo>
                  <a:cubicBezTo>
                    <a:pt x="43257" y="94233"/>
                    <a:pt x="42207" y="104890"/>
                    <a:pt x="42197" y="105004"/>
                  </a:cubicBezTo>
                  <a:cubicBezTo>
                    <a:pt x="42076" y="106639"/>
                    <a:pt x="41784" y="108498"/>
                    <a:pt x="41501" y="108783"/>
                  </a:cubicBezTo>
                  <a:cubicBezTo>
                    <a:pt x="41278" y="109004"/>
                    <a:pt x="40505" y="109262"/>
                    <a:pt x="39761" y="109262"/>
                  </a:cubicBezTo>
                  <a:cubicBezTo>
                    <a:pt x="39623" y="109262"/>
                    <a:pt x="39486" y="109253"/>
                    <a:pt x="39354" y="109233"/>
                  </a:cubicBezTo>
                  <a:cubicBezTo>
                    <a:pt x="39038" y="109187"/>
                    <a:pt x="38621" y="109058"/>
                    <a:pt x="38434" y="108710"/>
                  </a:cubicBezTo>
                  <a:cubicBezTo>
                    <a:pt x="38157" y="108196"/>
                    <a:pt x="38132" y="103924"/>
                    <a:pt x="38112" y="100156"/>
                  </a:cubicBezTo>
                  <a:cubicBezTo>
                    <a:pt x="38088" y="96047"/>
                    <a:pt x="38062" y="91389"/>
                    <a:pt x="37754" y="89195"/>
                  </a:cubicBezTo>
                  <a:cubicBezTo>
                    <a:pt x="37152" y="84896"/>
                    <a:pt x="37743" y="79755"/>
                    <a:pt x="37748" y="79704"/>
                  </a:cubicBezTo>
                  <a:cubicBezTo>
                    <a:pt x="37756" y="79651"/>
                    <a:pt x="37747" y="79597"/>
                    <a:pt x="37722" y="79548"/>
                  </a:cubicBezTo>
                  <a:cubicBezTo>
                    <a:pt x="37706" y="79514"/>
                    <a:pt x="36027" y="76068"/>
                    <a:pt x="33590" y="72239"/>
                  </a:cubicBezTo>
                  <a:cubicBezTo>
                    <a:pt x="31175" y="68445"/>
                    <a:pt x="28029" y="60952"/>
                    <a:pt x="27999" y="60878"/>
                  </a:cubicBezTo>
                  <a:cubicBezTo>
                    <a:pt x="27953" y="60772"/>
                    <a:pt x="27850" y="60705"/>
                    <a:pt x="27739" y="60705"/>
                  </a:cubicBezTo>
                  <a:cubicBezTo>
                    <a:pt x="27720" y="60705"/>
                    <a:pt x="27699" y="60707"/>
                    <a:pt x="27679" y="60712"/>
                  </a:cubicBezTo>
                  <a:cubicBezTo>
                    <a:pt x="27546" y="60741"/>
                    <a:pt x="27453" y="60859"/>
                    <a:pt x="27458" y="60995"/>
                  </a:cubicBezTo>
                  <a:cubicBezTo>
                    <a:pt x="27463" y="61145"/>
                    <a:pt x="27892" y="75999"/>
                    <a:pt x="27549" y="78404"/>
                  </a:cubicBezTo>
                  <a:cubicBezTo>
                    <a:pt x="27205" y="80805"/>
                    <a:pt x="24579" y="86127"/>
                    <a:pt x="21829" y="89133"/>
                  </a:cubicBezTo>
                  <a:cubicBezTo>
                    <a:pt x="19152" y="92063"/>
                    <a:pt x="5143" y="108907"/>
                    <a:pt x="3998" y="110283"/>
                  </a:cubicBezTo>
                  <a:cubicBezTo>
                    <a:pt x="3861" y="110296"/>
                    <a:pt x="3604" y="110314"/>
                    <a:pt x="3282" y="110314"/>
                  </a:cubicBezTo>
                  <a:cubicBezTo>
                    <a:pt x="2798" y="110314"/>
                    <a:pt x="2169" y="110272"/>
                    <a:pt x="1586" y="110107"/>
                  </a:cubicBezTo>
                  <a:cubicBezTo>
                    <a:pt x="835" y="109891"/>
                    <a:pt x="632" y="109628"/>
                    <a:pt x="580" y="109534"/>
                  </a:cubicBezTo>
                  <a:cubicBezTo>
                    <a:pt x="1249" y="108243"/>
                    <a:pt x="8535" y="94192"/>
                    <a:pt x="10606" y="90874"/>
                  </a:cubicBezTo>
                  <a:cubicBezTo>
                    <a:pt x="12799" y="87365"/>
                    <a:pt x="17887" y="79207"/>
                    <a:pt x="17887" y="79207"/>
                  </a:cubicBezTo>
                  <a:cubicBezTo>
                    <a:pt x="17931" y="79137"/>
                    <a:pt x="17943" y="79050"/>
                    <a:pt x="17918" y="78973"/>
                  </a:cubicBezTo>
                  <a:cubicBezTo>
                    <a:pt x="17897" y="78909"/>
                    <a:pt x="15902" y="72521"/>
                    <a:pt x="15297" y="65873"/>
                  </a:cubicBezTo>
                  <a:cubicBezTo>
                    <a:pt x="14611" y="58327"/>
                    <a:pt x="14546" y="48404"/>
                    <a:pt x="16423" y="43186"/>
                  </a:cubicBezTo>
                  <a:cubicBezTo>
                    <a:pt x="17279" y="40801"/>
                    <a:pt x="18106" y="39163"/>
                    <a:pt x="18769" y="37845"/>
                  </a:cubicBezTo>
                  <a:cubicBezTo>
                    <a:pt x="19658" y="36086"/>
                    <a:pt x="20299" y="34814"/>
                    <a:pt x="20299" y="33089"/>
                  </a:cubicBezTo>
                  <a:cubicBezTo>
                    <a:pt x="20299" y="31656"/>
                    <a:pt x="18968" y="28694"/>
                    <a:pt x="17428" y="25264"/>
                  </a:cubicBezTo>
                  <a:cubicBezTo>
                    <a:pt x="15816" y="21676"/>
                    <a:pt x="13990" y="17610"/>
                    <a:pt x="13717" y="15163"/>
                  </a:cubicBezTo>
                  <a:cubicBezTo>
                    <a:pt x="13235" y="10819"/>
                    <a:pt x="17543" y="8931"/>
                    <a:pt x="19888" y="8540"/>
                  </a:cubicBezTo>
                  <a:cubicBezTo>
                    <a:pt x="20132" y="8499"/>
                    <a:pt x="20380" y="8461"/>
                    <a:pt x="20629" y="8423"/>
                  </a:cubicBezTo>
                  <a:cubicBezTo>
                    <a:pt x="22624" y="8116"/>
                    <a:pt x="24686" y="7798"/>
                    <a:pt x="25448" y="6190"/>
                  </a:cubicBezTo>
                  <a:cubicBezTo>
                    <a:pt x="26129" y="4754"/>
                    <a:pt x="25830" y="1697"/>
                    <a:pt x="25697" y="619"/>
                  </a:cubicBezTo>
                  <a:close/>
                  <a:moveTo>
                    <a:pt x="25368" y="1"/>
                  </a:moveTo>
                  <a:cubicBezTo>
                    <a:pt x="25197" y="1"/>
                    <a:pt x="25067" y="153"/>
                    <a:pt x="25092" y="323"/>
                  </a:cubicBezTo>
                  <a:cubicBezTo>
                    <a:pt x="25099" y="362"/>
                    <a:pt x="25685" y="4379"/>
                    <a:pt x="24942" y="5951"/>
                  </a:cubicBezTo>
                  <a:cubicBezTo>
                    <a:pt x="24307" y="7289"/>
                    <a:pt x="22395" y="7585"/>
                    <a:pt x="20546" y="7869"/>
                  </a:cubicBezTo>
                  <a:cubicBezTo>
                    <a:pt x="20294" y="7907"/>
                    <a:pt x="20044" y="7946"/>
                    <a:pt x="19798" y="7987"/>
                  </a:cubicBezTo>
                  <a:cubicBezTo>
                    <a:pt x="17270" y="8409"/>
                    <a:pt x="12632" y="10464"/>
                    <a:pt x="13160" y="15225"/>
                  </a:cubicBezTo>
                  <a:cubicBezTo>
                    <a:pt x="13442" y="17762"/>
                    <a:pt x="15288" y="21870"/>
                    <a:pt x="16916" y="25496"/>
                  </a:cubicBezTo>
                  <a:cubicBezTo>
                    <a:pt x="18367" y="28726"/>
                    <a:pt x="19738" y="31778"/>
                    <a:pt x="19738" y="33090"/>
                  </a:cubicBezTo>
                  <a:cubicBezTo>
                    <a:pt x="19738" y="34681"/>
                    <a:pt x="19154" y="35839"/>
                    <a:pt x="18269" y="37594"/>
                  </a:cubicBezTo>
                  <a:cubicBezTo>
                    <a:pt x="17598" y="38924"/>
                    <a:pt x="16763" y="40581"/>
                    <a:pt x="15895" y="42996"/>
                  </a:cubicBezTo>
                  <a:cubicBezTo>
                    <a:pt x="13496" y="49673"/>
                    <a:pt x="14403" y="62234"/>
                    <a:pt x="14738" y="65926"/>
                  </a:cubicBezTo>
                  <a:cubicBezTo>
                    <a:pt x="15303" y="72120"/>
                    <a:pt x="17062" y="78089"/>
                    <a:pt x="17345" y="79018"/>
                  </a:cubicBezTo>
                  <a:cubicBezTo>
                    <a:pt x="16735" y="79996"/>
                    <a:pt x="12176" y="87305"/>
                    <a:pt x="10131" y="90577"/>
                  </a:cubicBezTo>
                  <a:cubicBezTo>
                    <a:pt x="7956" y="94055"/>
                    <a:pt x="110" y="109217"/>
                    <a:pt x="31" y="109370"/>
                  </a:cubicBezTo>
                  <a:cubicBezTo>
                    <a:pt x="11" y="109410"/>
                    <a:pt x="1" y="109455"/>
                    <a:pt x="1" y="109499"/>
                  </a:cubicBezTo>
                  <a:cubicBezTo>
                    <a:pt x="1" y="109623"/>
                    <a:pt x="69" y="110257"/>
                    <a:pt x="1431" y="110646"/>
                  </a:cubicBezTo>
                  <a:cubicBezTo>
                    <a:pt x="2079" y="110832"/>
                    <a:pt x="2763" y="110877"/>
                    <a:pt x="3286" y="110877"/>
                  </a:cubicBezTo>
                  <a:cubicBezTo>
                    <a:pt x="3311" y="110877"/>
                    <a:pt x="3336" y="110877"/>
                    <a:pt x="3361" y="110877"/>
                  </a:cubicBezTo>
                  <a:cubicBezTo>
                    <a:pt x="3633" y="110877"/>
                    <a:pt x="3905" y="110863"/>
                    <a:pt x="4176" y="110833"/>
                  </a:cubicBezTo>
                  <a:cubicBezTo>
                    <a:pt x="4248" y="110824"/>
                    <a:pt x="4312" y="110788"/>
                    <a:pt x="4358" y="110734"/>
                  </a:cubicBezTo>
                  <a:cubicBezTo>
                    <a:pt x="4509" y="110552"/>
                    <a:pt x="19474" y="92544"/>
                    <a:pt x="22245" y="89513"/>
                  </a:cubicBezTo>
                  <a:cubicBezTo>
                    <a:pt x="25105" y="86385"/>
                    <a:pt x="27745" y="81016"/>
                    <a:pt x="28107" y="78486"/>
                  </a:cubicBezTo>
                  <a:cubicBezTo>
                    <a:pt x="28395" y="76466"/>
                    <a:pt x="28162" y="66301"/>
                    <a:pt x="28061" y="62446"/>
                  </a:cubicBezTo>
                  <a:lnTo>
                    <a:pt x="28061" y="62446"/>
                  </a:lnTo>
                  <a:cubicBezTo>
                    <a:pt x="29092" y="64804"/>
                    <a:pt x="31305" y="69694"/>
                    <a:pt x="33118" y="72544"/>
                  </a:cubicBezTo>
                  <a:cubicBezTo>
                    <a:pt x="35342" y="76039"/>
                    <a:pt x="36929" y="79211"/>
                    <a:pt x="37183" y="79724"/>
                  </a:cubicBezTo>
                  <a:cubicBezTo>
                    <a:pt x="37110" y="80411"/>
                    <a:pt x="36630" y="85207"/>
                    <a:pt x="37199" y="89276"/>
                  </a:cubicBezTo>
                  <a:cubicBezTo>
                    <a:pt x="37500" y="91433"/>
                    <a:pt x="37527" y="96071"/>
                    <a:pt x="37550" y="100162"/>
                  </a:cubicBezTo>
                  <a:cubicBezTo>
                    <a:pt x="37579" y="105234"/>
                    <a:pt x="37614" y="108373"/>
                    <a:pt x="37939" y="108978"/>
                  </a:cubicBezTo>
                  <a:cubicBezTo>
                    <a:pt x="38176" y="109418"/>
                    <a:pt x="38638" y="109700"/>
                    <a:pt x="39274" y="109793"/>
                  </a:cubicBezTo>
                  <a:cubicBezTo>
                    <a:pt x="39434" y="109816"/>
                    <a:pt x="39599" y="109827"/>
                    <a:pt x="39765" y="109827"/>
                  </a:cubicBezTo>
                  <a:cubicBezTo>
                    <a:pt x="40643" y="109827"/>
                    <a:pt x="41554" y="109527"/>
                    <a:pt x="41899" y="109182"/>
                  </a:cubicBezTo>
                  <a:cubicBezTo>
                    <a:pt x="42469" y="108610"/>
                    <a:pt x="42713" y="105638"/>
                    <a:pt x="42755" y="105055"/>
                  </a:cubicBezTo>
                  <a:cubicBezTo>
                    <a:pt x="42765" y="104947"/>
                    <a:pt x="43816" y="94297"/>
                    <a:pt x="44422" y="89357"/>
                  </a:cubicBezTo>
                  <a:cubicBezTo>
                    <a:pt x="44659" y="87431"/>
                    <a:pt x="44958" y="85622"/>
                    <a:pt x="45223" y="84027"/>
                  </a:cubicBezTo>
                  <a:cubicBezTo>
                    <a:pt x="45652" y="81436"/>
                    <a:pt x="45962" y="79564"/>
                    <a:pt x="45728" y="78803"/>
                  </a:cubicBezTo>
                  <a:cubicBezTo>
                    <a:pt x="45615" y="78439"/>
                    <a:pt x="45289" y="76803"/>
                    <a:pt x="44873" y="74729"/>
                  </a:cubicBezTo>
                  <a:cubicBezTo>
                    <a:pt x="43983" y="70288"/>
                    <a:pt x="42640" y="63576"/>
                    <a:pt x="41519" y="59682"/>
                  </a:cubicBezTo>
                  <a:cubicBezTo>
                    <a:pt x="40270" y="55342"/>
                    <a:pt x="37169" y="48350"/>
                    <a:pt x="35119" y="43722"/>
                  </a:cubicBezTo>
                  <a:cubicBezTo>
                    <a:pt x="34439" y="42187"/>
                    <a:pt x="33901" y="40975"/>
                    <a:pt x="33614" y="40267"/>
                  </a:cubicBezTo>
                  <a:cubicBezTo>
                    <a:pt x="32405" y="37290"/>
                    <a:pt x="31906" y="34919"/>
                    <a:pt x="32050" y="34199"/>
                  </a:cubicBezTo>
                  <a:cubicBezTo>
                    <a:pt x="32186" y="33517"/>
                    <a:pt x="34767" y="29457"/>
                    <a:pt x="35870" y="27723"/>
                  </a:cubicBezTo>
                  <a:cubicBezTo>
                    <a:pt x="36128" y="27318"/>
                    <a:pt x="36342" y="26981"/>
                    <a:pt x="36487" y="26749"/>
                  </a:cubicBezTo>
                  <a:cubicBezTo>
                    <a:pt x="37371" y="25334"/>
                    <a:pt x="37808" y="22699"/>
                    <a:pt x="36679" y="20253"/>
                  </a:cubicBezTo>
                  <a:cubicBezTo>
                    <a:pt x="36029" y="18844"/>
                    <a:pt x="36227" y="17075"/>
                    <a:pt x="36402" y="15516"/>
                  </a:cubicBezTo>
                  <a:cubicBezTo>
                    <a:pt x="36500" y="14646"/>
                    <a:pt x="36592" y="13827"/>
                    <a:pt x="36528" y="13152"/>
                  </a:cubicBezTo>
                  <a:cubicBezTo>
                    <a:pt x="36370" y="11483"/>
                    <a:pt x="34390" y="10618"/>
                    <a:pt x="32944" y="9988"/>
                  </a:cubicBezTo>
                  <a:cubicBezTo>
                    <a:pt x="32626" y="9850"/>
                    <a:pt x="32329" y="9720"/>
                    <a:pt x="32075" y="9593"/>
                  </a:cubicBezTo>
                  <a:cubicBezTo>
                    <a:pt x="30767" y="8938"/>
                    <a:pt x="30301" y="7436"/>
                    <a:pt x="30301" y="6247"/>
                  </a:cubicBezTo>
                  <a:cubicBezTo>
                    <a:pt x="30301" y="5006"/>
                    <a:pt x="31060" y="3218"/>
                    <a:pt x="31067" y="3199"/>
                  </a:cubicBezTo>
                  <a:cubicBezTo>
                    <a:pt x="31121" y="3074"/>
                    <a:pt x="31077" y="2928"/>
                    <a:pt x="30964" y="2853"/>
                  </a:cubicBezTo>
                  <a:cubicBezTo>
                    <a:pt x="30516" y="2562"/>
                    <a:pt x="26561" y="1"/>
                    <a:pt x="25370" y="1"/>
                  </a:cubicBezTo>
                  <a:cubicBezTo>
                    <a:pt x="25370" y="1"/>
                    <a:pt x="25369" y="1"/>
                    <a:pt x="2536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a:off x="4471959" y="2414229"/>
              <a:ext cx="34032" cy="79383"/>
            </a:xfrm>
            <a:custGeom>
              <a:avLst/>
              <a:gdLst/>
              <a:ahLst/>
              <a:cxnLst/>
              <a:rect l="l" t="t" r="r" b="b"/>
              <a:pathLst>
                <a:path w="1786" h="4166" extrusionOk="0">
                  <a:moveTo>
                    <a:pt x="303" y="0"/>
                  </a:moveTo>
                  <a:cubicBezTo>
                    <a:pt x="289" y="0"/>
                    <a:pt x="274" y="1"/>
                    <a:pt x="260" y="3"/>
                  </a:cubicBezTo>
                  <a:cubicBezTo>
                    <a:pt x="107" y="28"/>
                    <a:pt x="1" y="172"/>
                    <a:pt x="27" y="327"/>
                  </a:cubicBezTo>
                  <a:cubicBezTo>
                    <a:pt x="181" y="1341"/>
                    <a:pt x="1150" y="3878"/>
                    <a:pt x="1191" y="3985"/>
                  </a:cubicBezTo>
                  <a:cubicBezTo>
                    <a:pt x="1231" y="4094"/>
                    <a:pt x="1336" y="4166"/>
                    <a:pt x="1453" y="4166"/>
                  </a:cubicBezTo>
                  <a:cubicBezTo>
                    <a:pt x="1650" y="4166"/>
                    <a:pt x="1786" y="3969"/>
                    <a:pt x="1716" y="3785"/>
                  </a:cubicBezTo>
                  <a:cubicBezTo>
                    <a:pt x="1705" y="3759"/>
                    <a:pt x="728" y="1196"/>
                    <a:pt x="581" y="241"/>
                  </a:cubicBezTo>
                  <a:cubicBezTo>
                    <a:pt x="561" y="101"/>
                    <a:pt x="440" y="0"/>
                    <a:pt x="3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4276817" y="2645537"/>
              <a:ext cx="102554" cy="34871"/>
            </a:xfrm>
            <a:custGeom>
              <a:avLst/>
              <a:gdLst/>
              <a:ahLst/>
              <a:cxnLst/>
              <a:rect l="l" t="t" r="r" b="b"/>
              <a:pathLst>
                <a:path w="5382" h="1830" extrusionOk="0">
                  <a:moveTo>
                    <a:pt x="5061" y="1"/>
                  </a:moveTo>
                  <a:cubicBezTo>
                    <a:pt x="5020" y="1"/>
                    <a:pt x="4979" y="9"/>
                    <a:pt x="4940" y="28"/>
                  </a:cubicBezTo>
                  <a:cubicBezTo>
                    <a:pt x="2779" y="1110"/>
                    <a:pt x="1374" y="1265"/>
                    <a:pt x="744" y="1265"/>
                  </a:cubicBezTo>
                  <a:cubicBezTo>
                    <a:pt x="497" y="1265"/>
                    <a:pt x="369" y="1241"/>
                    <a:pt x="362" y="1240"/>
                  </a:cubicBezTo>
                  <a:cubicBezTo>
                    <a:pt x="344" y="1236"/>
                    <a:pt x="326" y="1235"/>
                    <a:pt x="308" y="1235"/>
                  </a:cubicBezTo>
                  <a:cubicBezTo>
                    <a:pt x="178" y="1235"/>
                    <a:pt x="62" y="1325"/>
                    <a:pt x="32" y="1456"/>
                  </a:cubicBezTo>
                  <a:cubicBezTo>
                    <a:pt x="0" y="1604"/>
                    <a:pt x="94" y="1753"/>
                    <a:pt x="241" y="1790"/>
                  </a:cubicBezTo>
                  <a:cubicBezTo>
                    <a:pt x="263" y="1794"/>
                    <a:pt x="433" y="1829"/>
                    <a:pt x="753" y="1829"/>
                  </a:cubicBezTo>
                  <a:cubicBezTo>
                    <a:pt x="1475" y="1829"/>
                    <a:pt x="2955" y="1648"/>
                    <a:pt x="5192" y="531"/>
                  </a:cubicBezTo>
                  <a:cubicBezTo>
                    <a:pt x="5328" y="460"/>
                    <a:pt x="5382" y="293"/>
                    <a:pt x="5313" y="156"/>
                  </a:cubicBezTo>
                  <a:cubicBezTo>
                    <a:pt x="5264" y="58"/>
                    <a:pt x="5164" y="1"/>
                    <a:pt x="506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a:off x="3818982" y="2883248"/>
              <a:ext cx="867593" cy="1349551"/>
            </a:xfrm>
            <a:custGeom>
              <a:avLst/>
              <a:gdLst/>
              <a:ahLst/>
              <a:cxnLst/>
              <a:rect l="l" t="t" r="r" b="b"/>
              <a:pathLst>
                <a:path w="45531" h="70824" extrusionOk="0">
                  <a:moveTo>
                    <a:pt x="17240" y="1"/>
                  </a:moveTo>
                  <a:cubicBezTo>
                    <a:pt x="16809" y="931"/>
                    <a:pt x="16350" y="2009"/>
                    <a:pt x="15879" y="3319"/>
                  </a:cubicBezTo>
                  <a:cubicBezTo>
                    <a:pt x="13862" y="8934"/>
                    <a:pt x="14124" y="19372"/>
                    <a:pt x="14738" y="26128"/>
                  </a:cubicBezTo>
                  <a:cubicBezTo>
                    <a:pt x="15352" y="32882"/>
                    <a:pt x="17371" y="39286"/>
                    <a:pt x="17371" y="39286"/>
                  </a:cubicBezTo>
                  <a:cubicBezTo>
                    <a:pt x="17371" y="39286"/>
                    <a:pt x="12282" y="47444"/>
                    <a:pt x="10090" y="50953"/>
                  </a:cubicBezTo>
                  <a:cubicBezTo>
                    <a:pt x="7897" y="54462"/>
                    <a:pt x="1" y="69727"/>
                    <a:pt x="1" y="69727"/>
                  </a:cubicBezTo>
                  <a:cubicBezTo>
                    <a:pt x="1" y="69727"/>
                    <a:pt x="1" y="70253"/>
                    <a:pt x="1229" y="70605"/>
                  </a:cubicBezTo>
                  <a:cubicBezTo>
                    <a:pt x="1843" y="70780"/>
                    <a:pt x="2501" y="70823"/>
                    <a:pt x="3006" y="70823"/>
                  </a:cubicBezTo>
                  <a:cubicBezTo>
                    <a:pt x="3510" y="70823"/>
                    <a:pt x="3861" y="70780"/>
                    <a:pt x="3861" y="70780"/>
                  </a:cubicBezTo>
                  <a:cubicBezTo>
                    <a:pt x="3861" y="70780"/>
                    <a:pt x="18950" y="52620"/>
                    <a:pt x="21756" y="49550"/>
                  </a:cubicBezTo>
                  <a:cubicBezTo>
                    <a:pt x="24564" y="46479"/>
                    <a:pt x="27196" y="41129"/>
                    <a:pt x="27546" y="38672"/>
                  </a:cubicBezTo>
                  <a:cubicBezTo>
                    <a:pt x="27898" y="36214"/>
                    <a:pt x="27459" y="21215"/>
                    <a:pt x="27459" y="21214"/>
                  </a:cubicBezTo>
                  <a:lnTo>
                    <a:pt x="27459" y="21214"/>
                  </a:lnTo>
                  <a:cubicBezTo>
                    <a:pt x="27459" y="21214"/>
                    <a:pt x="30618" y="28759"/>
                    <a:pt x="33074" y="32619"/>
                  </a:cubicBezTo>
                  <a:cubicBezTo>
                    <a:pt x="35532" y="36478"/>
                    <a:pt x="37191" y="39900"/>
                    <a:pt x="37191" y="39900"/>
                  </a:cubicBezTo>
                  <a:cubicBezTo>
                    <a:pt x="37191" y="39900"/>
                    <a:pt x="36583" y="45076"/>
                    <a:pt x="37197" y="49463"/>
                  </a:cubicBezTo>
                  <a:cubicBezTo>
                    <a:pt x="37811" y="53848"/>
                    <a:pt x="37293" y="67931"/>
                    <a:pt x="37907" y="69072"/>
                  </a:cubicBezTo>
                  <a:cubicBezTo>
                    <a:pt x="38185" y="69587"/>
                    <a:pt x="38821" y="69772"/>
                    <a:pt x="39484" y="69772"/>
                  </a:cubicBezTo>
                  <a:cubicBezTo>
                    <a:pt x="40288" y="69772"/>
                    <a:pt x="41132" y="69499"/>
                    <a:pt x="41421" y="69210"/>
                  </a:cubicBezTo>
                  <a:cubicBezTo>
                    <a:pt x="41947" y="68684"/>
                    <a:pt x="42198" y="65254"/>
                    <a:pt x="42198" y="65254"/>
                  </a:cubicBezTo>
                  <a:cubicBezTo>
                    <a:pt x="42198" y="65254"/>
                    <a:pt x="43250" y="54551"/>
                    <a:pt x="43864" y="49550"/>
                  </a:cubicBezTo>
                  <a:cubicBezTo>
                    <a:pt x="44479" y="44551"/>
                    <a:pt x="45531" y="40251"/>
                    <a:pt x="45181" y="39111"/>
                  </a:cubicBezTo>
                  <a:cubicBezTo>
                    <a:pt x="44829" y="37970"/>
                    <a:pt x="42636" y="25776"/>
                    <a:pt x="40969" y="19986"/>
                  </a:cubicBezTo>
                  <a:cubicBezTo>
                    <a:pt x="39376" y="14453"/>
                    <a:pt x="34661" y="4357"/>
                    <a:pt x="33251" y="1023"/>
                  </a:cubicBezTo>
                  <a:cubicBezTo>
                    <a:pt x="30986" y="1871"/>
                    <a:pt x="28774" y="2193"/>
                    <a:pt x="26723" y="2193"/>
                  </a:cubicBezTo>
                  <a:cubicBezTo>
                    <a:pt x="22649" y="2193"/>
                    <a:pt x="19208" y="926"/>
                    <a:pt x="172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3813647" y="2877894"/>
              <a:ext cx="875844" cy="1360260"/>
            </a:xfrm>
            <a:custGeom>
              <a:avLst/>
              <a:gdLst/>
              <a:ahLst/>
              <a:cxnLst/>
              <a:rect l="l" t="t" r="r" b="b"/>
              <a:pathLst>
                <a:path w="45964" h="71386" extrusionOk="0">
                  <a:moveTo>
                    <a:pt x="17657" y="654"/>
                  </a:moveTo>
                  <a:cubicBezTo>
                    <a:pt x="19756" y="1609"/>
                    <a:pt x="23090" y="2759"/>
                    <a:pt x="26989" y="2759"/>
                  </a:cubicBezTo>
                  <a:cubicBezTo>
                    <a:pt x="28999" y="2759"/>
                    <a:pt x="31158" y="2453"/>
                    <a:pt x="33376" y="1659"/>
                  </a:cubicBezTo>
                  <a:cubicBezTo>
                    <a:pt x="33681" y="2372"/>
                    <a:pt x="34108" y="3334"/>
                    <a:pt x="34607" y="4460"/>
                  </a:cubicBezTo>
                  <a:cubicBezTo>
                    <a:pt x="36650" y="9072"/>
                    <a:pt x="39739" y="16040"/>
                    <a:pt x="40979" y="20344"/>
                  </a:cubicBezTo>
                  <a:cubicBezTo>
                    <a:pt x="42093" y="24216"/>
                    <a:pt x="43435" y="30915"/>
                    <a:pt x="44322" y="35347"/>
                  </a:cubicBezTo>
                  <a:cubicBezTo>
                    <a:pt x="44756" y="37516"/>
                    <a:pt x="45071" y="39085"/>
                    <a:pt x="45191" y="39473"/>
                  </a:cubicBezTo>
                  <a:cubicBezTo>
                    <a:pt x="45386" y="40111"/>
                    <a:pt x="45054" y="42118"/>
                    <a:pt x="44669" y="44441"/>
                  </a:cubicBezTo>
                  <a:cubicBezTo>
                    <a:pt x="44403" y="46042"/>
                    <a:pt x="44101" y="47858"/>
                    <a:pt x="43864" y="49796"/>
                  </a:cubicBezTo>
                  <a:cubicBezTo>
                    <a:pt x="43257" y="54742"/>
                    <a:pt x="42207" y="65399"/>
                    <a:pt x="42197" y="65513"/>
                  </a:cubicBezTo>
                  <a:cubicBezTo>
                    <a:pt x="42077" y="67148"/>
                    <a:pt x="41784" y="69007"/>
                    <a:pt x="41501" y="69292"/>
                  </a:cubicBezTo>
                  <a:cubicBezTo>
                    <a:pt x="41278" y="69513"/>
                    <a:pt x="40505" y="69771"/>
                    <a:pt x="39761" y="69771"/>
                  </a:cubicBezTo>
                  <a:cubicBezTo>
                    <a:pt x="39623" y="69771"/>
                    <a:pt x="39486" y="69762"/>
                    <a:pt x="39354" y="69742"/>
                  </a:cubicBezTo>
                  <a:cubicBezTo>
                    <a:pt x="39038" y="69696"/>
                    <a:pt x="38622" y="69567"/>
                    <a:pt x="38434" y="69219"/>
                  </a:cubicBezTo>
                  <a:cubicBezTo>
                    <a:pt x="38157" y="68705"/>
                    <a:pt x="38133" y="64433"/>
                    <a:pt x="38112" y="60665"/>
                  </a:cubicBezTo>
                  <a:cubicBezTo>
                    <a:pt x="38088" y="56556"/>
                    <a:pt x="38062" y="51898"/>
                    <a:pt x="37754" y="49704"/>
                  </a:cubicBezTo>
                  <a:cubicBezTo>
                    <a:pt x="37153" y="45405"/>
                    <a:pt x="37743" y="40264"/>
                    <a:pt x="37750" y="40213"/>
                  </a:cubicBezTo>
                  <a:cubicBezTo>
                    <a:pt x="37756" y="40160"/>
                    <a:pt x="37747" y="40106"/>
                    <a:pt x="37724" y="40057"/>
                  </a:cubicBezTo>
                  <a:cubicBezTo>
                    <a:pt x="37706" y="40023"/>
                    <a:pt x="36027" y="36577"/>
                    <a:pt x="33590" y="32748"/>
                  </a:cubicBezTo>
                  <a:cubicBezTo>
                    <a:pt x="31175" y="28954"/>
                    <a:pt x="28029" y="21461"/>
                    <a:pt x="27999" y="21387"/>
                  </a:cubicBezTo>
                  <a:cubicBezTo>
                    <a:pt x="27953" y="21281"/>
                    <a:pt x="27850" y="21214"/>
                    <a:pt x="27739" y="21214"/>
                  </a:cubicBezTo>
                  <a:cubicBezTo>
                    <a:pt x="27720" y="21214"/>
                    <a:pt x="27699" y="21216"/>
                    <a:pt x="27679" y="21221"/>
                  </a:cubicBezTo>
                  <a:cubicBezTo>
                    <a:pt x="27546" y="21250"/>
                    <a:pt x="27453" y="21368"/>
                    <a:pt x="27458" y="21504"/>
                  </a:cubicBezTo>
                  <a:cubicBezTo>
                    <a:pt x="27462" y="21654"/>
                    <a:pt x="27892" y="36508"/>
                    <a:pt x="27549" y="38913"/>
                  </a:cubicBezTo>
                  <a:cubicBezTo>
                    <a:pt x="27205" y="41314"/>
                    <a:pt x="24579" y="46636"/>
                    <a:pt x="21829" y="49642"/>
                  </a:cubicBezTo>
                  <a:cubicBezTo>
                    <a:pt x="19152" y="52572"/>
                    <a:pt x="5143" y="69416"/>
                    <a:pt x="3998" y="70792"/>
                  </a:cubicBezTo>
                  <a:cubicBezTo>
                    <a:pt x="3861" y="70805"/>
                    <a:pt x="3604" y="70823"/>
                    <a:pt x="3282" y="70823"/>
                  </a:cubicBezTo>
                  <a:cubicBezTo>
                    <a:pt x="2798" y="70823"/>
                    <a:pt x="2169" y="70781"/>
                    <a:pt x="1586" y="70616"/>
                  </a:cubicBezTo>
                  <a:cubicBezTo>
                    <a:pt x="835" y="70400"/>
                    <a:pt x="632" y="70137"/>
                    <a:pt x="580" y="70043"/>
                  </a:cubicBezTo>
                  <a:cubicBezTo>
                    <a:pt x="1249" y="68752"/>
                    <a:pt x="8535" y="54701"/>
                    <a:pt x="10606" y="51383"/>
                  </a:cubicBezTo>
                  <a:cubicBezTo>
                    <a:pt x="12800" y="47873"/>
                    <a:pt x="17889" y="39716"/>
                    <a:pt x="17889" y="39716"/>
                  </a:cubicBezTo>
                  <a:cubicBezTo>
                    <a:pt x="17932" y="39646"/>
                    <a:pt x="17943" y="39559"/>
                    <a:pt x="17918" y="39482"/>
                  </a:cubicBezTo>
                  <a:cubicBezTo>
                    <a:pt x="17897" y="39418"/>
                    <a:pt x="15902" y="33030"/>
                    <a:pt x="15298" y="26382"/>
                  </a:cubicBezTo>
                  <a:cubicBezTo>
                    <a:pt x="14613" y="18836"/>
                    <a:pt x="14547" y="8913"/>
                    <a:pt x="16423" y="3693"/>
                  </a:cubicBezTo>
                  <a:cubicBezTo>
                    <a:pt x="16796" y="2655"/>
                    <a:pt x="17202" y="1657"/>
                    <a:pt x="17657" y="654"/>
                  </a:cubicBezTo>
                  <a:close/>
                  <a:moveTo>
                    <a:pt x="17519" y="1"/>
                  </a:moveTo>
                  <a:cubicBezTo>
                    <a:pt x="17486" y="1"/>
                    <a:pt x="17454" y="6"/>
                    <a:pt x="17423" y="18"/>
                  </a:cubicBezTo>
                  <a:cubicBezTo>
                    <a:pt x="17353" y="44"/>
                    <a:pt x="17296" y="97"/>
                    <a:pt x="17264" y="164"/>
                  </a:cubicBezTo>
                  <a:cubicBezTo>
                    <a:pt x="16754" y="1269"/>
                    <a:pt x="16306" y="2363"/>
                    <a:pt x="15895" y="3505"/>
                  </a:cubicBezTo>
                  <a:cubicBezTo>
                    <a:pt x="13496" y="10182"/>
                    <a:pt x="14403" y="22743"/>
                    <a:pt x="14738" y="26435"/>
                  </a:cubicBezTo>
                  <a:cubicBezTo>
                    <a:pt x="15303" y="32629"/>
                    <a:pt x="17062" y="38598"/>
                    <a:pt x="17345" y="39527"/>
                  </a:cubicBezTo>
                  <a:cubicBezTo>
                    <a:pt x="16735" y="40505"/>
                    <a:pt x="12176" y="47814"/>
                    <a:pt x="10131" y="51086"/>
                  </a:cubicBezTo>
                  <a:cubicBezTo>
                    <a:pt x="7956" y="54564"/>
                    <a:pt x="110" y="69726"/>
                    <a:pt x="31" y="69879"/>
                  </a:cubicBezTo>
                  <a:cubicBezTo>
                    <a:pt x="11" y="69919"/>
                    <a:pt x="1" y="69964"/>
                    <a:pt x="1" y="70008"/>
                  </a:cubicBezTo>
                  <a:cubicBezTo>
                    <a:pt x="1" y="70132"/>
                    <a:pt x="69" y="70766"/>
                    <a:pt x="1433" y="71155"/>
                  </a:cubicBezTo>
                  <a:cubicBezTo>
                    <a:pt x="2079" y="71341"/>
                    <a:pt x="2763" y="71386"/>
                    <a:pt x="3286" y="71386"/>
                  </a:cubicBezTo>
                  <a:cubicBezTo>
                    <a:pt x="3300" y="71386"/>
                    <a:pt x="3313" y="71386"/>
                    <a:pt x="3327" y="71386"/>
                  </a:cubicBezTo>
                  <a:cubicBezTo>
                    <a:pt x="3611" y="71386"/>
                    <a:pt x="3895" y="71371"/>
                    <a:pt x="4178" y="71341"/>
                  </a:cubicBezTo>
                  <a:cubicBezTo>
                    <a:pt x="4249" y="71332"/>
                    <a:pt x="4315" y="71295"/>
                    <a:pt x="4360" y="71242"/>
                  </a:cubicBezTo>
                  <a:cubicBezTo>
                    <a:pt x="4510" y="71059"/>
                    <a:pt x="19477" y="53052"/>
                    <a:pt x="22248" y="50021"/>
                  </a:cubicBezTo>
                  <a:cubicBezTo>
                    <a:pt x="25108" y="46893"/>
                    <a:pt x="27746" y="41524"/>
                    <a:pt x="28108" y="38994"/>
                  </a:cubicBezTo>
                  <a:cubicBezTo>
                    <a:pt x="28397" y="36972"/>
                    <a:pt x="28163" y="26808"/>
                    <a:pt x="28063" y="22953"/>
                  </a:cubicBezTo>
                  <a:lnTo>
                    <a:pt x="28063" y="22953"/>
                  </a:lnTo>
                  <a:cubicBezTo>
                    <a:pt x="29094" y="25312"/>
                    <a:pt x="31306" y="30202"/>
                    <a:pt x="33119" y="33052"/>
                  </a:cubicBezTo>
                  <a:cubicBezTo>
                    <a:pt x="35343" y="36546"/>
                    <a:pt x="36932" y="39718"/>
                    <a:pt x="37185" y="40232"/>
                  </a:cubicBezTo>
                  <a:cubicBezTo>
                    <a:pt x="37111" y="40919"/>
                    <a:pt x="36631" y="45714"/>
                    <a:pt x="37201" y="49783"/>
                  </a:cubicBezTo>
                  <a:cubicBezTo>
                    <a:pt x="37503" y="51940"/>
                    <a:pt x="37530" y="56578"/>
                    <a:pt x="37553" y="60669"/>
                  </a:cubicBezTo>
                  <a:cubicBezTo>
                    <a:pt x="37581" y="65742"/>
                    <a:pt x="37616" y="68880"/>
                    <a:pt x="37941" y="69486"/>
                  </a:cubicBezTo>
                  <a:cubicBezTo>
                    <a:pt x="38179" y="69926"/>
                    <a:pt x="38640" y="70207"/>
                    <a:pt x="39275" y="70301"/>
                  </a:cubicBezTo>
                  <a:cubicBezTo>
                    <a:pt x="39435" y="70324"/>
                    <a:pt x="39600" y="70335"/>
                    <a:pt x="39767" y="70335"/>
                  </a:cubicBezTo>
                  <a:cubicBezTo>
                    <a:pt x="40646" y="70335"/>
                    <a:pt x="41556" y="70034"/>
                    <a:pt x="41901" y="69690"/>
                  </a:cubicBezTo>
                  <a:cubicBezTo>
                    <a:pt x="42471" y="69118"/>
                    <a:pt x="42714" y="66146"/>
                    <a:pt x="42757" y="65562"/>
                  </a:cubicBezTo>
                  <a:cubicBezTo>
                    <a:pt x="42768" y="65454"/>
                    <a:pt x="43817" y="54805"/>
                    <a:pt x="44424" y="49865"/>
                  </a:cubicBezTo>
                  <a:cubicBezTo>
                    <a:pt x="44660" y="47938"/>
                    <a:pt x="44960" y="46130"/>
                    <a:pt x="45224" y="44534"/>
                  </a:cubicBezTo>
                  <a:cubicBezTo>
                    <a:pt x="45653" y="41944"/>
                    <a:pt x="45964" y="40071"/>
                    <a:pt x="45729" y="39310"/>
                  </a:cubicBezTo>
                  <a:cubicBezTo>
                    <a:pt x="45618" y="38947"/>
                    <a:pt x="45290" y="37311"/>
                    <a:pt x="44874" y="35237"/>
                  </a:cubicBezTo>
                  <a:cubicBezTo>
                    <a:pt x="43985" y="30796"/>
                    <a:pt x="42642" y="24084"/>
                    <a:pt x="41520" y="20190"/>
                  </a:cubicBezTo>
                  <a:cubicBezTo>
                    <a:pt x="40270" y="15849"/>
                    <a:pt x="37171" y="8859"/>
                    <a:pt x="35120" y="4234"/>
                  </a:cubicBezTo>
                  <a:cubicBezTo>
                    <a:pt x="34563" y="2977"/>
                    <a:pt x="34096" y="1924"/>
                    <a:pt x="33789" y="1195"/>
                  </a:cubicBezTo>
                  <a:cubicBezTo>
                    <a:pt x="33744" y="1088"/>
                    <a:pt x="33640" y="1023"/>
                    <a:pt x="33531" y="1023"/>
                  </a:cubicBezTo>
                  <a:cubicBezTo>
                    <a:pt x="33498" y="1023"/>
                    <a:pt x="33464" y="1029"/>
                    <a:pt x="33431" y="1042"/>
                  </a:cubicBezTo>
                  <a:cubicBezTo>
                    <a:pt x="31195" y="1879"/>
                    <a:pt x="29014" y="2198"/>
                    <a:pt x="26988" y="2198"/>
                  </a:cubicBezTo>
                  <a:cubicBezTo>
                    <a:pt x="23030" y="2198"/>
                    <a:pt x="19665" y="980"/>
                    <a:pt x="17639" y="28"/>
                  </a:cubicBezTo>
                  <a:cubicBezTo>
                    <a:pt x="17601" y="10"/>
                    <a:pt x="17560" y="1"/>
                    <a:pt x="1751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a:off x="5055175" y="2964518"/>
              <a:ext cx="217551" cy="233233"/>
            </a:xfrm>
            <a:custGeom>
              <a:avLst/>
              <a:gdLst/>
              <a:ahLst/>
              <a:cxnLst/>
              <a:rect l="l" t="t" r="r" b="b"/>
              <a:pathLst>
                <a:path w="11417" h="12240" extrusionOk="0">
                  <a:moveTo>
                    <a:pt x="4" y="0"/>
                  </a:moveTo>
                  <a:lnTo>
                    <a:pt x="4" y="9002"/>
                  </a:lnTo>
                  <a:lnTo>
                    <a:pt x="968" y="9002"/>
                  </a:lnTo>
                  <a:lnTo>
                    <a:pt x="968" y="10150"/>
                  </a:lnTo>
                  <a:lnTo>
                    <a:pt x="1" y="10150"/>
                  </a:lnTo>
                  <a:lnTo>
                    <a:pt x="1" y="12240"/>
                  </a:lnTo>
                  <a:lnTo>
                    <a:pt x="3704" y="12240"/>
                  </a:lnTo>
                  <a:lnTo>
                    <a:pt x="3704" y="11538"/>
                  </a:lnTo>
                  <a:lnTo>
                    <a:pt x="7713" y="11538"/>
                  </a:lnTo>
                  <a:lnTo>
                    <a:pt x="7713" y="12240"/>
                  </a:lnTo>
                  <a:lnTo>
                    <a:pt x="11416" y="12240"/>
                  </a:lnTo>
                  <a:lnTo>
                    <a:pt x="11416" y="10150"/>
                  </a:lnTo>
                  <a:lnTo>
                    <a:pt x="10451" y="10150"/>
                  </a:lnTo>
                  <a:lnTo>
                    <a:pt x="10451" y="9002"/>
                  </a:lnTo>
                  <a:lnTo>
                    <a:pt x="11415" y="9002"/>
                  </a:lnTo>
                  <a:lnTo>
                    <a:pt x="11415"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a:off x="5049840" y="2959183"/>
              <a:ext cx="228241" cy="243904"/>
            </a:xfrm>
            <a:custGeom>
              <a:avLst/>
              <a:gdLst/>
              <a:ahLst/>
              <a:cxnLst/>
              <a:rect l="l" t="t" r="r" b="b"/>
              <a:pathLst>
                <a:path w="11978" h="12800" extrusionOk="0">
                  <a:moveTo>
                    <a:pt x="11415" y="562"/>
                  </a:moveTo>
                  <a:lnTo>
                    <a:pt x="11415" y="9000"/>
                  </a:lnTo>
                  <a:lnTo>
                    <a:pt x="10732" y="9000"/>
                  </a:lnTo>
                  <a:cubicBezTo>
                    <a:pt x="10576" y="9000"/>
                    <a:pt x="10451" y="9126"/>
                    <a:pt x="10451" y="9282"/>
                  </a:cubicBezTo>
                  <a:lnTo>
                    <a:pt x="10451" y="10430"/>
                  </a:lnTo>
                  <a:cubicBezTo>
                    <a:pt x="10451" y="10584"/>
                    <a:pt x="10576" y="10711"/>
                    <a:pt x="10732" y="10711"/>
                  </a:cubicBezTo>
                  <a:lnTo>
                    <a:pt x="11416" y="10711"/>
                  </a:lnTo>
                  <a:lnTo>
                    <a:pt x="11416" y="12238"/>
                  </a:lnTo>
                  <a:lnTo>
                    <a:pt x="8276" y="12238"/>
                  </a:lnTo>
                  <a:lnTo>
                    <a:pt x="8275" y="11817"/>
                  </a:lnTo>
                  <a:cubicBezTo>
                    <a:pt x="8275" y="11662"/>
                    <a:pt x="8149" y="11537"/>
                    <a:pt x="7993" y="11537"/>
                  </a:cubicBezTo>
                  <a:lnTo>
                    <a:pt x="3984" y="11537"/>
                  </a:lnTo>
                  <a:cubicBezTo>
                    <a:pt x="3829" y="11537"/>
                    <a:pt x="3702" y="11662"/>
                    <a:pt x="3704" y="11817"/>
                  </a:cubicBezTo>
                  <a:lnTo>
                    <a:pt x="3704" y="12238"/>
                  </a:lnTo>
                  <a:lnTo>
                    <a:pt x="562" y="12238"/>
                  </a:lnTo>
                  <a:lnTo>
                    <a:pt x="562" y="10711"/>
                  </a:lnTo>
                  <a:lnTo>
                    <a:pt x="1248" y="10711"/>
                  </a:lnTo>
                  <a:cubicBezTo>
                    <a:pt x="1402" y="10711"/>
                    <a:pt x="1528" y="10584"/>
                    <a:pt x="1528" y="10430"/>
                  </a:cubicBezTo>
                  <a:lnTo>
                    <a:pt x="1528" y="9282"/>
                  </a:lnTo>
                  <a:cubicBezTo>
                    <a:pt x="1528" y="9126"/>
                    <a:pt x="1402" y="9000"/>
                    <a:pt x="1248" y="9000"/>
                  </a:cubicBezTo>
                  <a:lnTo>
                    <a:pt x="564" y="9000"/>
                  </a:lnTo>
                  <a:lnTo>
                    <a:pt x="564" y="562"/>
                  </a:lnTo>
                  <a:close/>
                  <a:moveTo>
                    <a:pt x="284" y="0"/>
                  </a:moveTo>
                  <a:cubicBezTo>
                    <a:pt x="128" y="0"/>
                    <a:pt x="2" y="126"/>
                    <a:pt x="2" y="280"/>
                  </a:cubicBezTo>
                  <a:lnTo>
                    <a:pt x="2" y="9282"/>
                  </a:lnTo>
                  <a:cubicBezTo>
                    <a:pt x="2" y="9436"/>
                    <a:pt x="128" y="9563"/>
                    <a:pt x="284" y="9563"/>
                  </a:cubicBezTo>
                  <a:lnTo>
                    <a:pt x="966" y="9563"/>
                  </a:lnTo>
                  <a:lnTo>
                    <a:pt x="966" y="10148"/>
                  </a:lnTo>
                  <a:lnTo>
                    <a:pt x="281" y="10148"/>
                  </a:lnTo>
                  <a:cubicBezTo>
                    <a:pt x="126" y="10148"/>
                    <a:pt x="1" y="10275"/>
                    <a:pt x="1" y="10430"/>
                  </a:cubicBezTo>
                  <a:lnTo>
                    <a:pt x="1" y="12520"/>
                  </a:lnTo>
                  <a:cubicBezTo>
                    <a:pt x="1" y="12674"/>
                    <a:pt x="126" y="12800"/>
                    <a:pt x="281" y="12800"/>
                  </a:cubicBezTo>
                  <a:lnTo>
                    <a:pt x="3984" y="12800"/>
                  </a:lnTo>
                  <a:cubicBezTo>
                    <a:pt x="4138" y="12800"/>
                    <a:pt x="4265" y="12674"/>
                    <a:pt x="4265" y="12520"/>
                  </a:cubicBezTo>
                  <a:lnTo>
                    <a:pt x="4265" y="12098"/>
                  </a:lnTo>
                  <a:lnTo>
                    <a:pt x="7713" y="12098"/>
                  </a:lnTo>
                  <a:lnTo>
                    <a:pt x="7713" y="12520"/>
                  </a:lnTo>
                  <a:cubicBezTo>
                    <a:pt x="7713" y="12674"/>
                    <a:pt x="7838" y="12800"/>
                    <a:pt x="7993" y="12800"/>
                  </a:cubicBezTo>
                  <a:lnTo>
                    <a:pt x="11696" y="12800"/>
                  </a:lnTo>
                  <a:cubicBezTo>
                    <a:pt x="11852" y="12800"/>
                    <a:pt x="11978" y="12674"/>
                    <a:pt x="11978" y="12520"/>
                  </a:cubicBezTo>
                  <a:lnTo>
                    <a:pt x="11978" y="10430"/>
                  </a:lnTo>
                  <a:cubicBezTo>
                    <a:pt x="11978" y="10275"/>
                    <a:pt x="11852" y="10148"/>
                    <a:pt x="11696" y="10148"/>
                  </a:cubicBezTo>
                  <a:lnTo>
                    <a:pt x="11012" y="10148"/>
                  </a:lnTo>
                  <a:lnTo>
                    <a:pt x="11012" y="9563"/>
                  </a:lnTo>
                  <a:lnTo>
                    <a:pt x="11696" y="9563"/>
                  </a:lnTo>
                  <a:cubicBezTo>
                    <a:pt x="11851" y="9563"/>
                    <a:pt x="11976" y="9436"/>
                    <a:pt x="11976" y="9282"/>
                  </a:cubicBezTo>
                  <a:lnTo>
                    <a:pt x="11976" y="280"/>
                  </a:lnTo>
                  <a:cubicBezTo>
                    <a:pt x="11976" y="126"/>
                    <a:pt x="11851" y="0"/>
                    <a:pt x="116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a:off x="4085943" y="2913203"/>
              <a:ext cx="1280229" cy="76601"/>
            </a:xfrm>
            <a:custGeom>
              <a:avLst/>
              <a:gdLst/>
              <a:ahLst/>
              <a:cxnLst/>
              <a:rect l="l" t="t" r="r" b="b"/>
              <a:pathLst>
                <a:path w="67186" h="4020" extrusionOk="0">
                  <a:moveTo>
                    <a:pt x="1" y="1"/>
                  </a:moveTo>
                  <a:lnTo>
                    <a:pt x="1" y="4019"/>
                  </a:lnTo>
                  <a:lnTo>
                    <a:pt x="67154" y="4019"/>
                  </a:lnTo>
                  <a:cubicBezTo>
                    <a:pt x="67171" y="4019"/>
                    <a:pt x="67186" y="4006"/>
                    <a:pt x="67186" y="3987"/>
                  </a:cubicBezTo>
                  <a:lnTo>
                    <a:pt x="67186" y="35"/>
                  </a:lnTo>
                  <a:cubicBezTo>
                    <a:pt x="67186" y="16"/>
                    <a:pt x="67171" y="1"/>
                    <a:pt x="67154"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a:off x="4080588" y="2907868"/>
              <a:ext cx="1290957" cy="87291"/>
            </a:xfrm>
            <a:custGeom>
              <a:avLst/>
              <a:gdLst/>
              <a:ahLst/>
              <a:cxnLst/>
              <a:rect l="l" t="t" r="r" b="b"/>
              <a:pathLst>
                <a:path w="67749" h="4581" extrusionOk="0">
                  <a:moveTo>
                    <a:pt x="66465" y="562"/>
                  </a:moveTo>
                  <a:cubicBezTo>
                    <a:pt x="66863" y="562"/>
                    <a:pt x="67185" y="886"/>
                    <a:pt x="67185" y="1284"/>
                  </a:cubicBezTo>
                  <a:lnTo>
                    <a:pt x="67185" y="3297"/>
                  </a:lnTo>
                  <a:cubicBezTo>
                    <a:pt x="67185" y="3695"/>
                    <a:pt x="66863" y="4018"/>
                    <a:pt x="66465" y="4019"/>
                  </a:cubicBezTo>
                  <a:lnTo>
                    <a:pt x="563" y="4019"/>
                  </a:lnTo>
                  <a:lnTo>
                    <a:pt x="563" y="562"/>
                  </a:lnTo>
                  <a:close/>
                  <a:moveTo>
                    <a:pt x="282" y="1"/>
                  </a:moveTo>
                  <a:cubicBezTo>
                    <a:pt x="127" y="1"/>
                    <a:pt x="0" y="126"/>
                    <a:pt x="0" y="282"/>
                  </a:cubicBezTo>
                  <a:lnTo>
                    <a:pt x="0" y="4299"/>
                  </a:lnTo>
                  <a:cubicBezTo>
                    <a:pt x="0" y="4455"/>
                    <a:pt x="127" y="4581"/>
                    <a:pt x="282" y="4581"/>
                  </a:cubicBezTo>
                  <a:lnTo>
                    <a:pt x="66465" y="4581"/>
                  </a:lnTo>
                  <a:cubicBezTo>
                    <a:pt x="67174" y="4581"/>
                    <a:pt x="67747" y="4006"/>
                    <a:pt x="67748" y="3297"/>
                  </a:cubicBezTo>
                  <a:lnTo>
                    <a:pt x="67748" y="1284"/>
                  </a:lnTo>
                  <a:cubicBezTo>
                    <a:pt x="67747" y="576"/>
                    <a:pt x="67174" y="1"/>
                    <a:pt x="6646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a:off x="4903783" y="2901732"/>
              <a:ext cx="98000" cy="99562"/>
            </a:xfrm>
            <a:custGeom>
              <a:avLst/>
              <a:gdLst/>
              <a:ahLst/>
              <a:cxnLst/>
              <a:rect l="l" t="t" r="r" b="b"/>
              <a:pathLst>
                <a:path w="5143" h="5225" extrusionOk="0">
                  <a:moveTo>
                    <a:pt x="18" y="1"/>
                  </a:moveTo>
                  <a:cubicBezTo>
                    <a:pt x="7" y="1"/>
                    <a:pt x="0" y="9"/>
                    <a:pt x="0" y="18"/>
                  </a:cubicBezTo>
                  <a:lnTo>
                    <a:pt x="0" y="5206"/>
                  </a:lnTo>
                  <a:cubicBezTo>
                    <a:pt x="0" y="5216"/>
                    <a:pt x="7" y="5225"/>
                    <a:pt x="18" y="5225"/>
                  </a:cubicBezTo>
                  <a:lnTo>
                    <a:pt x="5125" y="5225"/>
                  </a:lnTo>
                  <a:cubicBezTo>
                    <a:pt x="5135" y="5225"/>
                    <a:pt x="5143" y="5216"/>
                    <a:pt x="5143" y="5206"/>
                  </a:cubicBezTo>
                  <a:lnTo>
                    <a:pt x="5143" y="18"/>
                  </a:lnTo>
                  <a:cubicBezTo>
                    <a:pt x="5143" y="9"/>
                    <a:pt x="5135" y="1"/>
                    <a:pt x="5125"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a:off x="4898391" y="2896396"/>
              <a:ext cx="108766" cy="110271"/>
            </a:xfrm>
            <a:custGeom>
              <a:avLst/>
              <a:gdLst/>
              <a:ahLst/>
              <a:cxnLst/>
              <a:rect l="l" t="t" r="r" b="b"/>
              <a:pathLst>
                <a:path w="5708" h="5787" extrusionOk="0">
                  <a:moveTo>
                    <a:pt x="4871" y="562"/>
                  </a:moveTo>
                  <a:cubicBezTo>
                    <a:pt x="5022" y="562"/>
                    <a:pt x="5144" y="685"/>
                    <a:pt x="5144" y="836"/>
                  </a:cubicBezTo>
                  <a:lnTo>
                    <a:pt x="5144" y="4949"/>
                  </a:lnTo>
                  <a:cubicBezTo>
                    <a:pt x="5144" y="5101"/>
                    <a:pt x="5022" y="5223"/>
                    <a:pt x="4871" y="5223"/>
                  </a:cubicBezTo>
                  <a:lnTo>
                    <a:pt x="837" y="5223"/>
                  </a:lnTo>
                  <a:cubicBezTo>
                    <a:pt x="686" y="5223"/>
                    <a:pt x="563" y="5101"/>
                    <a:pt x="563" y="4949"/>
                  </a:cubicBezTo>
                  <a:lnTo>
                    <a:pt x="563" y="835"/>
                  </a:lnTo>
                  <a:cubicBezTo>
                    <a:pt x="563" y="685"/>
                    <a:pt x="686" y="562"/>
                    <a:pt x="837" y="562"/>
                  </a:cubicBezTo>
                  <a:close/>
                  <a:moveTo>
                    <a:pt x="837" y="1"/>
                  </a:moveTo>
                  <a:cubicBezTo>
                    <a:pt x="375" y="1"/>
                    <a:pt x="2" y="374"/>
                    <a:pt x="0" y="836"/>
                  </a:cubicBezTo>
                  <a:lnTo>
                    <a:pt x="0" y="4951"/>
                  </a:lnTo>
                  <a:cubicBezTo>
                    <a:pt x="2" y="5411"/>
                    <a:pt x="375" y="5785"/>
                    <a:pt x="837" y="5786"/>
                  </a:cubicBezTo>
                  <a:lnTo>
                    <a:pt x="4871" y="5786"/>
                  </a:lnTo>
                  <a:cubicBezTo>
                    <a:pt x="5332" y="5785"/>
                    <a:pt x="5707" y="5411"/>
                    <a:pt x="5707" y="4951"/>
                  </a:cubicBezTo>
                  <a:lnTo>
                    <a:pt x="5707" y="836"/>
                  </a:lnTo>
                  <a:cubicBezTo>
                    <a:pt x="5707" y="374"/>
                    <a:pt x="5332" y="1"/>
                    <a:pt x="48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a:off x="3729919" y="2752436"/>
              <a:ext cx="398154" cy="398154"/>
            </a:xfrm>
            <a:custGeom>
              <a:avLst/>
              <a:gdLst/>
              <a:ahLst/>
              <a:cxnLst/>
              <a:rect l="l" t="t" r="r" b="b"/>
              <a:pathLst>
                <a:path w="20895" h="20895" extrusionOk="0">
                  <a:moveTo>
                    <a:pt x="10447" y="1"/>
                  </a:moveTo>
                  <a:cubicBezTo>
                    <a:pt x="7676" y="1"/>
                    <a:pt x="5019" y="1100"/>
                    <a:pt x="3060" y="3061"/>
                  </a:cubicBezTo>
                  <a:cubicBezTo>
                    <a:pt x="1100" y="5019"/>
                    <a:pt x="0" y="7677"/>
                    <a:pt x="0" y="10448"/>
                  </a:cubicBezTo>
                  <a:cubicBezTo>
                    <a:pt x="0" y="13219"/>
                    <a:pt x="1100" y="15876"/>
                    <a:pt x="3060" y="17835"/>
                  </a:cubicBezTo>
                  <a:cubicBezTo>
                    <a:pt x="5019" y="19795"/>
                    <a:pt x="7676" y="20895"/>
                    <a:pt x="10447" y="20895"/>
                  </a:cubicBezTo>
                  <a:cubicBezTo>
                    <a:pt x="13218" y="20895"/>
                    <a:pt x="15876" y="19795"/>
                    <a:pt x="17834" y="17835"/>
                  </a:cubicBezTo>
                  <a:cubicBezTo>
                    <a:pt x="19794" y="15876"/>
                    <a:pt x="20894" y="13219"/>
                    <a:pt x="20894" y="10448"/>
                  </a:cubicBezTo>
                  <a:cubicBezTo>
                    <a:pt x="20894" y="7677"/>
                    <a:pt x="19794" y="5019"/>
                    <a:pt x="17834" y="3061"/>
                  </a:cubicBezTo>
                  <a:cubicBezTo>
                    <a:pt x="15876" y="1100"/>
                    <a:pt x="13218" y="1"/>
                    <a:pt x="10447"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a:off x="3724546" y="2747101"/>
              <a:ext cx="408882" cy="408882"/>
            </a:xfrm>
            <a:custGeom>
              <a:avLst/>
              <a:gdLst/>
              <a:ahLst/>
              <a:cxnLst/>
              <a:rect l="l" t="t" r="r" b="b"/>
              <a:pathLst>
                <a:path w="21458" h="21458" extrusionOk="0">
                  <a:moveTo>
                    <a:pt x="10729" y="561"/>
                  </a:moveTo>
                  <a:cubicBezTo>
                    <a:pt x="16335" y="561"/>
                    <a:pt x="20896" y="5123"/>
                    <a:pt x="20896" y="10729"/>
                  </a:cubicBezTo>
                  <a:cubicBezTo>
                    <a:pt x="20896" y="16334"/>
                    <a:pt x="16335" y="20895"/>
                    <a:pt x="10729" y="20895"/>
                  </a:cubicBezTo>
                  <a:cubicBezTo>
                    <a:pt x="5123" y="20895"/>
                    <a:pt x="562" y="16334"/>
                    <a:pt x="562" y="10729"/>
                  </a:cubicBezTo>
                  <a:cubicBezTo>
                    <a:pt x="562" y="5123"/>
                    <a:pt x="5123" y="562"/>
                    <a:pt x="10729" y="562"/>
                  </a:cubicBezTo>
                  <a:lnTo>
                    <a:pt x="10729" y="561"/>
                  </a:lnTo>
                  <a:close/>
                  <a:moveTo>
                    <a:pt x="10729" y="1"/>
                  </a:moveTo>
                  <a:cubicBezTo>
                    <a:pt x="4814" y="1"/>
                    <a:pt x="1" y="4814"/>
                    <a:pt x="1" y="10729"/>
                  </a:cubicBezTo>
                  <a:cubicBezTo>
                    <a:pt x="1" y="16645"/>
                    <a:pt x="4814" y="21458"/>
                    <a:pt x="10729" y="21458"/>
                  </a:cubicBezTo>
                  <a:cubicBezTo>
                    <a:pt x="16645" y="21458"/>
                    <a:pt x="21458" y="16643"/>
                    <a:pt x="21458" y="10728"/>
                  </a:cubicBezTo>
                  <a:cubicBezTo>
                    <a:pt x="21458" y="4812"/>
                    <a:pt x="16645" y="1"/>
                    <a:pt x="1072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3848575" y="2819814"/>
              <a:ext cx="160824" cy="263416"/>
            </a:xfrm>
            <a:custGeom>
              <a:avLst/>
              <a:gdLst/>
              <a:ahLst/>
              <a:cxnLst/>
              <a:rect l="l" t="t" r="r" b="b"/>
              <a:pathLst>
                <a:path w="8440" h="13824" extrusionOk="0">
                  <a:moveTo>
                    <a:pt x="4220" y="0"/>
                  </a:moveTo>
                  <a:cubicBezTo>
                    <a:pt x="1890" y="0"/>
                    <a:pt x="1" y="1664"/>
                    <a:pt x="1" y="3716"/>
                  </a:cubicBezTo>
                  <a:cubicBezTo>
                    <a:pt x="1" y="5077"/>
                    <a:pt x="834" y="6264"/>
                    <a:pt x="2072" y="6912"/>
                  </a:cubicBezTo>
                  <a:cubicBezTo>
                    <a:pt x="834" y="7559"/>
                    <a:pt x="1" y="8745"/>
                    <a:pt x="1" y="10106"/>
                  </a:cubicBezTo>
                  <a:cubicBezTo>
                    <a:pt x="1" y="12159"/>
                    <a:pt x="1890" y="13823"/>
                    <a:pt x="4220" y="13823"/>
                  </a:cubicBezTo>
                  <a:cubicBezTo>
                    <a:pt x="6551" y="13823"/>
                    <a:pt x="8439" y="12159"/>
                    <a:pt x="8439" y="10107"/>
                  </a:cubicBezTo>
                  <a:cubicBezTo>
                    <a:pt x="8439" y="8746"/>
                    <a:pt x="7607" y="7559"/>
                    <a:pt x="6368" y="6912"/>
                  </a:cubicBezTo>
                  <a:cubicBezTo>
                    <a:pt x="7607" y="6266"/>
                    <a:pt x="8439" y="5077"/>
                    <a:pt x="8439" y="3716"/>
                  </a:cubicBezTo>
                  <a:cubicBezTo>
                    <a:pt x="8439" y="1664"/>
                    <a:pt x="6551" y="0"/>
                    <a:pt x="42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3843220" y="2814441"/>
              <a:ext cx="171533" cy="274144"/>
            </a:xfrm>
            <a:custGeom>
              <a:avLst/>
              <a:gdLst/>
              <a:ahLst/>
              <a:cxnLst/>
              <a:rect l="l" t="t" r="r" b="b"/>
              <a:pathLst>
                <a:path w="9002" h="14387" extrusionOk="0">
                  <a:moveTo>
                    <a:pt x="4501" y="564"/>
                  </a:moveTo>
                  <a:cubicBezTo>
                    <a:pt x="6673" y="564"/>
                    <a:pt x="8439" y="2104"/>
                    <a:pt x="8439" y="3998"/>
                  </a:cubicBezTo>
                  <a:cubicBezTo>
                    <a:pt x="8439" y="5215"/>
                    <a:pt x="7721" y="6316"/>
                    <a:pt x="6518" y="6944"/>
                  </a:cubicBezTo>
                  <a:cubicBezTo>
                    <a:pt x="6317" y="7049"/>
                    <a:pt x="6317" y="7338"/>
                    <a:pt x="6518" y="7443"/>
                  </a:cubicBezTo>
                  <a:cubicBezTo>
                    <a:pt x="7721" y="8072"/>
                    <a:pt x="8439" y="9173"/>
                    <a:pt x="8439" y="10389"/>
                  </a:cubicBezTo>
                  <a:cubicBezTo>
                    <a:pt x="8439" y="12282"/>
                    <a:pt x="6673" y="13824"/>
                    <a:pt x="4501" y="13824"/>
                  </a:cubicBezTo>
                  <a:cubicBezTo>
                    <a:pt x="2330" y="13824"/>
                    <a:pt x="563" y="12282"/>
                    <a:pt x="563" y="10389"/>
                  </a:cubicBezTo>
                  <a:cubicBezTo>
                    <a:pt x="563" y="9173"/>
                    <a:pt x="1281" y="8072"/>
                    <a:pt x="2484" y="7443"/>
                  </a:cubicBezTo>
                  <a:cubicBezTo>
                    <a:pt x="2685" y="7338"/>
                    <a:pt x="2685" y="7049"/>
                    <a:pt x="2484" y="6944"/>
                  </a:cubicBezTo>
                  <a:cubicBezTo>
                    <a:pt x="1281" y="6316"/>
                    <a:pt x="563" y="5215"/>
                    <a:pt x="563" y="3998"/>
                  </a:cubicBezTo>
                  <a:cubicBezTo>
                    <a:pt x="563" y="2104"/>
                    <a:pt x="2330" y="564"/>
                    <a:pt x="4501" y="564"/>
                  </a:cubicBezTo>
                  <a:close/>
                  <a:moveTo>
                    <a:pt x="4501" y="1"/>
                  </a:moveTo>
                  <a:cubicBezTo>
                    <a:pt x="2020" y="1"/>
                    <a:pt x="0" y="1795"/>
                    <a:pt x="0" y="3998"/>
                  </a:cubicBezTo>
                  <a:cubicBezTo>
                    <a:pt x="0" y="5257"/>
                    <a:pt x="681" y="6444"/>
                    <a:pt x="1803" y="7194"/>
                  </a:cubicBezTo>
                  <a:cubicBezTo>
                    <a:pt x="681" y="7943"/>
                    <a:pt x="0" y="9131"/>
                    <a:pt x="0" y="10389"/>
                  </a:cubicBezTo>
                  <a:cubicBezTo>
                    <a:pt x="0" y="12593"/>
                    <a:pt x="2020" y="14387"/>
                    <a:pt x="4501" y="14387"/>
                  </a:cubicBezTo>
                  <a:cubicBezTo>
                    <a:pt x="6982" y="14387"/>
                    <a:pt x="9002" y="12593"/>
                    <a:pt x="9002" y="10389"/>
                  </a:cubicBezTo>
                  <a:cubicBezTo>
                    <a:pt x="9002" y="9131"/>
                    <a:pt x="8322" y="7943"/>
                    <a:pt x="7199" y="7194"/>
                  </a:cubicBezTo>
                  <a:cubicBezTo>
                    <a:pt x="8322" y="6444"/>
                    <a:pt x="9002" y="5257"/>
                    <a:pt x="9002" y="3998"/>
                  </a:cubicBezTo>
                  <a:cubicBezTo>
                    <a:pt x="9002" y="1795"/>
                    <a:pt x="6982" y="1"/>
                    <a:pt x="45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4744636" y="2935878"/>
              <a:ext cx="144913" cy="81841"/>
            </a:xfrm>
            <a:custGeom>
              <a:avLst/>
              <a:gdLst/>
              <a:ahLst/>
              <a:cxnLst/>
              <a:rect l="l" t="t" r="r" b="b"/>
              <a:pathLst>
                <a:path w="7605" h="4295" extrusionOk="0">
                  <a:moveTo>
                    <a:pt x="6557" y="1"/>
                  </a:moveTo>
                  <a:cubicBezTo>
                    <a:pt x="6528" y="1"/>
                    <a:pt x="6495" y="5"/>
                    <a:pt x="6459" y="13"/>
                  </a:cubicBezTo>
                  <a:cubicBezTo>
                    <a:pt x="5806" y="157"/>
                    <a:pt x="5444" y="883"/>
                    <a:pt x="5444" y="883"/>
                  </a:cubicBezTo>
                  <a:cubicBezTo>
                    <a:pt x="5444" y="883"/>
                    <a:pt x="5396" y="168"/>
                    <a:pt x="5069" y="168"/>
                  </a:cubicBezTo>
                  <a:cubicBezTo>
                    <a:pt x="4992" y="168"/>
                    <a:pt x="4900" y="207"/>
                    <a:pt x="4791" y="303"/>
                  </a:cubicBezTo>
                  <a:cubicBezTo>
                    <a:pt x="4210" y="811"/>
                    <a:pt x="3774" y="1464"/>
                    <a:pt x="3774" y="1464"/>
                  </a:cubicBezTo>
                  <a:cubicBezTo>
                    <a:pt x="3774" y="1464"/>
                    <a:pt x="3717" y="387"/>
                    <a:pt x="3454" y="387"/>
                  </a:cubicBezTo>
                  <a:cubicBezTo>
                    <a:pt x="3419" y="387"/>
                    <a:pt x="3381" y="405"/>
                    <a:pt x="3339" y="447"/>
                  </a:cubicBezTo>
                  <a:cubicBezTo>
                    <a:pt x="2976" y="811"/>
                    <a:pt x="1598" y="2771"/>
                    <a:pt x="1598" y="2771"/>
                  </a:cubicBezTo>
                  <a:lnTo>
                    <a:pt x="1" y="2917"/>
                  </a:lnTo>
                  <a:cubicBezTo>
                    <a:pt x="1" y="2917"/>
                    <a:pt x="3266" y="4295"/>
                    <a:pt x="4283" y="4295"/>
                  </a:cubicBezTo>
                  <a:cubicBezTo>
                    <a:pt x="5300" y="4295"/>
                    <a:pt x="6460" y="3278"/>
                    <a:pt x="7041" y="2044"/>
                  </a:cubicBezTo>
                  <a:cubicBezTo>
                    <a:pt x="7523" y="1021"/>
                    <a:pt x="7605" y="447"/>
                    <a:pt x="7411" y="447"/>
                  </a:cubicBezTo>
                  <a:cubicBezTo>
                    <a:pt x="7371" y="447"/>
                    <a:pt x="7320" y="471"/>
                    <a:pt x="7258" y="520"/>
                  </a:cubicBezTo>
                  <a:lnTo>
                    <a:pt x="6532" y="1101"/>
                  </a:lnTo>
                  <a:cubicBezTo>
                    <a:pt x="6532" y="1101"/>
                    <a:pt x="7049" y="1"/>
                    <a:pt x="65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4738977" y="2930543"/>
              <a:ext cx="158976" cy="92550"/>
            </a:xfrm>
            <a:custGeom>
              <a:avLst/>
              <a:gdLst/>
              <a:ahLst/>
              <a:cxnLst/>
              <a:rect l="l" t="t" r="r" b="b"/>
              <a:pathLst>
                <a:path w="8343" h="4857" extrusionOk="0">
                  <a:moveTo>
                    <a:pt x="6787" y="580"/>
                  </a:moveTo>
                  <a:cubicBezTo>
                    <a:pt x="6776" y="730"/>
                    <a:pt x="6689" y="1021"/>
                    <a:pt x="6575" y="1261"/>
                  </a:cubicBezTo>
                  <a:cubicBezTo>
                    <a:pt x="6520" y="1381"/>
                    <a:pt x="6553" y="1521"/>
                    <a:pt x="6655" y="1602"/>
                  </a:cubicBezTo>
                  <a:cubicBezTo>
                    <a:pt x="6707" y="1642"/>
                    <a:pt x="6769" y="1662"/>
                    <a:pt x="6830" y="1662"/>
                  </a:cubicBezTo>
                  <a:cubicBezTo>
                    <a:pt x="6892" y="1662"/>
                    <a:pt x="6954" y="1642"/>
                    <a:pt x="7005" y="1601"/>
                  </a:cubicBezTo>
                  <a:lnTo>
                    <a:pt x="7465" y="1235"/>
                  </a:lnTo>
                  <a:lnTo>
                    <a:pt x="7465" y="1235"/>
                  </a:lnTo>
                  <a:cubicBezTo>
                    <a:pt x="7404" y="1451"/>
                    <a:pt x="7290" y="1766"/>
                    <a:pt x="7083" y="2205"/>
                  </a:cubicBezTo>
                  <a:cubicBezTo>
                    <a:pt x="6523" y="3396"/>
                    <a:pt x="5446" y="4293"/>
                    <a:pt x="4580" y="4293"/>
                  </a:cubicBezTo>
                  <a:cubicBezTo>
                    <a:pt x="4017" y="4293"/>
                    <a:pt x="2583" y="3793"/>
                    <a:pt x="1485" y="3370"/>
                  </a:cubicBezTo>
                  <a:lnTo>
                    <a:pt x="1920" y="3331"/>
                  </a:lnTo>
                  <a:cubicBezTo>
                    <a:pt x="2001" y="3323"/>
                    <a:pt x="2077" y="3280"/>
                    <a:pt x="2124" y="3213"/>
                  </a:cubicBezTo>
                  <a:cubicBezTo>
                    <a:pt x="2456" y="2740"/>
                    <a:pt x="3299" y="1562"/>
                    <a:pt x="3698" y="1082"/>
                  </a:cubicBezTo>
                  <a:cubicBezTo>
                    <a:pt x="3749" y="1305"/>
                    <a:pt x="3779" y="1531"/>
                    <a:pt x="3791" y="1758"/>
                  </a:cubicBezTo>
                  <a:cubicBezTo>
                    <a:pt x="3800" y="1925"/>
                    <a:pt x="3936" y="2026"/>
                    <a:pt x="4074" y="2026"/>
                  </a:cubicBezTo>
                  <a:cubicBezTo>
                    <a:pt x="4161" y="2026"/>
                    <a:pt x="4248" y="1986"/>
                    <a:pt x="4306" y="1900"/>
                  </a:cubicBezTo>
                  <a:cubicBezTo>
                    <a:pt x="4310" y="1894"/>
                    <a:pt x="4726" y="1273"/>
                    <a:pt x="5273" y="794"/>
                  </a:cubicBezTo>
                  <a:cubicBezTo>
                    <a:pt x="5309" y="764"/>
                    <a:pt x="5335" y="746"/>
                    <a:pt x="5344" y="736"/>
                  </a:cubicBezTo>
                  <a:cubicBezTo>
                    <a:pt x="5394" y="808"/>
                    <a:pt x="5449" y="1010"/>
                    <a:pt x="5461" y="1182"/>
                  </a:cubicBezTo>
                  <a:cubicBezTo>
                    <a:pt x="5470" y="1309"/>
                    <a:pt x="5562" y="1414"/>
                    <a:pt x="5685" y="1439"/>
                  </a:cubicBezTo>
                  <a:cubicBezTo>
                    <a:pt x="5704" y="1443"/>
                    <a:pt x="5722" y="1445"/>
                    <a:pt x="5741" y="1445"/>
                  </a:cubicBezTo>
                  <a:cubicBezTo>
                    <a:pt x="5845" y="1445"/>
                    <a:pt x="5943" y="1386"/>
                    <a:pt x="5992" y="1289"/>
                  </a:cubicBezTo>
                  <a:cubicBezTo>
                    <a:pt x="5995" y="1283"/>
                    <a:pt x="6283" y="732"/>
                    <a:pt x="6787" y="580"/>
                  </a:cubicBezTo>
                  <a:close/>
                  <a:moveTo>
                    <a:pt x="6854" y="1"/>
                  </a:moveTo>
                  <a:cubicBezTo>
                    <a:pt x="6807" y="1"/>
                    <a:pt x="6755" y="6"/>
                    <a:pt x="6698" y="19"/>
                  </a:cubicBezTo>
                  <a:cubicBezTo>
                    <a:pt x="6345" y="97"/>
                    <a:pt x="6066" y="309"/>
                    <a:pt x="5866" y="519"/>
                  </a:cubicBezTo>
                  <a:cubicBezTo>
                    <a:pt x="5796" y="383"/>
                    <a:pt x="5697" y="265"/>
                    <a:pt x="5556" y="205"/>
                  </a:cubicBezTo>
                  <a:cubicBezTo>
                    <a:pt x="5504" y="183"/>
                    <a:pt x="5440" y="166"/>
                    <a:pt x="5367" y="166"/>
                  </a:cubicBezTo>
                  <a:cubicBezTo>
                    <a:pt x="5240" y="166"/>
                    <a:pt x="5083" y="216"/>
                    <a:pt x="4904" y="373"/>
                  </a:cubicBezTo>
                  <a:cubicBezTo>
                    <a:pt x="4675" y="574"/>
                    <a:pt x="4462" y="794"/>
                    <a:pt x="4266" y="1029"/>
                  </a:cubicBezTo>
                  <a:cubicBezTo>
                    <a:pt x="4150" y="512"/>
                    <a:pt x="3959" y="440"/>
                    <a:pt x="3887" y="411"/>
                  </a:cubicBezTo>
                  <a:cubicBezTo>
                    <a:pt x="3858" y="400"/>
                    <a:pt x="3810" y="386"/>
                    <a:pt x="3751" y="386"/>
                  </a:cubicBezTo>
                  <a:cubicBezTo>
                    <a:pt x="3664" y="386"/>
                    <a:pt x="3551" y="416"/>
                    <a:pt x="3438" y="529"/>
                  </a:cubicBezTo>
                  <a:cubicBezTo>
                    <a:pt x="3105" y="862"/>
                    <a:pt x="2052" y="2340"/>
                    <a:pt x="1740" y="2782"/>
                  </a:cubicBezTo>
                  <a:lnTo>
                    <a:pt x="273" y="2917"/>
                  </a:lnTo>
                  <a:cubicBezTo>
                    <a:pt x="143" y="2927"/>
                    <a:pt x="40" y="3024"/>
                    <a:pt x="19" y="3153"/>
                  </a:cubicBezTo>
                  <a:cubicBezTo>
                    <a:pt x="0" y="3280"/>
                    <a:pt x="69" y="3405"/>
                    <a:pt x="189" y="3455"/>
                  </a:cubicBezTo>
                  <a:cubicBezTo>
                    <a:pt x="528" y="3598"/>
                    <a:pt x="3537" y="4856"/>
                    <a:pt x="4580" y="4856"/>
                  </a:cubicBezTo>
                  <a:cubicBezTo>
                    <a:pt x="5668" y="4856"/>
                    <a:pt x="6934" y="3841"/>
                    <a:pt x="7592" y="2445"/>
                  </a:cubicBezTo>
                  <a:cubicBezTo>
                    <a:pt x="8343" y="848"/>
                    <a:pt x="8042" y="612"/>
                    <a:pt x="7930" y="523"/>
                  </a:cubicBezTo>
                  <a:cubicBezTo>
                    <a:pt x="7890" y="492"/>
                    <a:pt x="7814" y="446"/>
                    <a:pt x="7708" y="446"/>
                  </a:cubicBezTo>
                  <a:cubicBezTo>
                    <a:pt x="7618" y="446"/>
                    <a:pt x="7508" y="479"/>
                    <a:pt x="7380" y="582"/>
                  </a:cubicBezTo>
                  <a:lnTo>
                    <a:pt x="7348" y="608"/>
                  </a:lnTo>
                  <a:cubicBezTo>
                    <a:pt x="7355" y="442"/>
                    <a:pt x="7325" y="287"/>
                    <a:pt x="7234" y="173"/>
                  </a:cubicBezTo>
                  <a:cubicBezTo>
                    <a:pt x="7177" y="102"/>
                    <a:pt x="7061" y="1"/>
                    <a:pt x="685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4791664" y="2963756"/>
              <a:ext cx="24924" cy="38758"/>
            </a:xfrm>
            <a:custGeom>
              <a:avLst/>
              <a:gdLst/>
              <a:ahLst/>
              <a:cxnLst/>
              <a:rect l="l" t="t" r="r" b="b"/>
              <a:pathLst>
                <a:path w="1308" h="2034" extrusionOk="0">
                  <a:moveTo>
                    <a:pt x="1307" y="1"/>
                  </a:moveTo>
                  <a:lnTo>
                    <a:pt x="1" y="2034"/>
                  </a:lnTo>
                  <a:cubicBezTo>
                    <a:pt x="1089" y="1744"/>
                    <a:pt x="1307" y="1"/>
                    <a:pt x="13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4785966" y="2958306"/>
              <a:ext cx="36338" cy="49562"/>
            </a:xfrm>
            <a:custGeom>
              <a:avLst/>
              <a:gdLst/>
              <a:ahLst/>
              <a:cxnLst/>
              <a:rect l="l" t="t" r="r" b="b"/>
              <a:pathLst>
                <a:path w="1907" h="2601" extrusionOk="0">
                  <a:moveTo>
                    <a:pt x="1606" y="0"/>
                  </a:moveTo>
                  <a:cubicBezTo>
                    <a:pt x="1464" y="0"/>
                    <a:pt x="1341" y="108"/>
                    <a:pt x="1326" y="253"/>
                  </a:cubicBezTo>
                  <a:cubicBezTo>
                    <a:pt x="1325" y="268"/>
                    <a:pt x="1108" y="1812"/>
                    <a:pt x="227" y="2047"/>
                  </a:cubicBezTo>
                  <a:cubicBezTo>
                    <a:pt x="90" y="2084"/>
                    <a:pt x="1" y="2216"/>
                    <a:pt x="20" y="2356"/>
                  </a:cubicBezTo>
                  <a:cubicBezTo>
                    <a:pt x="38" y="2496"/>
                    <a:pt x="157" y="2600"/>
                    <a:pt x="297" y="2600"/>
                  </a:cubicBezTo>
                  <a:cubicBezTo>
                    <a:pt x="298" y="2600"/>
                    <a:pt x="299" y="2600"/>
                    <a:pt x="300" y="2600"/>
                  </a:cubicBezTo>
                  <a:cubicBezTo>
                    <a:pt x="323" y="2600"/>
                    <a:pt x="348" y="2597"/>
                    <a:pt x="371" y="2591"/>
                  </a:cubicBezTo>
                  <a:cubicBezTo>
                    <a:pt x="1628" y="2256"/>
                    <a:pt x="1873" y="401"/>
                    <a:pt x="1884" y="322"/>
                  </a:cubicBezTo>
                  <a:cubicBezTo>
                    <a:pt x="1907" y="166"/>
                    <a:pt x="1796" y="23"/>
                    <a:pt x="1640" y="3"/>
                  </a:cubicBezTo>
                  <a:cubicBezTo>
                    <a:pt x="1628" y="1"/>
                    <a:pt x="1617" y="0"/>
                    <a:pt x="160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4820704" y="2952704"/>
              <a:ext cx="27668" cy="60881"/>
            </a:xfrm>
            <a:custGeom>
              <a:avLst/>
              <a:gdLst/>
              <a:ahLst/>
              <a:cxnLst/>
              <a:rect l="l" t="t" r="r" b="b"/>
              <a:pathLst>
                <a:path w="1452" h="3195" extrusionOk="0">
                  <a:moveTo>
                    <a:pt x="1452" y="0"/>
                  </a:moveTo>
                  <a:lnTo>
                    <a:pt x="1" y="3194"/>
                  </a:lnTo>
                  <a:cubicBezTo>
                    <a:pt x="871" y="2758"/>
                    <a:pt x="1452" y="1"/>
                    <a:pt x="1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4814930" y="2947464"/>
              <a:ext cx="39234" cy="71475"/>
            </a:xfrm>
            <a:custGeom>
              <a:avLst/>
              <a:gdLst/>
              <a:ahLst/>
              <a:cxnLst/>
              <a:rect l="l" t="t" r="r" b="b"/>
              <a:pathLst>
                <a:path w="2059" h="3751" extrusionOk="0">
                  <a:moveTo>
                    <a:pt x="1752" y="1"/>
                  </a:moveTo>
                  <a:cubicBezTo>
                    <a:pt x="1625" y="1"/>
                    <a:pt x="1511" y="88"/>
                    <a:pt x="1481" y="217"/>
                  </a:cubicBezTo>
                  <a:cubicBezTo>
                    <a:pt x="1266" y="1232"/>
                    <a:pt x="724" y="2944"/>
                    <a:pt x="178" y="3219"/>
                  </a:cubicBezTo>
                  <a:cubicBezTo>
                    <a:pt x="62" y="3275"/>
                    <a:pt x="0" y="3407"/>
                    <a:pt x="30" y="3534"/>
                  </a:cubicBezTo>
                  <a:cubicBezTo>
                    <a:pt x="60" y="3661"/>
                    <a:pt x="174" y="3751"/>
                    <a:pt x="304" y="3751"/>
                  </a:cubicBezTo>
                  <a:cubicBezTo>
                    <a:pt x="347" y="3751"/>
                    <a:pt x="390" y="3741"/>
                    <a:pt x="429" y="3720"/>
                  </a:cubicBezTo>
                  <a:cubicBezTo>
                    <a:pt x="1393" y="3238"/>
                    <a:pt x="1968" y="630"/>
                    <a:pt x="2031" y="334"/>
                  </a:cubicBezTo>
                  <a:cubicBezTo>
                    <a:pt x="2058" y="184"/>
                    <a:pt x="1961" y="38"/>
                    <a:pt x="1812" y="7"/>
                  </a:cubicBezTo>
                  <a:cubicBezTo>
                    <a:pt x="1792" y="3"/>
                    <a:pt x="1772" y="1"/>
                    <a:pt x="175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4846961" y="2956877"/>
              <a:ext cx="22180" cy="55317"/>
            </a:xfrm>
            <a:custGeom>
              <a:avLst/>
              <a:gdLst/>
              <a:ahLst/>
              <a:cxnLst/>
              <a:rect l="l" t="t" r="r" b="b"/>
              <a:pathLst>
                <a:path w="1164" h="2903" extrusionOk="0">
                  <a:moveTo>
                    <a:pt x="1163" y="0"/>
                  </a:moveTo>
                  <a:lnTo>
                    <a:pt x="1" y="2903"/>
                  </a:lnTo>
                  <a:cubicBezTo>
                    <a:pt x="510" y="2176"/>
                    <a:pt x="1163" y="1"/>
                    <a:pt x="11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4840883" y="2951504"/>
              <a:ext cx="34223" cy="66026"/>
            </a:xfrm>
            <a:custGeom>
              <a:avLst/>
              <a:gdLst/>
              <a:ahLst/>
              <a:cxnLst/>
              <a:rect l="l" t="t" r="r" b="b"/>
              <a:pathLst>
                <a:path w="1796" h="3465" extrusionOk="0">
                  <a:moveTo>
                    <a:pt x="1481" y="0"/>
                  </a:moveTo>
                  <a:cubicBezTo>
                    <a:pt x="1360" y="0"/>
                    <a:pt x="1248" y="79"/>
                    <a:pt x="1213" y="201"/>
                  </a:cubicBezTo>
                  <a:cubicBezTo>
                    <a:pt x="1207" y="222"/>
                    <a:pt x="566" y="2343"/>
                    <a:pt x="90" y="3023"/>
                  </a:cubicBezTo>
                  <a:cubicBezTo>
                    <a:pt x="1" y="3150"/>
                    <a:pt x="31" y="3325"/>
                    <a:pt x="160" y="3414"/>
                  </a:cubicBezTo>
                  <a:cubicBezTo>
                    <a:pt x="206" y="3447"/>
                    <a:pt x="263" y="3465"/>
                    <a:pt x="320" y="3465"/>
                  </a:cubicBezTo>
                  <a:cubicBezTo>
                    <a:pt x="412" y="3465"/>
                    <a:pt x="498" y="3421"/>
                    <a:pt x="550" y="3345"/>
                  </a:cubicBezTo>
                  <a:cubicBezTo>
                    <a:pt x="1078" y="2591"/>
                    <a:pt x="1723" y="453"/>
                    <a:pt x="1751" y="362"/>
                  </a:cubicBezTo>
                  <a:cubicBezTo>
                    <a:pt x="1796" y="214"/>
                    <a:pt x="1711" y="56"/>
                    <a:pt x="1563" y="12"/>
                  </a:cubicBezTo>
                  <a:cubicBezTo>
                    <a:pt x="1535" y="4"/>
                    <a:pt x="1508" y="0"/>
                    <a:pt x="148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a:off x="4270967" y="2130728"/>
              <a:ext cx="148038" cy="292799"/>
            </a:xfrm>
            <a:custGeom>
              <a:avLst/>
              <a:gdLst/>
              <a:ahLst/>
              <a:cxnLst/>
              <a:rect l="l" t="t" r="r" b="b"/>
              <a:pathLst>
                <a:path w="7769" h="15366" extrusionOk="0">
                  <a:moveTo>
                    <a:pt x="1370" y="1"/>
                  </a:moveTo>
                  <a:cubicBezTo>
                    <a:pt x="1370" y="1"/>
                    <a:pt x="1984" y="4124"/>
                    <a:pt x="1195" y="5791"/>
                  </a:cubicBezTo>
                  <a:cubicBezTo>
                    <a:pt x="945" y="6320"/>
                    <a:pt x="523" y="6698"/>
                    <a:pt x="1" y="6979"/>
                  </a:cubicBezTo>
                  <a:cubicBezTo>
                    <a:pt x="576" y="8931"/>
                    <a:pt x="2912" y="13287"/>
                    <a:pt x="4185" y="14855"/>
                  </a:cubicBezTo>
                  <a:cubicBezTo>
                    <a:pt x="4473" y="15209"/>
                    <a:pt x="4733" y="15365"/>
                    <a:pt x="4975" y="15365"/>
                  </a:cubicBezTo>
                  <a:cubicBezTo>
                    <a:pt x="6081" y="15365"/>
                    <a:pt x="6780" y="12079"/>
                    <a:pt x="7769" y="9450"/>
                  </a:cubicBezTo>
                  <a:cubicBezTo>
                    <a:pt x="6509" y="8706"/>
                    <a:pt x="6020" y="7220"/>
                    <a:pt x="6020" y="5966"/>
                  </a:cubicBezTo>
                  <a:cubicBezTo>
                    <a:pt x="6020" y="4650"/>
                    <a:pt x="6809" y="2808"/>
                    <a:pt x="6809" y="2808"/>
                  </a:cubicBezTo>
                  <a:cubicBezTo>
                    <a:pt x="6809" y="2808"/>
                    <a:pt x="2511" y="1"/>
                    <a:pt x="1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4265117" y="2125393"/>
              <a:ext cx="159833" cy="303489"/>
            </a:xfrm>
            <a:custGeom>
              <a:avLst/>
              <a:gdLst/>
              <a:ahLst/>
              <a:cxnLst/>
              <a:rect l="l" t="t" r="r" b="b"/>
              <a:pathLst>
                <a:path w="8388" h="15927" extrusionOk="0">
                  <a:moveTo>
                    <a:pt x="2006" y="618"/>
                  </a:moveTo>
                  <a:lnTo>
                    <a:pt x="2006" y="618"/>
                  </a:lnTo>
                  <a:cubicBezTo>
                    <a:pt x="3018" y="908"/>
                    <a:pt x="5254" y="2218"/>
                    <a:pt x="6769" y="3196"/>
                  </a:cubicBezTo>
                  <a:cubicBezTo>
                    <a:pt x="6556" y="3734"/>
                    <a:pt x="6046" y="5146"/>
                    <a:pt x="6046" y="6244"/>
                  </a:cubicBezTo>
                  <a:cubicBezTo>
                    <a:pt x="6046" y="7445"/>
                    <a:pt x="6495" y="8988"/>
                    <a:pt x="7734" y="9844"/>
                  </a:cubicBezTo>
                  <a:cubicBezTo>
                    <a:pt x="7510" y="10455"/>
                    <a:pt x="7301" y="11092"/>
                    <a:pt x="7097" y="11712"/>
                  </a:cubicBezTo>
                  <a:cubicBezTo>
                    <a:pt x="6556" y="13369"/>
                    <a:pt x="5941" y="15246"/>
                    <a:pt x="5332" y="15358"/>
                  </a:cubicBezTo>
                  <a:cubicBezTo>
                    <a:pt x="5317" y="15361"/>
                    <a:pt x="5302" y="15362"/>
                    <a:pt x="5286" y="15362"/>
                  </a:cubicBezTo>
                  <a:cubicBezTo>
                    <a:pt x="5082" y="15362"/>
                    <a:pt x="4864" y="15148"/>
                    <a:pt x="4711" y="14957"/>
                  </a:cubicBezTo>
                  <a:cubicBezTo>
                    <a:pt x="3487" y="13453"/>
                    <a:pt x="1289" y="9346"/>
                    <a:pt x="643" y="7392"/>
                  </a:cubicBezTo>
                  <a:cubicBezTo>
                    <a:pt x="1160" y="7073"/>
                    <a:pt x="1526" y="6679"/>
                    <a:pt x="1756" y="6189"/>
                  </a:cubicBezTo>
                  <a:cubicBezTo>
                    <a:pt x="2437" y="4752"/>
                    <a:pt x="2140" y="1695"/>
                    <a:pt x="2006" y="618"/>
                  </a:cubicBezTo>
                  <a:close/>
                  <a:moveTo>
                    <a:pt x="1675" y="1"/>
                  </a:moveTo>
                  <a:cubicBezTo>
                    <a:pt x="1504" y="1"/>
                    <a:pt x="1374" y="153"/>
                    <a:pt x="1400" y="323"/>
                  </a:cubicBezTo>
                  <a:cubicBezTo>
                    <a:pt x="1406" y="362"/>
                    <a:pt x="1992" y="4380"/>
                    <a:pt x="1249" y="5951"/>
                  </a:cubicBezTo>
                  <a:cubicBezTo>
                    <a:pt x="1040" y="6389"/>
                    <a:pt x="690" y="6736"/>
                    <a:pt x="174" y="7014"/>
                  </a:cubicBezTo>
                  <a:cubicBezTo>
                    <a:pt x="57" y="7077"/>
                    <a:pt x="0" y="7213"/>
                    <a:pt x="38" y="7341"/>
                  </a:cubicBezTo>
                  <a:cubicBezTo>
                    <a:pt x="611" y="9282"/>
                    <a:pt x="2946" y="13680"/>
                    <a:pt x="4274" y="15313"/>
                  </a:cubicBezTo>
                  <a:cubicBezTo>
                    <a:pt x="4606" y="15721"/>
                    <a:pt x="4944" y="15927"/>
                    <a:pt x="5281" y="15927"/>
                  </a:cubicBezTo>
                  <a:cubicBezTo>
                    <a:pt x="5332" y="15927"/>
                    <a:pt x="5383" y="15923"/>
                    <a:pt x="5434" y="15914"/>
                  </a:cubicBezTo>
                  <a:cubicBezTo>
                    <a:pt x="6371" y="15740"/>
                    <a:pt x="6928" y="14041"/>
                    <a:pt x="7632" y="11890"/>
                  </a:cubicBezTo>
                  <a:cubicBezTo>
                    <a:pt x="7857" y="11205"/>
                    <a:pt x="8089" y="10494"/>
                    <a:pt x="8340" y="9831"/>
                  </a:cubicBezTo>
                  <a:cubicBezTo>
                    <a:pt x="8388" y="9702"/>
                    <a:pt x="8337" y="9559"/>
                    <a:pt x="8219" y="9489"/>
                  </a:cubicBezTo>
                  <a:cubicBezTo>
                    <a:pt x="7031" y="8788"/>
                    <a:pt x="6608" y="7354"/>
                    <a:pt x="6608" y="6247"/>
                  </a:cubicBezTo>
                  <a:cubicBezTo>
                    <a:pt x="6608" y="5006"/>
                    <a:pt x="7367" y="3218"/>
                    <a:pt x="7374" y="3199"/>
                  </a:cubicBezTo>
                  <a:cubicBezTo>
                    <a:pt x="7430" y="3074"/>
                    <a:pt x="7384" y="2928"/>
                    <a:pt x="7271" y="2853"/>
                  </a:cubicBezTo>
                  <a:cubicBezTo>
                    <a:pt x="6823" y="2560"/>
                    <a:pt x="2868" y="1"/>
                    <a:pt x="1677" y="1"/>
                  </a:cubicBezTo>
                  <a:cubicBezTo>
                    <a:pt x="1677" y="1"/>
                    <a:pt x="1676" y="1"/>
                    <a:pt x="167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3892630" y="2293668"/>
              <a:ext cx="561932" cy="719231"/>
            </a:xfrm>
            <a:custGeom>
              <a:avLst/>
              <a:gdLst/>
              <a:ahLst/>
              <a:cxnLst/>
              <a:rect l="l" t="t" r="r" b="b"/>
              <a:pathLst>
                <a:path w="29490" h="37745" extrusionOk="0">
                  <a:moveTo>
                    <a:pt x="14359" y="1"/>
                  </a:moveTo>
                  <a:cubicBezTo>
                    <a:pt x="14359" y="1"/>
                    <a:pt x="11024" y="371"/>
                    <a:pt x="9291" y="3708"/>
                  </a:cubicBezTo>
                  <a:cubicBezTo>
                    <a:pt x="7560" y="7046"/>
                    <a:pt x="0" y="22197"/>
                    <a:pt x="645" y="23103"/>
                  </a:cubicBezTo>
                  <a:cubicBezTo>
                    <a:pt x="4320" y="28273"/>
                    <a:pt x="17690" y="31992"/>
                    <a:pt x="19051" y="33351"/>
                  </a:cubicBezTo>
                  <a:cubicBezTo>
                    <a:pt x="20410" y="34710"/>
                    <a:pt x="22146" y="36337"/>
                    <a:pt x="23505" y="37203"/>
                  </a:cubicBezTo>
                  <a:cubicBezTo>
                    <a:pt x="24148" y="37612"/>
                    <a:pt x="25097" y="37745"/>
                    <a:pt x="25970" y="37745"/>
                  </a:cubicBezTo>
                  <a:cubicBezTo>
                    <a:pt x="26941" y="37745"/>
                    <a:pt x="27819" y="37581"/>
                    <a:pt x="28079" y="37451"/>
                  </a:cubicBezTo>
                  <a:cubicBezTo>
                    <a:pt x="28572" y="37203"/>
                    <a:pt x="28944" y="36090"/>
                    <a:pt x="28079" y="36090"/>
                  </a:cubicBezTo>
                  <a:cubicBezTo>
                    <a:pt x="27214" y="36090"/>
                    <a:pt x="26771" y="35466"/>
                    <a:pt x="26647" y="34971"/>
                  </a:cubicBezTo>
                  <a:cubicBezTo>
                    <a:pt x="26621" y="34869"/>
                    <a:pt x="26665" y="34830"/>
                    <a:pt x="26757" y="34830"/>
                  </a:cubicBezTo>
                  <a:cubicBezTo>
                    <a:pt x="27035" y="34830"/>
                    <a:pt x="27753" y="35181"/>
                    <a:pt x="28332" y="35181"/>
                  </a:cubicBezTo>
                  <a:cubicBezTo>
                    <a:pt x="28484" y="35181"/>
                    <a:pt x="28626" y="35156"/>
                    <a:pt x="28748" y="35095"/>
                  </a:cubicBezTo>
                  <a:cubicBezTo>
                    <a:pt x="29489" y="34725"/>
                    <a:pt x="27088" y="33372"/>
                    <a:pt x="26348" y="32753"/>
                  </a:cubicBezTo>
                  <a:cubicBezTo>
                    <a:pt x="25607" y="32136"/>
                    <a:pt x="24988" y="31270"/>
                    <a:pt x="23999" y="31270"/>
                  </a:cubicBezTo>
                  <a:cubicBezTo>
                    <a:pt x="23011" y="31270"/>
                    <a:pt x="21154" y="31248"/>
                    <a:pt x="21154" y="31248"/>
                  </a:cubicBezTo>
                  <a:cubicBezTo>
                    <a:pt x="21154" y="31248"/>
                    <a:pt x="16599" y="27949"/>
                    <a:pt x="13849" y="25493"/>
                  </a:cubicBezTo>
                  <a:cubicBezTo>
                    <a:pt x="10143" y="22185"/>
                    <a:pt x="6876" y="20401"/>
                    <a:pt x="6876" y="20401"/>
                  </a:cubicBezTo>
                  <a:lnTo>
                    <a:pt x="15225" y="6675"/>
                  </a:lnTo>
                  <a:lnTo>
                    <a:pt x="143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3890801" y="2288332"/>
              <a:ext cx="558273" cy="729845"/>
            </a:xfrm>
            <a:custGeom>
              <a:avLst/>
              <a:gdLst/>
              <a:ahLst/>
              <a:cxnLst/>
              <a:rect l="l" t="t" r="r" b="b"/>
              <a:pathLst>
                <a:path w="29298" h="38302" extrusionOk="0">
                  <a:moveTo>
                    <a:pt x="14455" y="0"/>
                  </a:moveTo>
                  <a:cubicBezTo>
                    <a:pt x="14444" y="0"/>
                    <a:pt x="14434" y="1"/>
                    <a:pt x="14423" y="2"/>
                  </a:cubicBezTo>
                  <a:cubicBezTo>
                    <a:pt x="14281" y="18"/>
                    <a:pt x="10917" y="428"/>
                    <a:pt x="9137" y="3860"/>
                  </a:cubicBezTo>
                  <a:cubicBezTo>
                    <a:pt x="8325" y="5426"/>
                    <a:pt x="5981" y="10083"/>
                    <a:pt x="3919" y="14477"/>
                  </a:cubicBezTo>
                  <a:cubicBezTo>
                    <a:pt x="0" y="22828"/>
                    <a:pt x="333" y="23295"/>
                    <a:pt x="511" y="23546"/>
                  </a:cubicBezTo>
                  <a:cubicBezTo>
                    <a:pt x="3062" y="27132"/>
                    <a:pt x="10112" y="30001"/>
                    <a:pt x="14776" y="31900"/>
                  </a:cubicBezTo>
                  <a:cubicBezTo>
                    <a:pt x="16803" y="32724"/>
                    <a:pt x="18553" y="33437"/>
                    <a:pt x="18947" y="33831"/>
                  </a:cubicBezTo>
                  <a:cubicBezTo>
                    <a:pt x="20817" y="35699"/>
                    <a:pt x="22331" y="37007"/>
                    <a:pt x="23451" y="37721"/>
                  </a:cubicBezTo>
                  <a:cubicBezTo>
                    <a:pt x="24142" y="38160"/>
                    <a:pt x="25135" y="38301"/>
                    <a:pt x="26050" y="38301"/>
                  </a:cubicBezTo>
                  <a:cubicBezTo>
                    <a:pt x="27090" y="38301"/>
                    <a:pt x="28026" y="38119"/>
                    <a:pt x="28299" y="37982"/>
                  </a:cubicBezTo>
                  <a:cubicBezTo>
                    <a:pt x="28745" y="37760"/>
                    <a:pt x="29061" y="37107"/>
                    <a:pt x="28951" y="36638"/>
                  </a:cubicBezTo>
                  <a:cubicBezTo>
                    <a:pt x="28870" y="36296"/>
                    <a:pt x="28580" y="36090"/>
                    <a:pt x="28173" y="36090"/>
                  </a:cubicBezTo>
                  <a:cubicBezTo>
                    <a:pt x="27631" y="36090"/>
                    <a:pt x="27288" y="35785"/>
                    <a:pt x="27116" y="35451"/>
                  </a:cubicBezTo>
                  <a:lnTo>
                    <a:pt x="27116" y="35451"/>
                  </a:lnTo>
                  <a:cubicBezTo>
                    <a:pt x="27176" y="35469"/>
                    <a:pt x="27237" y="35489"/>
                    <a:pt x="27292" y="35505"/>
                  </a:cubicBezTo>
                  <a:cubicBezTo>
                    <a:pt x="27625" y="35610"/>
                    <a:pt x="28041" y="35740"/>
                    <a:pt x="28429" y="35740"/>
                  </a:cubicBezTo>
                  <a:cubicBezTo>
                    <a:pt x="28620" y="35740"/>
                    <a:pt x="28805" y="35708"/>
                    <a:pt x="28970" y="35626"/>
                  </a:cubicBezTo>
                  <a:cubicBezTo>
                    <a:pt x="29209" y="35507"/>
                    <a:pt x="29257" y="35319"/>
                    <a:pt x="29263" y="35216"/>
                  </a:cubicBezTo>
                  <a:cubicBezTo>
                    <a:pt x="29298" y="34728"/>
                    <a:pt x="28590" y="34203"/>
                    <a:pt x="27422" y="33395"/>
                  </a:cubicBezTo>
                  <a:cubicBezTo>
                    <a:pt x="27104" y="33175"/>
                    <a:pt x="26804" y="32968"/>
                    <a:pt x="26623" y="32817"/>
                  </a:cubicBezTo>
                  <a:cubicBezTo>
                    <a:pt x="26457" y="32679"/>
                    <a:pt x="26298" y="32527"/>
                    <a:pt x="26137" y="32377"/>
                  </a:cubicBezTo>
                  <a:cubicBezTo>
                    <a:pt x="25564" y="31831"/>
                    <a:pt x="24969" y="31268"/>
                    <a:pt x="24095" y="31268"/>
                  </a:cubicBezTo>
                  <a:cubicBezTo>
                    <a:pt x="23239" y="31268"/>
                    <a:pt x="21725" y="31254"/>
                    <a:pt x="21343" y="31249"/>
                  </a:cubicBezTo>
                  <a:cubicBezTo>
                    <a:pt x="20750" y="30816"/>
                    <a:pt x="16653" y="27813"/>
                    <a:pt x="14133" y="25564"/>
                  </a:cubicBezTo>
                  <a:cubicBezTo>
                    <a:pt x="11035" y="22799"/>
                    <a:pt x="8208" y="21074"/>
                    <a:pt x="7363" y="20581"/>
                  </a:cubicBezTo>
                  <a:lnTo>
                    <a:pt x="15562" y="7100"/>
                  </a:lnTo>
                  <a:cubicBezTo>
                    <a:pt x="15641" y="6968"/>
                    <a:pt x="15597" y="6797"/>
                    <a:pt x="15466" y="6717"/>
                  </a:cubicBezTo>
                  <a:cubicBezTo>
                    <a:pt x="15420" y="6689"/>
                    <a:pt x="15370" y="6676"/>
                    <a:pt x="15320" y="6676"/>
                  </a:cubicBezTo>
                  <a:cubicBezTo>
                    <a:pt x="15226" y="6676"/>
                    <a:pt x="15134" y="6723"/>
                    <a:pt x="15081" y="6809"/>
                  </a:cubicBezTo>
                  <a:lnTo>
                    <a:pt x="6732" y="20537"/>
                  </a:lnTo>
                  <a:cubicBezTo>
                    <a:pt x="6649" y="20674"/>
                    <a:pt x="6697" y="20852"/>
                    <a:pt x="6837" y="20929"/>
                  </a:cubicBezTo>
                  <a:cubicBezTo>
                    <a:pt x="6871" y="20947"/>
                    <a:pt x="10122" y="22738"/>
                    <a:pt x="13758" y="25983"/>
                  </a:cubicBezTo>
                  <a:cubicBezTo>
                    <a:pt x="16488" y="28420"/>
                    <a:pt x="21040" y="31723"/>
                    <a:pt x="21085" y="31757"/>
                  </a:cubicBezTo>
                  <a:cubicBezTo>
                    <a:pt x="21132" y="31791"/>
                    <a:pt x="21189" y="31810"/>
                    <a:pt x="21247" y="31811"/>
                  </a:cubicBezTo>
                  <a:cubicBezTo>
                    <a:pt x="21247" y="31811"/>
                    <a:pt x="23107" y="31831"/>
                    <a:pt x="24097" y="31831"/>
                  </a:cubicBezTo>
                  <a:cubicBezTo>
                    <a:pt x="24746" y="31831"/>
                    <a:pt x="25234" y="32295"/>
                    <a:pt x="25752" y="32785"/>
                  </a:cubicBezTo>
                  <a:cubicBezTo>
                    <a:pt x="25921" y="32944"/>
                    <a:pt x="26089" y="33103"/>
                    <a:pt x="26264" y="33249"/>
                  </a:cubicBezTo>
                  <a:cubicBezTo>
                    <a:pt x="26465" y="33417"/>
                    <a:pt x="26775" y="33631"/>
                    <a:pt x="27103" y="33859"/>
                  </a:cubicBezTo>
                  <a:cubicBezTo>
                    <a:pt x="27577" y="34185"/>
                    <a:pt x="28534" y="34846"/>
                    <a:pt x="28685" y="35138"/>
                  </a:cubicBezTo>
                  <a:cubicBezTo>
                    <a:pt x="28611" y="35168"/>
                    <a:pt x="28523" y="35180"/>
                    <a:pt x="28426" y="35180"/>
                  </a:cubicBezTo>
                  <a:cubicBezTo>
                    <a:pt x="28130" y="35180"/>
                    <a:pt x="27756" y="35062"/>
                    <a:pt x="27460" y="34970"/>
                  </a:cubicBezTo>
                  <a:cubicBezTo>
                    <a:pt x="27210" y="34891"/>
                    <a:pt x="27010" y="34828"/>
                    <a:pt x="26848" y="34828"/>
                  </a:cubicBezTo>
                  <a:cubicBezTo>
                    <a:pt x="26737" y="34828"/>
                    <a:pt x="26644" y="34858"/>
                    <a:pt x="26566" y="34932"/>
                  </a:cubicBezTo>
                  <a:cubicBezTo>
                    <a:pt x="26508" y="34987"/>
                    <a:pt x="26417" y="35110"/>
                    <a:pt x="26470" y="35320"/>
                  </a:cubicBezTo>
                  <a:cubicBezTo>
                    <a:pt x="26624" y="35934"/>
                    <a:pt x="27163" y="36652"/>
                    <a:pt x="28175" y="36652"/>
                  </a:cubicBezTo>
                  <a:cubicBezTo>
                    <a:pt x="28377" y="36652"/>
                    <a:pt x="28395" y="36727"/>
                    <a:pt x="28405" y="36767"/>
                  </a:cubicBezTo>
                  <a:cubicBezTo>
                    <a:pt x="28455" y="36981"/>
                    <a:pt x="28259" y="37374"/>
                    <a:pt x="28048" y="37479"/>
                  </a:cubicBezTo>
                  <a:cubicBezTo>
                    <a:pt x="27823" y="37591"/>
                    <a:pt x="26986" y="37744"/>
                    <a:pt x="26061" y="37744"/>
                  </a:cubicBezTo>
                  <a:cubicBezTo>
                    <a:pt x="25238" y="37744"/>
                    <a:pt x="24345" y="37623"/>
                    <a:pt x="23753" y="37245"/>
                  </a:cubicBezTo>
                  <a:cubicBezTo>
                    <a:pt x="22668" y="36555"/>
                    <a:pt x="21184" y="35272"/>
                    <a:pt x="19345" y="33433"/>
                  </a:cubicBezTo>
                  <a:cubicBezTo>
                    <a:pt x="18871" y="32959"/>
                    <a:pt x="17242" y="32297"/>
                    <a:pt x="14989" y="31379"/>
                  </a:cubicBezTo>
                  <a:cubicBezTo>
                    <a:pt x="10383" y="29505"/>
                    <a:pt x="3425" y="26674"/>
                    <a:pt x="986" y="23253"/>
                  </a:cubicBezTo>
                  <a:cubicBezTo>
                    <a:pt x="713" y="22192"/>
                    <a:pt x="6557" y="10057"/>
                    <a:pt x="9636" y="4118"/>
                  </a:cubicBezTo>
                  <a:cubicBezTo>
                    <a:pt x="11274" y="962"/>
                    <a:pt x="14454" y="564"/>
                    <a:pt x="14486" y="561"/>
                  </a:cubicBezTo>
                  <a:cubicBezTo>
                    <a:pt x="14640" y="543"/>
                    <a:pt x="14751" y="403"/>
                    <a:pt x="14734" y="250"/>
                  </a:cubicBezTo>
                  <a:cubicBezTo>
                    <a:pt x="14719" y="106"/>
                    <a:pt x="14596" y="0"/>
                    <a:pt x="14455"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p:nvPr/>
          </p:nvSpPr>
          <p:spPr>
            <a:xfrm>
              <a:off x="3898308" y="2547004"/>
              <a:ext cx="556254" cy="465895"/>
            </a:xfrm>
            <a:custGeom>
              <a:avLst/>
              <a:gdLst/>
              <a:ahLst/>
              <a:cxnLst/>
              <a:rect l="l" t="t" r="r" b="b"/>
              <a:pathLst>
                <a:path w="29192" h="24450" extrusionOk="0">
                  <a:moveTo>
                    <a:pt x="4262" y="1"/>
                  </a:moveTo>
                  <a:cubicBezTo>
                    <a:pt x="2037" y="4688"/>
                    <a:pt x="0" y="9319"/>
                    <a:pt x="347" y="9808"/>
                  </a:cubicBezTo>
                  <a:cubicBezTo>
                    <a:pt x="4022" y="14978"/>
                    <a:pt x="17392" y="18697"/>
                    <a:pt x="18753" y="20056"/>
                  </a:cubicBezTo>
                  <a:cubicBezTo>
                    <a:pt x="20112" y="21415"/>
                    <a:pt x="21848" y="23042"/>
                    <a:pt x="23207" y="23908"/>
                  </a:cubicBezTo>
                  <a:cubicBezTo>
                    <a:pt x="23850" y="24317"/>
                    <a:pt x="24799" y="24450"/>
                    <a:pt x="25672" y="24450"/>
                  </a:cubicBezTo>
                  <a:cubicBezTo>
                    <a:pt x="26643" y="24450"/>
                    <a:pt x="27521" y="24286"/>
                    <a:pt x="27781" y="24156"/>
                  </a:cubicBezTo>
                  <a:cubicBezTo>
                    <a:pt x="28274" y="23908"/>
                    <a:pt x="28646" y="22795"/>
                    <a:pt x="27781" y="22795"/>
                  </a:cubicBezTo>
                  <a:cubicBezTo>
                    <a:pt x="26916" y="22795"/>
                    <a:pt x="26473" y="22171"/>
                    <a:pt x="26349" y="21676"/>
                  </a:cubicBezTo>
                  <a:cubicBezTo>
                    <a:pt x="26323" y="21574"/>
                    <a:pt x="26367" y="21535"/>
                    <a:pt x="26459" y="21535"/>
                  </a:cubicBezTo>
                  <a:cubicBezTo>
                    <a:pt x="26737" y="21535"/>
                    <a:pt x="27455" y="21886"/>
                    <a:pt x="28034" y="21886"/>
                  </a:cubicBezTo>
                  <a:cubicBezTo>
                    <a:pt x="28186" y="21886"/>
                    <a:pt x="28328" y="21861"/>
                    <a:pt x="28450" y="21800"/>
                  </a:cubicBezTo>
                  <a:cubicBezTo>
                    <a:pt x="29191" y="21429"/>
                    <a:pt x="26792" y="20077"/>
                    <a:pt x="26050" y="19458"/>
                  </a:cubicBezTo>
                  <a:cubicBezTo>
                    <a:pt x="25309" y="18840"/>
                    <a:pt x="24690" y="17975"/>
                    <a:pt x="23701" y="17975"/>
                  </a:cubicBezTo>
                  <a:cubicBezTo>
                    <a:pt x="22713" y="17975"/>
                    <a:pt x="20856" y="17953"/>
                    <a:pt x="20856" y="17953"/>
                  </a:cubicBezTo>
                  <a:cubicBezTo>
                    <a:pt x="20856" y="17953"/>
                    <a:pt x="16301" y="14654"/>
                    <a:pt x="13551" y="12198"/>
                  </a:cubicBezTo>
                  <a:cubicBezTo>
                    <a:pt x="9845" y="8890"/>
                    <a:pt x="6578" y="7106"/>
                    <a:pt x="6578" y="7106"/>
                  </a:cubicBezTo>
                  <a:lnTo>
                    <a:pt x="9919" y="1614"/>
                  </a:lnTo>
                  <a:cubicBezTo>
                    <a:pt x="7727" y="240"/>
                    <a:pt x="5424" y="15"/>
                    <a:pt x="4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3890286" y="2541669"/>
              <a:ext cx="558788" cy="476508"/>
            </a:xfrm>
            <a:custGeom>
              <a:avLst/>
              <a:gdLst/>
              <a:ahLst/>
              <a:cxnLst/>
              <a:rect l="l" t="t" r="r" b="b"/>
              <a:pathLst>
                <a:path w="29325" h="25007" extrusionOk="0">
                  <a:moveTo>
                    <a:pt x="4859" y="567"/>
                  </a:moveTo>
                  <a:cubicBezTo>
                    <a:pt x="6001" y="600"/>
                    <a:pt x="8006" y="845"/>
                    <a:pt x="9955" y="1989"/>
                  </a:cubicBezTo>
                  <a:lnTo>
                    <a:pt x="6761" y="7242"/>
                  </a:lnTo>
                  <a:cubicBezTo>
                    <a:pt x="6676" y="7379"/>
                    <a:pt x="6724" y="7557"/>
                    <a:pt x="6866" y="7634"/>
                  </a:cubicBezTo>
                  <a:cubicBezTo>
                    <a:pt x="6898" y="7652"/>
                    <a:pt x="10146" y="9440"/>
                    <a:pt x="13786" y="12688"/>
                  </a:cubicBezTo>
                  <a:cubicBezTo>
                    <a:pt x="16517" y="15125"/>
                    <a:pt x="21067" y="18428"/>
                    <a:pt x="21112" y="18462"/>
                  </a:cubicBezTo>
                  <a:cubicBezTo>
                    <a:pt x="21160" y="18496"/>
                    <a:pt x="21217" y="18515"/>
                    <a:pt x="21276" y="18516"/>
                  </a:cubicBezTo>
                  <a:cubicBezTo>
                    <a:pt x="21276" y="18516"/>
                    <a:pt x="23134" y="18536"/>
                    <a:pt x="24124" y="18536"/>
                  </a:cubicBezTo>
                  <a:cubicBezTo>
                    <a:pt x="24773" y="18536"/>
                    <a:pt x="25261" y="18999"/>
                    <a:pt x="25781" y="19489"/>
                  </a:cubicBezTo>
                  <a:cubicBezTo>
                    <a:pt x="25948" y="19649"/>
                    <a:pt x="26118" y="19808"/>
                    <a:pt x="26293" y="19954"/>
                  </a:cubicBezTo>
                  <a:cubicBezTo>
                    <a:pt x="26492" y="20122"/>
                    <a:pt x="26803" y="20336"/>
                    <a:pt x="27131" y="20564"/>
                  </a:cubicBezTo>
                  <a:cubicBezTo>
                    <a:pt x="27605" y="20890"/>
                    <a:pt x="28561" y="21551"/>
                    <a:pt x="28712" y="21843"/>
                  </a:cubicBezTo>
                  <a:cubicBezTo>
                    <a:pt x="28638" y="21873"/>
                    <a:pt x="28550" y="21885"/>
                    <a:pt x="28453" y="21885"/>
                  </a:cubicBezTo>
                  <a:cubicBezTo>
                    <a:pt x="28158" y="21885"/>
                    <a:pt x="27783" y="21767"/>
                    <a:pt x="27489" y="21675"/>
                  </a:cubicBezTo>
                  <a:cubicBezTo>
                    <a:pt x="27238" y="21596"/>
                    <a:pt x="27037" y="21533"/>
                    <a:pt x="26876" y="21533"/>
                  </a:cubicBezTo>
                  <a:cubicBezTo>
                    <a:pt x="26765" y="21533"/>
                    <a:pt x="26672" y="21563"/>
                    <a:pt x="26593" y="21637"/>
                  </a:cubicBezTo>
                  <a:cubicBezTo>
                    <a:pt x="26536" y="21692"/>
                    <a:pt x="26446" y="21815"/>
                    <a:pt x="26498" y="22025"/>
                  </a:cubicBezTo>
                  <a:cubicBezTo>
                    <a:pt x="26653" y="22639"/>
                    <a:pt x="27191" y="23357"/>
                    <a:pt x="28202" y="23357"/>
                  </a:cubicBezTo>
                  <a:cubicBezTo>
                    <a:pt x="28406" y="23357"/>
                    <a:pt x="28423" y="23432"/>
                    <a:pt x="28432" y="23472"/>
                  </a:cubicBezTo>
                  <a:cubicBezTo>
                    <a:pt x="28483" y="23686"/>
                    <a:pt x="28286" y="24079"/>
                    <a:pt x="28076" y="24184"/>
                  </a:cubicBezTo>
                  <a:cubicBezTo>
                    <a:pt x="27851" y="24296"/>
                    <a:pt x="27014" y="24449"/>
                    <a:pt x="26089" y="24449"/>
                  </a:cubicBezTo>
                  <a:cubicBezTo>
                    <a:pt x="25266" y="24449"/>
                    <a:pt x="24373" y="24328"/>
                    <a:pt x="23780" y="23950"/>
                  </a:cubicBezTo>
                  <a:cubicBezTo>
                    <a:pt x="22696" y="23260"/>
                    <a:pt x="21213" y="21977"/>
                    <a:pt x="19374" y="20138"/>
                  </a:cubicBezTo>
                  <a:cubicBezTo>
                    <a:pt x="18900" y="19664"/>
                    <a:pt x="17271" y="19002"/>
                    <a:pt x="15016" y="18084"/>
                  </a:cubicBezTo>
                  <a:cubicBezTo>
                    <a:pt x="10411" y="16210"/>
                    <a:pt x="3452" y="13379"/>
                    <a:pt x="1013" y="9958"/>
                  </a:cubicBezTo>
                  <a:cubicBezTo>
                    <a:pt x="964" y="9762"/>
                    <a:pt x="1096" y="8511"/>
                    <a:pt x="4859" y="567"/>
                  </a:cubicBezTo>
                  <a:close/>
                  <a:moveTo>
                    <a:pt x="4686" y="1"/>
                  </a:moveTo>
                  <a:cubicBezTo>
                    <a:pt x="4562" y="13"/>
                    <a:pt x="4476" y="62"/>
                    <a:pt x="4429" y="161"/>
                  </a:cubicBezTo>
                  <a:cubicBezTo>
                    <a:pt x="1" y="9494"/>
                    <a:pt x="350" y="9987"/>
                    <a:pt x="538" y="10251"/>
                  </a:cubicBezTo>
                  <a:cubicBezTo>
                    <a:pt x="3089" y="13837"/>
                    <a:pt x="10139" y="16706"/>
                    <a:pt x="14803" y="18605"/>
                  </a:cubicBezTo>
                  <a:cubicBezTo>
                    <a:pt x="16830" y="19429"/>
                    <a:pt x="18580" y="20142"/>
                    <a:pt x="18974" y="20536"/>
                  </a:cubicBezTo>
                  <a:cubicBezTo>
                    <a:pt x="20844" y="22404"/>
                    <a:pt x="22358" y="23712"/>
                    <a:pt x="23478" y="24426"/>
                  </a:cubicBezTo>
                  <a:cubicBezTo>
                    <a:pt x="24169" y="24865"/>
                    <a:pt x="25162" y="25006"/>
                    <a:pt x="26077" y="25006"/>
                  </a:cubicBezTo>
                  <a:cubicBezTo>
                    <a:pt x="27117" y="25006"/>
                    <a:pt x="28053" y="24824"/>
                    <a:pt x="28326" y="24687"/>
                  </a:cubicBezTo>
                  <a:cubicBezTo>
                    <a:pt x="28772" y="24465"/>
                    <a:pt x="29088" y="23812"/>
                    <a:pt x="28978" y="23343"/>
                  </a:cubicBezTo>
                  <a:cubicBezTo>
                    <a:pt x="28897" y="23001"/>
                    <a:pt x="28606" y="22795"/>
                    <a:pt x="28200" y="22795"/>
                  </a:cubicBezTo>
                  <a:cubicBezTo>
                    <a:pt x="27658" y="22795"/>
                    <a:pt x="27315" y="22490"/>
                    <a:pt x="27143" y="22156"/>
                  </a:cubicBezTo>
                  <a:lnTo>
                    <a:pt x="27143" y="22156"/>
                  </a:lnTo>
                  <a:cubicBezTo>
                    <a:pt x="27203" y="22174"/>
                    <a:pt x="27264" y="22194"/>
                    <a:pt x="27318" y="22210"/>
                  </a:cubicBezTo>
                  <a:cubicBezTo>
                    <a:pt x="27652" y="22315"/>
                    <a:pt x="28068" y="22445"/>
                    <a:pt x="28455" y="22445"/>
                  </a:cubicBezTo>
                  <a:cubicBezTo>
                    <a:pt x="28647" y="22445"/>
                    <a:pt x="28831" y="22413"/>
                    <a:pt x="28995" y="22331"/>
                  </a:cubicBezTo>
                  <a:cubicBezTo>
                    <a:pt x="29236" y="22212"/>
                    <a:pt x="29282" y="22024"/>
                    <a:pt x="29290" y="21921"/>
                  </a:cubicBezTo>
                  <a:cubicBezTo>
                    <a:pt x="29325" y="21433"/>
                    <a:pt x="28617" y="20908"/>
                    <a:pt x="27449" y="20100"/>
                  </a:cubicBezTo>
                  <a:cubicBezTo>
                    <a:pt x="27131" y="19881"/>
                    <a:pt x="26831" y="19673"/>
                    <a:pt x="26650" y="19522"/>
                  </a:cubicBezTo>
                  <a:cubicBezTo>
                    <a:pt x="26484" y="19384"/>
                    <a:pt x="26323" y="19232"/>
                    <a:pt x="26164" y="19080"/>
                  </a:cubicBezTo>
                  <a:cubicBezTo>
                    <a:pt x="25590" y="18536"/>
                    <a:pt x="24995" y="17973"/>
                    <a:pt x="24122" y="17973"/>
                  </a:cubicBezTo>
                  <a:cubicBezTo>
                    <a:pt x="23266" y="17973"/>
                    <a:pt x="21752" y="17957"/>
                    <a:pt x="21369" y="17954"/>
                  </a:cubicBezTo>
                  <a:cubicBezTo>
                    <a:pt x="20777" y="17521"/>
                    <a:pt x="16680" y="14518"/>
                    <a:pt x="14160" y="12268"/>
                  </a:cubicBezTo>
                  <a:cubicBezTo>
                    <a:pt x="11062" y="9504"/>
                    <a:pt x="8235" y="7779"/>
                    <a:pt x="7390" y="7286"/>
                  </a:cubicBezTo>
                  <a:lnTo>
                    <a:pt x="10581" y="2040"/>
                  </a:lnTo>
                  <a:cubicBezTo>
                    <a:pt x="10659" y="1909"/>
                    <a:pt x="10619" y="1736"/>
                    <a:pt x="10489" y="1655"/>
                  </a:cubicBezTo>
                  <a:cubicBezTo>
                    <a:pt x="8246" y="250"/>
                    <a:pt x="5889" y="15"/>
                    <a:pt x="468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a:off x="4220147" y="1881641"/>
              <a:ext cx="299278" cy="334987"/>
            </a:xfrm>
            <a:custGeom>
              <a:avLst/>
              <a:gdLst/>
              <a:ahLst/>
              <a:cxnLst/>
              <a:rect l="l" t="t" r="r" b="b"/>
              <a:pathLst>
                <a:path w="15706" h="17580" extrusionOk="0">
                  <a:moveTo>
                    <a:pt x="12548" y="1"/>
                  </a:moveTo>
                  <a:lnTo>
                    <a:pt x="12532" y="12"/>
                  </a:lnTo>
                  <a:cubicBezTo>
                    <a:pt x="11458" y="1872"/>
                    <a:pt x="8354" y="2973"/>
                    <a:pt x="6979" y="3396"/>
                  </a:cubicBezTo>
                  <a:cubicBezTo>
                    <a:pt x="5468" y="3861"/>
                    <a:pt x="7676" y="4907"/>
                    <a:pt x="7444" y="6303"/>
                  </a:cubicBezTo>
                  <a:cubicBezTo>
                    <a:pt x="7211" y="7698"/>
                    <a:pt x="4189" y="8512"/>
                    <a:pt x="4189" y="8512"/>
                  </a:cubicBezTo>
                  <a:cubicBezTo>
                    <a:pt x="4189" y="8512"/>
                    <a:pt x="3324" y="6653"/>
                    <a:pt x="2096" y="6653"/>
                  </a:cubicBezTo>
                  <a:cubicBezTo>
                    <a:pt x="868" y="6653"/>
                    <a:pt x="0" y="9462"/>
                    <a:pt x="702" y="10955"/>
                  </a:cubicBezTo>
                  <a:cubicBezTo>
                    <a:pt x="1184" y="11981"/>
                    <a:pt x="2041" y="12142"/>
                    <a:pt x="2530" y="12142"/>
                  </a:cubicBezTo>
                  <a:cubicBezTo>
                    <a:pt x="2751" y="12142"/>
                    <a:pt x="2897" y="12109"/>
                    <a:pt x="2897" y="12109"/>
                  </a:cubicBezTo>
                  <a:lnTo>
                    <a:pt x="2897" y="12109"/>
                  </a:lnTo>
                  <a:cubicBezTo>
                    <a:pt x="2897" y="12109"/>
                    <a:pt x="2809" y="14740"/>
                    <a:pt x="4476" y="15529"/>
                  </a:cubicBezTo>
                  <a:cubicBezTo>
                    <a:pt x="6143" y="16319"/>
                    <a:pt x="8951" y="17372"/>
                    <a:pt x="10003" y="17547"/>
                  </a:cubicBezTo>
                  <a:cubicBezTo>
                    <a:pt x="10130" y="17568"/>
                    <a:pt x="10258" y="17579"/>
                    <a:pt x="10384" y="17579"/>
                  </a:cubicBezTo>
                  <a:cubicBezTo>
                    <a:pt x="11302" y="17579"/>
                    <a:pt x="12162" y="17005"/>
                    <a:pt x="12548" y="15618"/>
                  </a:cubicBezTo>
                  <a:cubicBezTo>
                    <a:pt x="12985" y="14038"/>
                    <a:pt x="13249" y="10792"/>
                    <a:pt x="13249" y="10792"/>
                  </a:cubicBezTo>
                  <a:cubicBezTo>
                    <a:pt x="13249" y="10792"/>
                    <a:pt x="14829" y="9740"/>
                    <a:pt x="15266" y="9126"/>
                  </a:cubicBezTo>
                  <a:cubicBezTo>
                    <a:pt x="15705" y="8512"/>
                    <a:pt x="14126" y="7897"/>
                    <a:pt x="13688" y="7020"/>
                  </a:cubicBezTo>
                  <a:cubicBezTo>
                    <a:pt x="13249" y="6142"/>
                    <a:pt x="13249" y="5441"/>
                    <a:pt x="13424" y="4211"/>
                  </a:cubicBezTo>
                  <a:cubicBezTo>
                    <a:pt x="13601" y="2983"/>
                    <a:pt x="12548" y="1"/>
                    <a:pt x="12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4"/>
            <p:cNvSpPr/>
            <p:nvPr/>
          </p:nvSpPr>
          <p:spPr>
            <a:xfrm>
              <a:off x="4218337" y="1876439"/>
              <a:ext cx="304842" cy="345581"/>
            </a:xfrm>
            <a:custGeom>
              <a:avLst/>
              <a:gdLst/>
              <a:ahLst/>
              <a:cxnLst/>
              <a:rect l="l" t="t" r="r" b="b"/>
              <a:pathLst>
                <a:path w="15998" h="18136" extrusionOk="0">
                  <a:moveTo>
                    <a:pt x="12552" y="892"/>
                  </a:moveTo>
                  <a:cubicBezTo>
                    <a:pt x="12880" y="1920"/>
                    <a:pt x="13354" y="3654"/>
                    <a:pt x="13242" y="4446"/>
                  </a:cubicBezTo>
                  <a:cubicBezTo>
                    <a:pt x="13061" y="5706"/>
                    <a:pt x="13058" y="6473"/>
                    <a:pt x="13532" y="7419"/>
                  </a:cubicBezTo>
                  <a:cubicBezTo>
                    <a:pt x="13741" y="7839"/>
                    <a:pt x="14156" y="8186"/>
                    <a:pt x="14523" y="8492"/>
                  </a:cubicBezTo>
                  <a:cubicBezTo>
                    <a:pt x="14927" y="8830"/>
                    <a:pt x="15228" y="9100"/>
                    <a:pt x="15134" y="9234"/>
                  </a:cubicBezTo>
                  <a:cubicBezTo>
                    <a:pt x="14798" y="9704"/>
                    <a:pt x="13615" y="10545"/>
                    <a:pt x="13188" y="10831"/>
                  </a:cubicBezTo>
                  <a:cubicBezTo>
                    <a:pt x="13117" y="10879"/>
                    <a:pt x="13071" y="10957"/>
                    <a:pt x="13064" y="11043"/>
                  </a:cubicBezTo>
                  <a:cubicBezTo>
                    <a:pt x="13061" y="11075"/>
                    <a:pt x="12797" y="14281"/>
                    <a:pt x="12371" y="15815"/>
                  </a:cubicBezTo>
                  <a:cubicBezTo>
                    <a:pt x="12056" y="16949"/>
                    <a:pt x="11379" y="17572"/>
                    <a:pt x="10487" y="17572"/>
                  </a:cubicBezTo>
                  <a:cubicBezTo>
                    <a:pt x="10376" y="17572"/>
                    <a:pt x="10262" y="17563"/>
                    <a:pt x="10144" y="17543"/>
                  </a:cubicBezTo>
                  <a:cubicBezTo>
                    <a:pt x="9112" y="17371"/>
                    <a:pt x="6284" y="16302"/>
                    <a:pt x="4691" y="15548"/>
                  </a:cubicBezTo>
                  <a:cubicBezTo>
                    <a:pt x="3214" y="14848"/>
                    <a:pt x="3273" y="12414"/>
                    <a:pt x="3273" y="12390"/>
                  </a:cubicBezTo>
                  <a:cubicBezTo>
                    <a:pt x="3278" y="12231"/>
                    <a:pt x="3149" y="12100"/>
                    <a:pt x="2990" y="12100"/>
                  </a:cubicBezTo>
                  <a:cubicBezTo>
                    <a:pt x="2972" y="12100"/>
                    <a:pt x="2951" y="12102"/>
                    <a:pt x="2931" y="12106"/>
                  </a:cubicBezTo>
                  <a:cubicBezTo>
                    <a:pt x="2915" y="12109"/>
                    <a:pt x="2796" y="12134"/>
                    <a:pt x="2621" y="12134"/>
                  </a:cubicBezTo>
                  <a:cubicBezTo>
                    <a:pt x="2205" y="12134"/>
                    <a:pt x="1469" y="11996"/>
                    <a:pt x="1051" y="11107"/>
                  </a:cubicBezTo>
                  <a:cubicBezTo>
                    <a:pt x="606" y="10162"/>
                    <a:pt x="871" y="8636"/>
                    <a:pt x="1399" y="7805"/>
                  </a:cubicBezTo>
                  <a:cubicBezTo>
                    <a:pt x="1541" y="7582"/>
                    <a:pt x="1832" y="7207"/>
                    <a:pt x="2191" y="7207"/>
                  </a:cubicBezTo>
                  <a:cubicBezTo>
                    <a:pt x="3049" y="7207"/>
                    <a:pt x="3809" y="8432"/>
                    <a:pt x="4029" y="8905"/>
                  </a:cubicBezTo>
                  <a:cubicBezTo>
                    <a:pt x="4076" y="9005"/>
                    <a:pt x="4176" y="9067"/>
                    <a:pt x="4283" y="9067"/>
                  </a:cubicBezTo>
                  <a:cubicBezTo>
                    <a:pt x="4307" y="9067"/>
                    <a:pt x="4332" y="9063"/>
                    <a:pt x="4357" y="9056"/>
                  </a:cubicBezTo>
                  <a:cubicBezTo>
                    <a:pt x="4685" y="8969"/>
                    <a:pt x="7561" y="8152"/>
                    <a:pt x="7817" y="6622"/>
                  </a:cubicBezTo>
                  <a:cubicBezTo>
                    <a:pt x="7939" y="5887"/>
                    <a:pt x="7512" y="5270"/>
                    <a:pt x="7169" y="4774"/>
                  </a:cubicBezTo>
                  <a:cubicBezTo>
                    <a:pt x="7009" y="4544"/>
                    <a:pt x="6790" y="4227"/>
                    <a:pt x="6826" y="4121"/>
                  </a:cubicBezTo>
                  <a:cubicBezTo>
                    <a:pt x="6829" y="4112"/>
                    <a:pt x="6866" y="4029"/>
                    <a:pt x="7157" y="3939"/>
                  </a:cubicBezTo>
                  <a:cubicBezTo>
                    <a:pt x="8687" y="3469"/>
                    <a:pt x="11296" y="2476"/>
                    <a:pt x="12552" y="892"/>
                  </a:cubicBezTo>
                  <a:close/>
                  <a:moveTo>
                    <a:pt x="12638" y="0"/>
                  </a:moveTo>
                  <a:cubicBezTo>
                    <a:pt x="12571" y="0"/>
                    <a:pt x="12505" y="22"/>
                    <a:pt x="12451" y="65"/>
                  </a:cubicBezTo>
                  <a:cubicBezTo>
                    <a:pt x="12424" y="87"/>
                    <a:pt x="12400" y="115"/>
                    <a:pt x="12383" y="145"/>
                  </a:cubicBezTo>
                  <a:cubicBezTo>
                    <a:pt x="11409" y="1834"/>
                    <a:pt x="8587" y="2910"/>
                    <a:pt x="6992" y="3400"/>
                  </a:cubicBezTo>
                  <a:cubicBezTo>
                    <a:pt x="6606" y="3519"/>
                    <a:pt x="6378" y="3694"/>
                    <a:pt x="6295" y="3937"/>
                  </a:cubicBezTo>
                  <a:cubicBezTo>
                    <a:pt x="6166" y="4312"/>
                    <a:pt x="6428" y="4693"/>
                    <a:pt x="6707" y="5094"/>
                  </a:cubicBezTo>
                  <a:cubicBezTo>
                    <a:pt x="7007" y="5527"/>
                    <a:pt x="7348" y="6018"/>
                    <a:pt x="7262" y="6529"/>
                  </a:cubicBezTo>
                  <a:cubicBezTo>
                    <a:pt x="7111" y="7445"/>
                    <a:pt x="5331" y="8173"/>
                    <a:pt x="4429" y="8450"/>
                  </a:cubicBezTo>
                  <a:cubicBezTo>
                    <a:pt x="4143" y="7926"/>
                    <a:pt x="3323" y="6643"/>
                    <a:pt x="2191" y="6643"/>
                  </a:cubicBezTo>
                  <a:cubicBezTo>
                    <a:pt x="1720" y="6643"/>
                    <a:pt x="1283" y="6940"/>
                    <a:pt x="925" y="7503"/>
                  </a:cubicBezTo>
                  <a:cubicBezTo>
                    <a:pt x="320" y="8455"/>
                    <a:pt x="1" y="10197"/>
                    <a:pt x="542" y="11346"/>
                  </a:cubicBezTo>
                  <a:cubicBezTo>
                    <a:pt x="1046" y="12417"/>
                    <a:pt x="1973" y="12699"/>
                    <a:pt x="2623" y="12699"/>
                  </a:cubicBezTo>
                  <a:cubicBezTo>
                    <a:pt x="2655" y="12699"/>
                    <a:pt x="2686" y="12698"/>
                    <a:pt x="2716" y="12697"/>
                  </a:cubicBezTo>
                  <a:cubicBezTo>
                    <a:pt x="2751" y="13465"/>
                    <a:pt x="2989" y="15363"/>
                    <a:pt x="4450" y="16055"/>
                  </a:cubicBezTo>
                  <a:cubicBezTo>
                    <a:pt x="6085" y="16830"/>
                    <a:pt x="8948" y="17912"/>
                    <a:pt x="10051" y="18097"/>
                  </a:cubicBezTo>
                  <a:cubicBezTo>
                    <a:pt x="10198" y="18122"/>
                    <a:pt x="10348" y="18134"/>
                    <a:pt x="10497" y="18135"/>
                  </a:cubicBezTo>
                  <a:cubicBezTo>
                    <a:pt x="11642" y="18135"/>
                    <a:pt x="12527" y="17351"/>
                    <a:pt x="12914" y="15964"/>
                  </a:cubicBezTo>
                  <a:cubicBezTo>
                    <a:pt x="13309" y="14542"/>
                    <a:pt x="13558" y="11860"/>
                    <a:pt x="13614" y="11221"/>
                  </a:cubicBezTo>
                  <a:cubicBezTo>
                    <a:pt x="13992" y="10963"/>
                    <a:pt x="15195" y="10115"/>
                    <a:pt x="15592" y="9560"/>
                  </a:cubicBezTo>
                  <a:cubicBezTo>
                    <a:pt x="15997" y="8991"/>
                    <a:pt x="15406" y="8496"/>
                    <a:pt x="14884" y="8059"/>
                  </a:cubicBezTo>
                  <a:cubicBezTo>
                    <a:pt x="14560" y="7787"/>
                    <a:pt x="14193" y="7481"/>
                    <a:pt x="14035" y="7166"/>
                  </a:cubicBezTo>
                  <a:cubicBezTo>
                    <a:pt x="13626" y="6349"/>
                    <a:pt x="13631" y="5690"/>
                    <a:pt x="13798" y="4523"/>
                  </a:cubicBezTo>
                  <a:cubicBezTo>
                    <a:pt x="13981" y="3243"/>
                    <a:pt x="12952" y="304"/>
                    <a:pt x="12908" y="180"/>
                  </a:cubicBezTo>
                  <a:cubicBezTo>
                    <a:pt x="12877" y="94"/>
                    <a:pt x="12800" y="34"/>
                    <a:pt x="12713" y="10"/>
                  </a:cubicBezTo>
                  <a:cubicBezTo>
                    <a:pt x="12688" y="3"/>
                    <a:pt x="12663" y="0"/>
                    <a:pt x="1263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4435088" y="1999535"/>
              <a:ext cx="13319" cy="33251"/>
            </a:xfrm>
            <a:custGeom>
              <a:avLst/>
              <a:gdLst/>
              <a:ahLst/>
              <a:cxnLst/>
              <a:rect l="l" t="t" r="r" b="b"/>
              <a:pathLst>
                <a:path w="699" h="1745" extrusionOk="0">
                  <a:moveTo>
                    <a:pt x="350" y="0"/>
                  </a:moveTo>
                  <a:cubicBezTo>
                    <a:pt x="158" y="0"/>
                    <a:pt x="0" y="391"/>
                    <a:pt x="0" y="872"/>
                  </a:cubicBezTo>
                  <a:cubicBezTo>
                    <a:pt x="0" y="1354"/>
                    <a:pt x="156" y="1745"/>
                    <a:pt x="350" y="1745"/>
                  </a:cubicBezTo>
                  <a:cubicBezTo>
                    <a:pt x="543" y="1745"/>
                    <a:pt x="699" y="1354"/>
                    <a:pt x="699" y="872"/>
                  </a:cubicBezTo>
                  <a:cubicBezTo>
                    <a:pt x="699" y="391"/>
                    <a:pt x="543" y="0"/>
                    <a:pt x="35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p:cNvSpPr/>
            <p:nvPr/>
          </p:nvSpPr>
          <p:spPr>
            <a:xfrm>
              <a:off x="4412507" y="1966951"/>
              <a:ext cx="43998" cy="26868"/>
            </a:xfrm>
            <a:custGeom>
              <a:avLst/>
              <a:gdLst/>
              <a:ahLst/>
              <a:cxnLst/>
              <a:rect l="l" t="t" r="r" b="b"/>
              <a:pathLst>
                <a:path w="2309" h="1410" extrusionOk="0">
                  <a:moveTo>
                    <a:pt x="1783" y="0"/>
                  </a:moveTo>
                  <a:cubicBezTo>
                    <a:pt x="1021" y="0"/>
                    <a:pt x="257" y="835"/>
                    <a:pt x="163" y="942"/>
                  </a:cubicBezTo>
                  <a:cubicBezTo>
                    <a:pt x="1" y="1124"/>
                    <a:pt x="129" y="1410"/>
                    <a:pt x="371" y="1410"/>
                  </a:cubicBezTo>
                  <a:cubicBezTo>
                    <a:pt x="452" y="1410"/>
                    <a:pt x="529" y="1376"/>
                    <a:pt x="581" y="1317"/>
                  </a:cubicBezTo>
                  <a:cubicBezTo>
                    <a:pt x="771" y="1103"/>
                    <a:pt x="1359" y="562"/>
                    <a:pt x="1781" y="562"/>
                  </a:cubicBezTo>
                  <a:cubicBezTo>
                    <a:pt x="1826" y="562"/>
                    <a:pt x="1869" y="568"/>
                    <a:pt x="1910" y="581"/>
                  </a:cubicBezTo>
                  <a:cubicBezTo>
                    <a:pt x="1938" y="590"/>
                    <a:pt x="1966" y="594"/>
                    <a:pt x="1994" y="594"/>
                  </a:cubicBezTo>
                  <a:cubicBezTo>
                    <a:pt x="2111" y="594"/>
                    <a:pt x="2221" y="520"/>
                    <a:pt x="2260" y="402"/>
                  </a:cubicBezTo>
                  <a:cubicBezTo>
                    <a:pt x="2308" y="258"/>
                    <a:pt x="2232" y="100"/>
                    <a:pt x="2088" y="49"/>
                  </a:cubicBezTo>
                  <a:cubicBezTo>
                    <a:pt x="1987" y="15"/>
                    <a:pt x="1885" y="0"/>
                    <a:pt x="178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p:nvPr/>
          </p:nvSpPr>
          <p:spPr>
            <a:xfrm>
              <a:off x="4398121" y="2109368"/>
              <a:ext cx="58537" cy="23800"/>
            </a:xfrm>
            <a:custGeom>
              <a:avLst/>
              <a:gdLst/>
              <a:ahLst/>
              <a:cxnLst/>
              <a:rect l="l" t="t" r="r" b="b"/>
              <a:pathLst>
                <a:path w="3072" h="1249" extrusionOk="0">
                  <a:moveTo>
                    <a:pt x="312" y="1"/>
                  </a:moveTo>
                  <a:cubicBezTo>
                    <a:pt x="236" y="1"/>
                    <a:pt x="159" y="32"/>
                    <a:pt x="104" y="93"/>
                  </a:cubicBezTo>
                  <a:cubicBezTo>
                    <a:pt x="0" y="209"/>
                    <a:pt x="11" y="387"/>
                    <a:pt x="126" y="490"/>
                  </a:cubicBezTo>
                  <a:cubicBezTo>
                    <a:pt x="805" y="1103"/>
                    <a:pt x="1519" y="1249"/>
                    <a:pt x="2045" y="1249"/>
                  </a:cubicBezTo>
                  <a:cubicBezTo>
                    <a:pt x="2506" y="1249"/>
                    <a:pt x="2823" y="1138"/>
                    <a:pt x="2850" y="1128"/>
                  </a:cubicBezTo>
                  <a:cubicBezTo>
                    <a:pt x="2996" y="1074"/>
                    <a:pt x="3072" y="913"/>
                    <a:pt x="3019" y="767"/>
                  </a:cubicBezTo>
                  <a:cubicBezTo>
                    <a:pt x="2978" y="653"/>
                    <a:pt x="2870" y="581"/>
                    <a:pt x="2754" y="581"/>
                  </a:cubicBezTo>
                  <a:cubicBezTo>
                    <a:pt x="2723" y="581"/>
                    <a:pt x="2691" y="587"/>
                    <a:pt x="2659" y="598"/>
                  </a:cubicBezTo>
                  <a:cubicBezTo>
                    <a:pt x="2639" y="605"/>
                    <a:pt x="2400" y="687"/>
                    <a:pt x="2049" y="687"/>
                  </a:cubicBezTo>
                  <a:cubicBezTo>
                    <a:pt x="1631" y="687"/>
                    <a:pt x="1054" y="571"/>
                    <a:pt x="501" y="73"/>
                  </a:cubicBezTo>
                  <a:cubicBezTo>
                    <a:pt x="447" y="25"/>
                    <a:pt x="379" y="1"/>
                    <a:pt x="3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3779024" y="4211877"/>
              <a:ext cx="221324" cy="195276"/>
            </a:xfrm>
            <a:custGeom>
              <a:avLst/>
              <a:gdLst/>
              <a:ahLst/>
              <a:cxnLst/>
              <a:rect l="l" t="t" r="r" b="b"/>
              <a:pathLst>
                <a:path w="11615" h="10248" extrusionOk="0">
                  <a:moveTo>
                    <a:pt x="2098" y="1"/>
                  </a:moveTo>
                  <a:cubicBezTo>
                    <a:pt x="2098" y="1"/>
                    <a:pt x="0" y="4207"/>
                    <a:pt x="82" y="4777"/>
                  </a:cubicBezTo>
                  <a:cubicBezTo>
                    <a:pt x="164" y="5347"/>
                    <a:pt x="4319" y="8363"/>
                    <a:pt x="6275" y="9422"/>
                  </a:cubicBezTo>
                  <a:cubicBezTo>
                    <a:pt x="7237" y="9943"/>
                    <a:pt x="8573" y="10247"/>
                    <a:pt x="9654" y="10247"/>
                  </a:cubicBezTo>
                  <a:cubicBezTo>
                    <a:pt x="10771" y="10247"/>
                    <a:pt x="11615" y="9923"/>
                    <a:pt x="11490" y="9177"/>
                  </a:cubicBezTo>
                  <a:cubicBezTo>
                    <a:pt x="11245" y="7712"/>
                    <a:pt x="7905" y="6733"/>
                    <a:pt x="7090" y="4534"/>
                  </a:cubicBezTo>
                  <a:cubicBezTo>
                    <a:pt x="6275" y="2333"/>
                    <a:pt x="5958" y="1054"/>
                    <a:pt x="5958" y="1054"/>
                  </a:cubicBezTo>
                  <a:cubicBezTo>
                    <a:pt x="5958" y="1054"/>
                    <a:pt x="5901" y="1057"/>
                    <a:pt x="5796" y="1057"/>
                  </a:cubicBezTo>
                  <a:cubicBezTo>
                    <a:pt x="5283" y="1057"/>
                    <a:pt x="3637" y="975"/>
                    <a:pt x="20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a:off x="3773650" y="4206542"/>
              <a:ext cx="230889" cy="205946"/>
            </a:xfrm>
            <a:custGeom>
              <a:avLst/>
              <a:gdLst/>
              <a:ahLst/>
              <a:cxnLst/>
              <a:rect l="l" t="t" r="r" b="b"/>
              <a:pathLst>
                <a:path w="12117" h="10808" extrusionOk="0">
                  <a:moveTo>
                    <a:pt x="2496" y="679"/>
                  </a:moveTo>
                  <a:cubicBezTo>
                    <a:pt x="3971" y="1516"/>
                    <a:pt x="5463" y="1614"/>
                    <a:pt x="6024" y="1618"/>
                  </a:cubicBezTo>
                  <a:cubicBezTo>
                    <a:pt x="6148" y="2072"/>
                    <a:pt x="6481" y="3214"/>
                    <a:pt x="7108" y="4910"/>
                  </a:cubicBezTo>
                  <a:cubicBezTo>
                    <a:pt x="7569" y="6152"/>
                    <a:pt x="8744" y="7004"/>
                    <a:pt x="9781" y="7754"/>
                  </a:cubicBezTo>
                  <a:cubicBezTo>
                    <a:pt x="10613" y="8356"/>
                    <a:pt x="11399" y="8926"/>
                    <a:pt x="11495" y="9504"/>
                  </a:cubicBezTo>
                  <a:cubicBezTo>
                    <a:pt x="11527" y="9698"/>
                    <a:pt x="11467" y="9838"/>
                    <a:pt x="11300" y="9956"/>
                  </a:cubicBezTo>
                  <a:cubicBezTo>
                    <a:pt x="11019" y="10157"/>
                    <a:pt x="10528" y="10251"/>
                    <a:pt x="9947" y="10251"/>
                  </a:cubicBezTo>
                  <a:cubicBezTo>
                    <a:pt x="8926" y="10251"/>
                    <a:pt x="7625" y="9962"/>
                    <a:pt x="6691" y="9456"/>
                  </a:cubicBezTo>
                  <a:cubicBezTo>
                    <a:pt x="4541" y="8292"/>
                    <a:pt x="831" y="5499"/>
                    <a:pt x="643" y="5024"/>
                  </a:cubicBezTo>
                  <a:cubicBezTo>
                    <a:pt x="627" y="4679"/>
                    <a:pt x="1551" y="2595"/>
                    <a:pt x="2496" y="679"/>
                  </a:cubicBezTo>
                  <a:close/>
                  <a:moveTo>
                    <a:pt x="2381" y="0"/>
                  </a:moveTo>
                  <a:cubicBezTo>
                    <a:pt x="2278" y="0"/>
                    <a:pt x="2178" y="56"/>
                    <a:pt x="2129" y="155"/>
                  </a:cubicBezTo>
                  <a:cubicBezTo>
                    <a:pt x="1486" y="1445"/>
                    <a:pt x="1" y="4504"/>
                    <a:pt x="85" y="5096"/>
                  </a:cubicBezTo>
                  <a:cubicBezTo>
                    <a:pt x="198" y="5887"/>
                    <a:pt x="4757" y="9047"/>
                    <a:pt x="6422" y="9950"/>
                  </a:cubicBezTo>
                  <a:cubicBezTo>
                    <a:pt x="7372" y="10464"/>
                    <a:pt x="8776" y="10808"/>
                    <a:pt x="9945" y="10808"/>
                  </a:cubicBezTo>
                  <a:cubicBezTo>
                    <a:pt x="10634" y="10808"/>
                    <a:pt x="11241" y="10688"/>
                    <a:pt x="11626" y="10415"/>
                  </a:cubicBezTo>
                  <a:cubicBezTo>
                    <a:pt x="11966" y="10172"/>
                    <a:pt x="12116" y="9816"/>
                    <a:pt x="12049" y="9412"/>
                  </a:cubicBezTo>
                  <a:cubicBezTo>
                    <a:pt x="11915" y="8606"/>
                    <a:pt x="11078" y="8000"/>
                    <a:pt x="10111" y="7300"/>
                  </a:cubicBezTo>
                  <a:cubicBezTo>
                    <a:pt x="9138" y="6596"/>
                    <a:pt x="8035" y="5797"/>
                    <a:pt x="7634" y="4716"/>
                  </a:cubicBezTo>
                  <a:cubicBezTo>
                    <a:pt x="6837" y="2559"/>
                    <a:pt x="6516" y="1278"/>
                    <a:pt x="6513" y="1267"/>
                  </a:cubicBezTo>
                  <a:cubicBezTo>
                    <a:pt x="6482" y="1140"/>
                    <a:pt x="6369" y="1053"/>
                    <a:pt x="6241" y="1053"/>
                  </a:cubicBezTo>
                  <a:cubicBezTo>
                    <a:pt x="6235" y="1053"/>
                    <a:pt x="6229" y="1053"/>
                    <a:pt x="6223" y="1054"/>
                  </a:cubicBezTo>
                  <a:cubicBezTo>
                    <a:pt x="6220" y="1054"/>
                    <a:pt x="6175" y="1056"/>
                    <a:pt x="6095" y="1056"/>
                  </a:cubicBezTo>
                  <a:cubicBezTo>
                    <a:pt x="5636" y="1056"/>
                    <a:pt x="4021" y="986"/>
                    <a:pt x="2530" y="43"/>
                  </a:cubicBezTo>
                  <a:cubicBezTo>
                    <a:pt x="2483" y="14"/>
                    <a:pt x="2432" y="0"/>
                    <a:pt x="238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a:off x="3780186" y="4284687"/>
              <a:ext cx="219742" cy="122466"/>
            </a:xfrm>
            <a:custGeom>
              <a:avLst/>
              <a:gdLst/>
              <a:ahLst/>
              <a:cxnLst/>
              <a:rect l="l" t="t" r="r" b="b"/>
              <a:pathLst>
                <a:path w="11532" h="6427" extrusionOk="0">
                  <a:moveTo>
                    <a:pt x="291" y="1"/>
                  </a:moveTo>
                  <a:cubicBezTo>
                    <a:pt x="113" y="460"/>
                    <a:pt x="1" y="818"/>
                    <a:pt x="21" y="958"/>
                  </a:cubicBezTo>
                  <a:cubicBezTo>
                    <a:pt x="103" y="1528"/>
                    <a:pt x="4258" y="4542"/>
                    <a:pt x="6214" y="5603"/>
                  </a:cubicBezTo>
                  <a:cubicBezTo>
                    <a:pt x="7175" y="6123"/>
                    <a:pt x="8509" y="6427"/>
                    <a:pt x="9589" y="6427"/>
                  </a:cubicBezTo>
                  <a:cubicBezTo>
                    <a:pt x="10694" y="6427"/>
                    <a:pt x="11532" y="6109"/>
                    <a:pt x="11429" y="5380"/>
                  </a:cubicBezTo>
                  <a:lnTo>
                    <a:pt x="11429" y="5380"/>
                  </a:lnTo>
                  <a:cubicBezTo>
                    <a:pt x="11107" y="5424"/>
                    <a:pt x="10751" y="5453"/>
                    <a:pt x="10364" y="5453"/>
                  </a:cubicBezTo>
                  <a:cubicBezTo>
                    <a:pt x="9408" y="5453"/>
                    <a:pt x="8269" y="5279"/>
                    <a:pt x="7027" y="4741"/>
                  </a:cubicBezTo>
                  <a:cubicBezTo>
                    <a:pt x="4010" y="3433"/>
                    <a:pt x="1084" y="758"/>
                    <a:pt x="2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p:cNvSpPr/>
            <p:nvPr/>
          </p:nvSpPr>
          <p:spPr>
            <a:xfrm>
              <a:off x="3774908" y="4279313"/>
              <a:ext cx="229441" cy="133156"/>
            </a:xfrm>
            <a:custGeom>
              <a:avLst/>
              <a:gdLst/>
              <a:ahLst/>
              <a:cxnLst/>
              <a:rect l="l" t="t" r="r" b="b"/>
              <a:pathLst>
                <a:path w="12041" h="6988" extrusionOk="0">
                  <a:moveTo>
                    <a:pt x="686" y="777"/>
                  </a:moveTo>
                  <a:cubicBezTo>
                    <a:pt x="1796" y="1801"/>
                    <a:pt x="4455" y="4094"/>
                    <a:pt x="7192" y="5281"/>
                  </a:cubicBezTo>
                  <a:cubicBezTo>
                    <a:pt x="8325" y="5772"/>
                    <a:pt x="9478" y="6017"/>
                    <a:pt x="10633" y="6017"/>
                  </a:cubicBezTo>
                  <a:cubicBezTo>
                    <a:pt x="10883" y="6017"/>
                    <a:pt x="11132" y="6005"/>
                    <a:pt x="11381" y="5982"/>
                  </a:cubicBezTo>
                  <a:lnTo>
                    <a:pt x="11381" y="5982"/>
                  </a:lnTo>
                  <a:cubicBezTo>
                    <a:pt x="11340" y="6047"/>
                    <a:pt x="11286" y="6101"/>
                    <a:pt x="11222" y="6143"/>
                  </a:cubicBezTo>
                  <a:cubicBezTo>
                    <a:pt x="10941" y="6338"/>
                    <a:pt x="10455" y="6429"/>
                    <a:pt x="9880" y="6429"/>
                  </a:cubicBezTo>
                  <a:cubicBezTo>
                    <a:pt x="8858" y="6429"/>
                    <a:pt x="7555" y="6141"/>
                    <a:pt x="6625" y="5637"/>
                  </a:cubicBezTo>
                  <a:cubicBezTo>
                    <a:pt x="4475" y="4473"/>
                    <a:pt x="765" y="1680"/>
                    <a:pt x="577" y="1205"/>
                  </a:cubicBezTo>
                  <a:cubicBezTo>
                    <a:pt x="577" y="1193"/>
                    <a:pt x="577" y="1101"/>
                    <a:pt x="686" y="777"/>
                  </a:cubicBezTo>
                  <a:close/>
                  <a:moveTo>
                    <a:pt x="568" y="1"/>
                  </a:moveTo>
                  <a:cubicBezTo>
                    <a:pt x="457" y="1"/>
                    <a:pt x="349" y="65"/>
                    <a:pt x="305" y="181"/>
                  </a:cubicBezTo>
                  <a:cubicBezTo>
                    <a:pt x="21" y="914"/>
                    <a:pt x="0" y="1142"/>
                    <a:pt x="19" y="1279"/>
                  </a:cubicBezTo>
                  <a:cubicBezTo>
                    <a:pt x="132" y="2069"/>
                    <a:pt x="4691" y="5228"/>
                    <a:pt x="6356" y="6131"/>
                  </a:cubicBezTo>
                  <a:cubicBezTo>
                    <a:pt x="7302" y="6643"/>
                    <a:pt x="8709" y="6987"/>
                    <a:pt x="9879" y="6987"/>
                  </a:cubicBezTo>
                  <a:cubicBezTo>
                    <a:pt x="10558" y="6987"/>
                    <a:pt x="11159" y="6871"/>
                    <a:pt x="11543" y="6604"/>
                  </a:cubicBezTo>
                  <a:cubicBezTo>
                    <a:pt x="11884" y="6367"/>
                    <a:pt x="12040" y="6019"/>
                    <a:pt x="11985" y="5624"/>
                  </a:cubicBezTo>
                  <a:cubicBezTo>
                    <a:pt x="11965" y="5482"/>
                    <a:pt x="11844" y="5381"/>
                    <a:pt x="11706" y="5381"/>
                  </a:cubicBezTo>
                  <a:cubicBezTo>
                    <a:pt x="11693" y="5381"/>
                    <a:pt x="11681" y="5381"/>
                    <a:pt x="11668" y="5383"/>
                  </a:cubicBezTo>
                  <a:cubicBezTo>
                    <a:pt x="11323" y="5431"/>
                    <a:pt x="10976" y="5455"/>
                    <a:pt x="10630" y="5455"/>
                  </a:cubicBezTo>
                  <a:cubicBezTo>
                    <a:pt x="9553" y="5455"/>
                    <a:pt x="8476" y="5223"/>
                    <a:pt x="7417" y="4763"/>
                  </a:cubicBezTo>
                  <a:cubicBezTo>
                    <a:pt x="4458" y="3483"/>
                    <a:pt x="1574" y="855"/>
                    <a:pt x="760" y="79"/>
                  </a:cubicBezTo>
                  <a:cubicBezTo>
                    <a:pt x="705" y="26"/>
                    <a:pt x="636" y="1"/>
                    <a:pt x="56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 name="Google Shape;607;p34"/>
          <p:cNvSpPr txBox="1">
            <a:spLocks noGrp="1"/>
          </p:cNvSpPr>
          <p:nvPr>
            <p:ph type="title" idx="2"/>
          </p:nvPr>
        </p:nvSpPr>
        <p:spPr>
          <a:xfrm>
            <a:off x="876325" y="792425"/>
            <a:ext cx="26577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sp>
        <p:nvSpPr>
          <p:cNvPr id="4" name="ZoneTexte 3">
            <a:extLst>
              <a:ext uri="{FF2B5EF4-FFF2-40B4-BE49-F238E27FC236}">
                <a16:creationId xmlns:a16="http://schemas.microsoft.com/office/drawing/2014/main" id="{9F70EDFB-5275-8C25-62D8-DFD6718F5979}"/>
              </a:ext>
            </a:extLst>
          </p:cNvPr>
          <p:cNvSpPr txBox="1"/>
          <p:nvPr/>
        </p:nvSpPr>
        <p:spPr>
          <a:xfrm flipH="1">
            <a:off x="8695732" y="4708715"/>
            <a:ext cx="448267" cy="338554"/>
          </a:xfrm>
          <a:prstGeom prst="rect">
            <a:avLst/>
          </a:prstGeom>
          <a:noFill/>
        </p:spPr>
        <p:txBody>
          <a:bodyPr wrap="square" rtlCol="0">
            <a:spAutoFit/>
          </a:bodyPr>
          <a:lstStyle/>
          <a:p>
            <a:r>
              <a:rPr lang="fr-FR" sz="1600" b="1" dirty="0"/>
              <a:t>19</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3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913" name="Google Shape;913;p38"/>
          <p:cNvSpPr txBox="1">
            <a:spLocks noGrp="1"/>
          </p:cNvSpPr>
          <p:nvPr>
            <p:ph type="body" idx="1"/>
          </p:nvPr>
        </p:nvSpPr>
        <p:spPr>
          <a:xfrm>
            <a:off x="5758249" y="1235676"/>
            <a:ext cx="3721162" cy="2913062"/>
          </a:xfrm>
          <a:prstGeom prst="rect">
            <a:avLst/>
          </a:prstGeom>
        </p:spPr>
        <p:txBody>
          <a:bodyPr spcFirstLastPara="1" wrap="square" lIns="91425" tIns="91425" rIns="91425" bIns="91425" anchor="t" anchorCtr="0">
            <a:noAutofit/>
          </a:bodyPr>
          <a:lstStyle/>
          <a:p>
            <a:pPr marL="285750" indent="-285750">
              <a:buFont typeface="Arial"/>
              <a:buChar char="•"/>
            </a:pPr>
            <a:endParaRPr lang="fr-FR" sz="1800" dirty="0">
              <a:latin typeface="+mj-lt"/>
              <a:ea typeface="Tahoma"/>
              <a:cs typeface="Times New Roman"/>
            </a:endParaRPr>
          </a:p>
          <a:p>
            <a:pPr marL="0" lvl="0" indent="0" algn="l" rtl="0">
              <a:spcBef>
                <a:spcPts val="0"/>
              </a:spcBef>
              <a:spcAft>
                <a:spcPts val="1600"/>
              </a:spcAft>
              <a:buNone/>
            </a:pPr>
            <a:endParaRPr dirty="0">
              <a:latin typeface="+mj-lt"/>
            </a:endParaRPr>
          </a:p>
        </p:txBody>
      </p:sp>
      <p:grpSp>
        <p:nvGrpSpPr>
          <p:cNvPr id="917" name="Google Shape;917;p38"/>
          <p:cNvGrpSpPr/>
          <p:nvPr/>
        </p:nvGrpSpPr>
        <p:grpSpPr>
          <a:xfrm>
            <a:off x="296324" y="1022598"/>
            <a:ext cx="3547269" cy="3655635"/>
            <a:chOff x="1251950" y="238125"/>
            <a:chExt cx="5082775" cy="5238050"/>
          </a:xfrm>
        </p:grpSpPr>
        <p:sp>
          <p:nvSpPr>
            <p:cNvPr id="918" name="Google Shape;918;p38"/>
            <p:cNvSpPr/>
            <p:nvPr/>
          </p:nvSpPr>
          <p:spPr>
            <a:xfrm>
              <a:off x="1251950" y="962350"/>
              <a:ext cx="5082775" cy="3929850"/>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8"/>
            <p:cNvSpPr/>
            <p:nvPr/>
          </p:nvSpPr>
          <p:spPr>
            <a:xfrm>
              <a:off x="1528800" y="3002450"/>
              <a:ext cx="528750" cy="818750"/>
            </a:xfrm>
            <a:custGeom>
              <a:avLst/>
              <a:gdLst/>
              <a:ahLst/>
              <a:cxnLst/>
              <a:rect l="l" t="t" r="r" b="b"/>
              <a:pathLst>
                <a:path w="21150" h="32750" extrusionOk="0">
                  <a:moveTo>
                    <a:pt x="10575" y="732"/>
                  </a:moveTo>
                  <a:lnTo>
                    <a:pt x="20195" y="12842"/>
                  </a:lnTo>
                  <a:lnTo>
                    <a:pt x="16789" y="12842"/>
                  </a:lnTo>
                  <a:cubicBezTo>
                    <a:pt x="16788" y="12842"/>
                    <a:pt x="16788" y="12842"/>
                    <a:pt x="16787" y="12842"/>
                  </a:cubicBezTo>
                  <a:cubicBezTo>
                    <a:pt x="16631" y="12842"/>
                    <a:pt x="16505" y="12969"/>
                    <a:pt x="16506" y="13125"/>
                  </a:cubicBezTo>
                  <a:lnTo>
                    <a:pt x="16506" y="32184"/>
                  </a:lnTo>
                  <a:lnTo>
                    <a:pt x="4643" y="32184"/>
                  </a:lnTo>
                  <a:lnTo>
                    <a:pt x="4644" y="13124"/>
                  </a:lnTo>
                  <a:cubicBezTo>
                    <a:pt x="4644" y="12968"/>
                    <a:pt x="4517" y="12841"/>
                    <a:pt x="4361" y="12841"/>
                  </a:cubicBezTo>
                  <a:lnTo>
                    <a:pt x="955" y="12841"/>
                  </a:lnTo>
                  <a:lnTo>
                    <a:pt x="10575" y="732"/>
                  </a:lnTo>
                  <a:close/>
                  <a:moveTo>
                    <a:pt x="10575" y="0"/>
                  </a:moveTo>
                  <a:cubicBezTo>
                    <a:pt x="10491" y="0"/>
                    <a:pt x="10407" y="34"/>
                    <a:pt x="10354" y="102"/>
                  </a:cubicBezTo>
                  <a:lnTo>
                    <a:pt x="148" y="12949"/>
                  </a:lnTo>
                  <a:cubicBezTo>
                    <a:pt x="0" y="13135"/>
                    <a:pt x="133" y="13408"/>
                    <a:pt x="370" y="13408"/>
                  </a:cubicBezTo>
                  <a:lnTo>
                    <a:pt x="4078" y="13408"/>
                  </a:lnTo>
                  <a:lnTo>
                    <a:pt x="4078" y="32467"/>
                  </a:lnTo>
                  <a:cubicBezTo>
                    <a:pt x="4078" y="32623"/>
                    <a:pt x="4205" y="32750"/>
                    <a:pt x="4361" y="32750"/>
                  </a:cubicBezTo>
                  <a:lnTo>
                    <a:pt x="16789" y="32750"/>
                  </a:lnTo>
                  <a:cubicBezTo>
                    <a:pt x="16790" y="32750"/>
                    <a:pt x="16790" y="32750"/>
                    <a:pt x="16791" y="32750"/>
                  </a:cubicBezTo>
                  <a:cubicBezTo>
                    <a:pt x="16947" y="32750"/>
                    <a:pt x="17072" y="32623"/>
                    <a:pt x="17072" y="32467"/>
                  </a:cubicBezTo>
                  <a:lnTo>
                    <a:pt x="17072" y="13408"/>
                  </a:lnTo>
                  <a:lnTo>
                    <a:pt x="20781" y="13408"/>
                  </a:lnTo>
                  <a:cubicBezTo>
                    <a:pt x="21017" y="13408"/>
                    <a:pt x="21149" y="13135"/>
                    <a:pt x="21003"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8"/>
            <p:cNvSpPr/>
            <p:nvPr/>
          </p:nvSpPr>
          <p:spPr>
            <a:xfrm>
              <a:off x="4651250" y="3002450"/>
              <a:ext cx="528750" cy="818750"/>
            </a:xfrm>
            <a:custGeom>
              <a:avLst/>
              <a:gdLst/>
              <a:ahLst/>
              <a:cxnLst/>
              <a:rect l="l" t="t" r="r" b="b"/>
              <a:pathLst>
                <a:path w="21150" h="32750" extrusionOk="0">
                  <a:moveTo>
                    <a:pt x="10575" y="732"/>
                  </a:moveTo>
                  <a:lnTo>
                    <a:pt x="20195" y="12842"/>
                  </a:lnTo>
                  <a:lnTo>
                    <a:pt x="16788" y="12842"/>
                  </a:lnTo>
                  <a:cubicBezTo>
                    <a:pt x="16788" y="12842"/>
                    <a:pt x="16787" y="12842"/>
                    <a:pt x="16786" y="12842"/>
                  </a:cubicBezTo>
                  <a:cubicBezTo>
                    <a:pt x="16631" y="12842"/>
                    <a:pt x="16506" y="12969"/>
                    <a:pt x="16506" y="13125"/>
                  </a:cubicBezTo>
                  <a:lnTo>
                    <a:pt x="16506" y="32184"/>
                  </a:lnTo>
                  <a:lnTo>
                    <a:pt x="4644" y="32184"/>
                  </a:lnTo>
                  <a:lnTo>
                    <a:pt x="4645" y="13125"/>
                  </a:lnTo>
                  <a:cubicBezTo>
                    <a:pt x="4645" y="12969"/>
                    <a:pt x="4519" y="12842"/>
                    <a:pt x="4364" y="12842"/>
                  </a:cubicBezTo>
                  <a:cubicBezTo>
                    <a:pt x="4363" y="12842"/>
                    <a:pt x="4363" y="12842"/>
                    <a:pt x="4362" y="12842"/>
                  </a:cubicBezTo>
                  <a:lnTo>
                    <a:pt x="956" y="12842"/>
                  </a:lnTo>
                  <a:lnTo>
                    <a:pt x="10575" y="732"/>
                  </a:lnTo>
                  <a:close/>
                  <a:moveTo>
                    <a:pt x="10575" y="0"/>
                  </a:moveTo>
                  <a:cubicBezTo>
                    <a:pt x="10491" y="0"/>
                    <a:pt x="10407" y="34"/>
                    <a:pt x="10353" y="102"/>
                  </a:cubicBezTo>
                  <a:lnTo>
                    <a:pt x="147" y="12949"/>
                  </a:lnTo>
                  <a:cubicBezTo>
                    <a:pt x="1" y="13135"/>
                    <a:pt x="132" y="13408"/>
                    <a:pt x="369" y="13408"/>
                  </a:cubicBezTo>
                  <a:lnTo>
                    <a:pt x="4078" y="13408"/>
                  </a:lnTo>
                  <a:lnTo>
                    <a:pt x="4078" y="32467"/>
                  </a:lnTo>
                  <a:cubicBezTo>
                    <a:pt x="4078" y="32623"/>
                    <a:pt x="4205" y="32750"/>
                    <a:pt x="4361" y="32750"/>
                  </a:cubicBezTo>
                  <a:lnTo>
                    <a:pt x="16788" y="32750"/>
                  </a:lnTo>
                  <a:cubicBezTo>
                    <a:pt x="16789" y="32750"/>
                    <a:pt x="16790" y="32750"/>
                    <a:pt x="16790" y="32750"/>
                  </a:cubicBezTo>
                  <a:cubicBezTo>
                    <a:pt x="16946" y="32750"/>
                    <a:pt x="17072" y="32623"/>
                    <a:pt x="17072" y="32467"/>
                  </a:cubicBezTo>
                  <a:lnTo>
                    <a:pt x="17072" y="13408"/>
                  </a:lnTo>
                  <a:lnTo>
                    <a:pt x="20780" y="13408"/>
                  </a:lnTo>
                  <a:cubicBezTo>
                    <a:pt x="21017" y="13408"/>
                    <a:pt x="21150" y="13135"/>
                    <a:pt x="21002"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8"/>
            <p:cNvSpPr/>
            <p:nvPr/>
          </p:nvSpPr>
          <p:spPr>
            <a:xfrm>
              <a:off x="5439125" y="3793550"/>
              <a:ext cx="528725" cy="818775"/>
            </a:xfrm>
            <a:custGeom>
              <a:avLst/>
              <a:gdLst/>
              <a:ahLst/>
              <a:cxnLst/>
              <a:rect l="l" t="t" r="r" b="b"/>
              <a:pathLst>
                <a:path w="21149" h="32751" extrusionOk="0">
                  <a:moveTo>
                    <a:pt x="10574" y="733"/>
                  </a:moveTo>
                  <a:lnTo>
                    <a:pt x="20193" y="12843"/>
                  </a:lnTo>
                  <a:lnTo>
                    <a:pt x="16788" y="12843"/>
                  </a:lnTo>
                  <a:cubicBezTo>
                    <a:pt x="16632" y="12843"/>
                    <a:pt x="16505" y="12969"/>
                    <a:pt x="16505" y="13125"/>
                  </a:cubicBezTo>
                  <a:lnTo>
                    <a:pt x="16505" y="32185"/>
                  </a:lnTo>
                  <a:lnTo>
                    <a:pt x="4642" y="32185"/>
                  </a:lnTo>
                  <a:lnTo>
                    <a:pt x="4643" y="13125"/>
                  </a:lnTo>
                  <a:cubicBezTo>
                    <a:pt x="4643" y="12969"/>
                    <a:pt x="4517" y="12843"/>
                    <a:pt x="4361" y="12843"/>
                  </a:cubicBezTo>
                  <a:lnTo>
                    <a:pt x="955" y="12843"/>
                  </a:lnTo>
                  <a:lnTo>
                    <a:pt x="10574" y="733"/>
                  </a:lnTo>
                  <a:close/>
                  <a:moveTo>
                    <a:pt x="10575" y="0"/>
                  </a:moveTo>
                  <a:cubicBezTo>
                    <a:pt x="10491" y="0"/>
                    <a:pt x="10407" y="34"/>
                    <a:pt x="10354" y="102"/>
                  </a:cubicBezTo>
                  <a:lnTo>
                    <a:pt x="147" y="12949"/>
                  </a:lnTo>
                  <a:cubicBezTo>
                    <a:pt x="0" y="13135"/>
                    <a:pt x="132" y="13408"/>
                    <a:pt x="369" y="13408"/>
                  </a:cubicBezTo>
                  <a:lnTo>
                    <a:pt x="4078" y="13408"/>
                  </a:lnTo>
                  <a:lnTo>
                    <a:pt x="4078" y="32467"/>
                  </a:lnTo>
                  <a:cubicBezTo>
                    <a:pt x="4077" y="32624"/>
                    <a:pt x="4204" y="32751"/>
                    <a:pt x="4361" y="32751"/>
                  </a:cubicBezTo>
                  <a:lnTo>
                    <a:pt x="16788" y="32751"/>
                  </a:lnTo>
                  <a:cubicBezTo>
                    <a:pt x="16945" y="32751"/>
                    <a:pt x="17072" y="32624"/>
                    <a:pt x="17072" y="32467"/>
                  </a:cubicBezTo>
                  <a:lnTo>
                    <a:pt x="17072" y="13408"/>
                  </a:lnTo>
                  <a:lnTo>
                    <a:pt x="20780" y="13408"/>
                  </a:lnTo>
                  <a:cubicBezTo>
                    <a:pt x="21017" y="13408"/>
                    <a:pt x="21149" y="13135"/>
                    <a:pt x="21002"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8"/>
            <p:cNvSpPr/>
            <p:nvPr/>
          </p:nvSpPr>
          <p:spPr>
            <a:xfrm>
              <a:off x="5115950" y="1945750"/>
              <a:ext cx="528725" cy="818800"/>
            </a:xfrm>
            <a:custGeom>
              <a:avLst/>
              <a:gdLst/>
              <a:ahLst/>
              <a:cxnLst/>
              <a:rect l="l" t="t" r="r" b="b"/>
              <a:pathLst>
                <a:path w="21149" h="32752" extrusionOk="0">
                  <a:moveTo>
                    <a:pt x="10574" y="732"/>
                  </a:moveTo>
                  <a:lnTo>
                    <a:pt x="20194" y="12843"/>
                  </a:lnTo>
                  <a:lnTo>
                    <a:pt x="16788" y="12843"/>
                  </a:lnTo>
                  <a:cubicBezTo>
                    <a:pt x="16631" y="12843"/>
                    <a:pt x="16505" y="12969"/>
                    <a:pt x="16505" y="13126"/>
                  </a:cubicBezTo>
                  <a:lnTo>
                    <a:pt x="16505" y="32185"/>
                  </a:lnTo>
                  <a:lnTo>
                    <a:pt x="4643" y="32185"/>
                  </a:lnTo>
                  <a:lnTo>
                    <a:pt x="4643" y="13126"/>
                  </a:lnTo>
                  <a:cubicBezTo>
                    <a:pt x="4643" y="12969"/>
                    <a:pt x="4517" y="12843"/>
                    <a:pt x="4361" y="12843"/>
                  </a:cubicBezTo>
                  <a:lnTo>
                    <a:pt x="955" y="12843"/>
                  </a:lnTo>
                  <a:lnTo>
                    <a:pt x="10574" y="732"/>
                  </a:lnTo>
                  <a:close/>
                  <a:moveTo>
                    <a:pt x="10574" y="1"/>
                  </a:moveTo>
                  <a:cubicBezTo>
                    <a:pt x="10490" y="1"/>
                    <a:pt x="10406" y="34"/>
                    <a:pt x="10353" y="102"/>
                  </a:cubicBezTo>
                  <a:lnTo>
                    <a:pt x="147" y="12950"/>
                  </a:lnTo>
                  <a:cubicBezTo>
                    <a:pt x="0" y="13135"/>
                    <a:pt x="132" y="13408"/>
                    <a:pt x="369" y="13408"/>
                  </a:cubicBezTo>
                  <a:lnTo>
                    <a:pt x="4077" y="13408"/>
                  </a:lnTo>
                  <a:lnTo>
                    <a:pt x="4077" y="32468"/>
                  </a:lnTo>
                  <a:cubicBezTo>
                    <a:pt x="4077" y="32624"/>
                    <a:pt x="4204" y="32751"/>
                    <a:pt x="4361" y="32751"/>
                  </a:cubicBezTo>
                  <a:lnTo>
                    <a:pt x="16789" y="32751"/>
                  </a:lnTo>
                  <a:cubicBezTo>
                    <a:pt x="16944" y="32751"/>
                    <a:pt x="17072" y="32624"/>
                    <a:pt x="17072" y="32468"/>
                  </a:cubicBezTo>
                  <a:lnTo>
                    <a:pt x="17072" y="13408"/>
                  </a:lnTo>
                  <a:lnTo>
                    <a:pt x="20780" y="13408"/>
                  </a:lnTo>
                  <a:cubicBezTo>
                    <a:pt x="21017" y="13408"/>
                    <a:pt x="21148" y="13135"/>
                    <a:pt x="21002" y="12950"/>
                  </a:cubicBezTo>
                  <a:lnTo>
                    <a:pt x="10796" y="102"/>
                  </a:lnTo>
                  <a:cubicBezTo>
                    <a:pt x="10742" y="34"/>
                    <a:pt x="10658" y="1"/>
                    <a:pt x="105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8"/>
            <p:cNvSpPr/>
            <p:nvPr/>
          </p:nvSpPr>
          <p:spPr>
            <a:xfrm>
              <a:off x="2177650" y="2001375"/>
              <a:ext cx="528725" cy="818775"/>
            </a:xfrm>
            <a:custGeom>
              <a:avLst/>
              <a:gdLst/>
              <a:ahLst/>
              <a:cxnLst/>
              <a:rect l="l" t="t" r="r" b="b"/>
              <a:pathLst>
                <a:path w="21149" h="32751" extrusionOk="0">
                  <a:moveTo>
                    <a:pt x="10575" y="732"/>
                  </a:moveTo>
                  <a:lnTo>
                    <a:pt x="20195" y="12842"/>
                  </a:lnTo>
                  <a:lnTo>
                    <a:pt x="16788" y="12842"/>
                  </a:lnTo>
                  <a:cubicBezTo>
                    <a:pt x="16632" y="12842"/>
                    <a:pt x="16506" y="12969"/>
                    <a:pt x="16506" y="13125"/>
                  </a:cubicBezTo>
                  <a:lnTo>
                    <a:pt x="16506" y="32185"/>
                  </a:lnTo>
                  <a:lnTo>
                    <a:pt x="4643" y="32185"/>
                  </a:lnTo>
                  <a:lnTo>
                    <a:pt x="4644" y="13125"/>
                  </a:lnTo>
                  <a:cubicBezTo>
                    <a:pt x="4644" y="12969"/>
                    <a:pt x="4516" y="12842"/>
                    <a:pt x="4361" y="12842"/>
                  </a:cubicBezTo>
                  <a:lnTo>
                    <a:pt x="954" y="12842"/>
                  </a:lnTo>
                  <a:lnTo>
                    <a:pt x="10575" y="732"/>
                  </a:lnTo>
                  <a:close/>
                  <a:moveTo>
                    <a:pt x="10575" y="0"/>
                  </a:moveTo>
                  <a:cubicBezTo>
                    <a:pt x="10491" y="0"/>
                    <a:pt x="10407" y="34"/>
                    <a:pt x="10353" y="101"/>
                  </a:cubicBezTo>
                  <a:lnTo>
                    <a:pt x="147" y="12949"/>
                  </a:lnTo>
                  <a:cubicBezTo>
                    <a:pt x="1" y="13134"/>
                    <a:pt x="132" y="13408"/>
                    <a:pt x="369" y="13408"/>
                  </a:cubicBezTo>
                  <a:lnTo>
                    <a:pt x="4077" y="13408"/>
                  </a:lnTo>
                  <a:lnTo>
                    <a:pt x="4077" y="32467"/>
                  </a:lnTo>
                  <a:cubicBezTo>
                    <a:pt x="4077" y="32624"/>
                    <a:pt x="4205" y="32750"/>
                    <a:pt x="4361" y="32750"/>
                  </a:cubicBezTo>
                  <a:lnTo>
                    <a:pt x="16788" y="32750"/>
                  </a:lnTo>
                  <a:cubicBezTo>
                    <a:pt x="16945" y="32750"/>
                    <a:pt x="17072" y="32624"/>
                    <a:pt x="17072" y="32467"/>
                  </a:cubicBezTo>
                  <a:lnTo>
                    <a:pt x="17072" y="13408"/>
                  </a:lnTo>
                  <a:lnTo>
                    <a:pt x="20780" y="13408"/>
                  </a:lnTo>
                  <a:cubicBezTo>
                    <a:pt x="21017" y="13408"/>
                    <a:pt x="21149" y="13134"/>
                    <a:pt x="21002" y="12949"/>
                  </a:cubicBezTo>
                  <a:lnTo>
                    <a:pt x="10796" y="101"/>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8"/>
            <p:cNvSpPr/>
            <p:nvPr/>
          </p:nvSpPr>
          <p:spPr>
            <a:xfrm>
              <a:off x="2672475" y="3793550"/>
              <a:ext cx="528750" cy="818775"/>
            </a:xfrm>
            <a:custGeom>
              <a:avLst/>
              <a:gdLst/>
              <a:ahLst/>
              <a:cxnLst/>
              <a:rect l="l" t="t" r="r" b="b"/>
              <a:pathLst>
                <a:path w="21150" h="32751" extrusionOk="0">
                  <a:moveTo>
                    <a:pt x="10575" y="733"/>
                  </a:moveTo>
                  <a:lnTo>
                    <a:pt x="20194" y="12843"/>
                  </a:lnTo>
                  <a:lnTo>
                    <a:pt x="16788" y="12843"/>
                  </a:lnTo>
                  <a:cubicBezTo>
                    <a:pt x="16632" y="12843"/>
                    <a:pt x="16506" y="12969"/>
                    <a:pt x="16506" y="13125"/>
                  </a:cubicBezTo>
                  <a:lnTo>
                    <a:pt x="16506" y="32186"/>
                  </a:lnTo>
                  <a:lnTo>
                    <a:pt x="4644" y="32186"/>
                  </a:lnTo>
                  <a:lnTo>
                    <a:pt x="4644" y="13125"/>
                  </a:lnTo>
                  <a:cubicBezTo>
                    <a:pt x="4644" y="12969"/>
                    <a:pt x="4517" y="12843"/>
                    <a:pt x="4361" y="12843"/>
                  </a:cubicBezTo>
                  <a:lnTo>
                    <a:pt x="955" y="12843"/>
                  </a:lnTo>
                  <a:lnTo>
                    <a:pt x="10575" y="733"/>
                  </a:lnTo>
                  <a:close/>
                  <a:moveTo>
                    <a:pt x="10575" y="0"/>
                  </a:moveTo>
                  <a:cubicBezTo>
                    <a:pt x="10491" y="0"/>
                    <a:pt x="10407" y="34"/>
                    <a:pt x="10354" y="102"/>
                  </a:cubicBezTo>
                  <a:lnTo>
                    <a:pt x="148" y="12949"/>
                  </a:lnTo>
                  <a:cubicBezTo>
                    <a:pt x="0" y="13135"/>
                    <a:pt x="133" y="13408"/>
                    <a:pt x="369" y="13408"/>
                  </a:cubicBezTo>
                  <a:lnTo>
                    <a:pt x="4078" y="13408"/>
                  </a:lnTo>
                  <a:lnTo>
                    <a:pt x="4078" y="32467"/>
                  </a:lnTo>
                  <a:cubicBezTo>
                    <a:pt x="4078" y="32624"/>
                    <a:pt x="4204" y="32751"/>
                    <a:pt x="4361" y="32751"/>
                  </a:cubicBezTo>
                  <a:lnTo>
                    <a:pt x="16788" y="32751"/>
                  </a:lnTo>
                  <a:cubicBezTo>
                    <a:pt x="16945" y="32751"/>
                    <a:pt x="17072" y="32624"/>
                    <a:pt x="17072" y="32467"/>
                  </a:cubicBezTo>
                  <a:lnTo>
                    <a:pt x="17072" y="13408"/>
                  </a:lnTo>
                  <a:lnTo>
                    <a:pt x="20781" y="13408"/>
                  </a:lnTo>
                  <a:cubicBezTo>
                    <a:pt x="21017" y="13408"/>
                    <a:pt x="21150" y="13135"/>
                    <a:pt x="21002"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8"/>
            <p:cNvSpPr/>
            <p:nvPr/>
          </p:nvSpPr>
          <p:spPr>
            <a:xfrm>
              <a:off x="2411300" y="5141625"/>
              <a:ext cx="2884375" cy="334550"/>
            </a:xfrm>
            <a:custGeom>
              <a:avLst/>
              <a:gdLst/>
              <a:ahLst/>
              <a:cxnLst/>
              <a:rect l="l" t="t" r="r" b="b"/>
              <a:pathLst>
                <a:path w="115375" h="13382" extrusionOk="0">
                  <a:moveTo>
                    <a:pt x="57688" y="0"/>
                  </a:moveTo>
                  <a:cubicBezTo>
                    <a:pt x="42388" y="0"/>
                    <a:pt x="27716" y="706"/>
                    <a:pt x="16897" y="1961"/>
                  </a:cubicBezTo>
                  <a:cubicBezTo>
                    <a:pt x="6078" y="3215"/>
                    <a:pt x="0" y="4917"/>
                    <a:pt x="0" y="6691"/>
                  </a:cubicBezTo>
                  <a:cubicBezTo>
                    <a:pt x="0" y="8466"/>
                    <a:pt x="6078" y="10168"/>
                    <a:pt x="16897" y="11422"/>
                  </a:cubicBezTo>
                  <a:cubicBezTo>
                    <a:pt x="27716" y="12677"/>
                    <a:pt x="42388" y="13382"/>
                    <a:pt x="57688" y="13382"/>
                  </a:cubicBezTo>
                  <a:cubicBezTo>
                    <a:pt x="72987" y="13382"/>
                    <a:pt x="87661" y="12677"/>
                    <a:pt x="98479" y="11422"/>
                  </a:cubicBezTo>
                  <a:cubicBezTo>
                    <a:pt x="109297" y="10168"/>
                    <a:pt x="115375" y="8466"/>
                    <a:pt x="115375" y="6691"/>
                  </a:cubicBezTo>
                  <a:cubicBezTo>
                    <a:pt x="115375" y="4917"/>
                    <a:pt x="109297" y="3215"/>
                    <a:pt x="98479" y="1961"/>
                  </a:cubicBezTo>
                  <a:cubicBezTo>
                    <a:pt x="87661" y="706"/>
                    <a:pt x="72987" y="0"/>
                    <a:pt x="57688"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8"/>
            <p:cNvSpPr/>
            <p:nvPr/>
          </p:nvSpPr>
          <p:spPr>
            <a:xfrm>
              <a:off x="2235600" y="308825"/>
              <a:ext cx="2856850" cy="1662475"/>
            </a:xfrm>
            <a:custGeom>
              <a:avLst/>
              <a:gdLst/>
              <a:ahLst/>
              <a:cxnLst/>
              <a:rect l="l" t="t" r="r" b="b"/>
              <a:pathLst>
                <a:path w="114274" h="66499" extrusionOk="0">
                  <a:moveTo>
                    <a:pt x="42288" y="0"/>
                  </a:moveTo>
                  <a:cubicBezTo>
                    <a:pt x="26420" y="0"/>
                    <a:pt x="13558" y="12863"/>
                    <a:pt x="13558" y="28729"/>
                  </a:cubicBezTo>
                  <a:cubicBezTo>
                    <a:pt x="13558" y="29083"/>
                    <a:pt x="13571" y="29434"/>
                    <a:pt x="13586" y="29784"/>
                  </a:cubicBezTo>
                  <a:cubicBezTo>
                    <a:pt x="5746" y="32019"/>
                    <a:pt x="1" y="39220"/>
                    <a:pt x="1" y="47776"/>
                  </a:cubicBezTo>
                  <a:cubicBezTo>
                    <a:pt x="1" y="57237"/>
                    <a:pt x="7026" y="65038"/>
                    <a:pt x="16141" y="66299"/>
                  </a:cubicBezTo>
                  <a:lnTo>
                    <a:pt x="16141" y="66498"/>
                  </a:lnTo>
                  <a:lnTo>
                    <a:pt x="100715" y="66498"/>
                  </a:lnTo>
                  <a:cubicBezTo>
                    <a:pt x="108204" y="66498"/>
                    <a:pt x="114274" y="60428"/>
                    <a:pt x="114274" y="52940"/>
                  </a:cubicBezTo>
                  <a:cubicBezTo>
                    <a:pt x="114274" y="45762"/>
                    <a:pt x="108690" y="39901"/>
                    <a:pt x="101632" y="39428"/>
                  </a:cubicBezTo>
                  <a:cubicBezTo>
                    <a:pt x="101868" y="38157"/>
                    <a:pt x="102007" y="36849"/>
                    <a:pt x="102007" y="35509"/>
                  </a:cubicBezTo>
                  <a:cubicBezTo>
                    <a:pt x="102007" y="23742"/>
                    <a:pt x="92468" y="14203"/>
                    <a:pt x="80702" y="14203"/>
                  </a:cubicBezTo>
                  <a:cubicBezTo>
                    <a:pt x="76318" y="14203"/>
                    <a:pt x="72247" y="15530"/>
                    <a:pt x="68859" y="17800"/>
                  </a:cubicBezTo>
                  <a:cubicBezTo>
                    <a:pt x="64559" y="7355"/>
                    <a:pt x="54284" y="0"/>
                    <a:pt x="422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8"/>
            <p:cNvSpPr/>
            <p:nvPr/>
          </p:nvSpPr>
          <p:spPr>
            <a:xfrm>
              <a:off x="2228525" y="301750"/>
              <a:ext cx="2871000" cy="1676600"/>
            </a:xfrm>
            <a:custGeom>
              <a:avLst/>
              <a:gdLst/>
              <a:ahLst/>
              <a:cxnLst/>
              <a:rect l="l" t="t" r="r" b="b"/>
              <a:pathLst>
                <a:path w="114840" h="67064" extrusionOk="0">
                  <a:moveTo>
                    <a:pt x="42571" y="567"/>
                  </a:moveTo>
                  <a:cubicBezTo>
                    <a:pt x="54145" y="567"/>
                    <a:pt x="64472" y="7484"/>
                    <a:pt x="68881" y="18190"/>
                  </a:cubicBezTo>
                  <a:cubicBezTo>
                    <a:pt x="68914" y="18269"/>
                    <a:pt x="68979" y="18328"/>
                    <a:pt x="69061" y="18353"/>
                  </a:cubicBezTo>
                  <a:cubicBezTo>
                    <a:pt x="69087" y="18361"/>
                    <a:pt x="69114" y="18365"/>
                    <a:pt x="69142" y="18365"/>
                  </a:cubicBezTo>
                  <a:cubicBezTo>
                    <a:pt x="69197" y="18365"/>
                    <a:pt x="69252" y="18349"/>
                    <a:pt x="69300" y="18318"/>
                  </a:cubicBezTo>
                  <a:cubicBezTo>
                    <a:pt x="72765" y="15996"/>
                    <a:pt x="76805" y="14769"/>
                    <a:pt x="80985" y="14769"/>
                  </a:cubicBezTo>
                  <a:cubicBezTo>
                    <a:pt x="92576" y="14769"/>
                    <a:pt x="102007" y="24200"/>
                    <a:pt x="102007" y="35792"/>
                  </a:cubicBezTo>
                  <a:cubicBezTo>
                    <a:pt x="102007" y="37055"/>
                    <a:pt x="101885" y="38320"/>
                    <a:pt x="101636" y="39660"/>
                  </a:cubicBezTo>
                  <a:cubicBezTo>
                    <a:pt x="101605" y="39827"/>
                    <a:pt x="101727" y="39983"/>
                    <a:pt x="101895" y="39994"/>
                  </a:cubicBezTo>
                  <a:cubicBezTo>
                    <a:pt x="108837" y="40459"/>
                    <a:pt x="114274" y="46270"/>
                    <a:pt x="114274" y="53223"/>
                  </a:cubicBezTo>
                  <a:cubicBezTo>
                    <a:pt x="114274" y="60544"/>
                    <a:pt x="108318" y="66499"/>
                    <a:pt x="100998" y="66499"/>
                  </a:cubicBezTo>
                  <a:lnTo>
                    <a:pt x="16693" y="66499"/>
                  </a:lnTo>
                  <a:cubicBezTo>
                    <a:pt x="16661" y="66394"/>
                    <a:pt x="16571" y="66318"/>
                    <a:pt x="16463" y="66303"/>
                  </a:cubicBezTo>
                  <a:cubicBezTo>
                    <a:pt x="7400" y="65050"/>
                    <a:pt x="566" y="57206"/>
                    <a:pt x="566" y="48059"/>
                  </a:cubicBezTo>
                  <a:cubicBezTo>
                    <a:pt x="566" y="39872"/>
                    <a:pt x="6068" y="32586"/>
                    <a:pt x="13946" y="30339"/>
                  </a:cubicBezTo>
                  <a:cubicBezTo>
                    <a:pt x="14071" y="30304"/>
                    <a:pt x="14155" y="30187"/>
                    <a:pt x="14150" y="30057"/>
                  </a:cubicBezTo>
                  <a:lnTo>
                    <a:pt x="14147" y="29963"/>
                  </a:lnTo>
                  <a:cubicBezTo>
                    <a:pt x="14136" y="29648"/>
                    <a:pt x="14124" y="29332"/>
                    <a:pt x="14124" y="29013"/>
                  </a:cubicBezTo>
                  <a:cubicBezTo>
                    <a:pt x="14124" y="13328"/>
                    <a:pt x="26885" y="567"/>
                    <a:pt x="42571" y="567"/>
                  </a:cubicBezTo>
                  <a:close/>
                  <a:moveTo>
                    <a:pt x="42571" y="0"/>
                  </a:moveTo>
                  <a:cubicBezTo>
                    <a:pt x="26573" y="0"/>
                    <a:pt x="13558" y="13015"/>
                    <a:pt x="13558" y="29012"/>
                  </a:cubicBezTo>
                  <a:cubicBezTo>
                    <a:pt x="13558" y="29296"/>
                    <a:pt x="13566" y="29576"/>
                    <a:pt x="13577" y="29857"/>
                  </a:cubicBezTo>
                  <a:cubicBezTo>
                    <a:pt x="5571" y="32243"/>
                    <a:pt x="0" y="39694"/>
                    <a:pt x="0" y="48059"/>
                  </a:cubicBezTo>
                  <a:cubicBezTo>
                    <a:pt x="0" y="57406"/>
                    <a:pt x="6925" y="65431"/>
                    <a:pt x="16144" y="66828"/>
                  </a:cubicBezTo>
                  <a:cubicBezTo>
                    <a:pt x="16167" y="66964"/>
                    <a:pt x="16286" y="67064"/>
                    <a:pt x="16424" y="67064"/>
                  </a:cubicBezTo>
                  <a:lnTo>
                    <a:pt x="100998" y="67064"/>
                  </a:lnTo>
                  <a:cubicBezTo>
                    <a:pt x="108630" y="67064"/>
                    <a:pt x="114840" y="60856"/>
                    <a:pt x="114840" y="53223"/>
                  </a:cubicBezTo>
                  <a:cubicBezTo>
                    <a:pt x="114840" y="46078"/>
                    <a:pt x="109335" y="40091"/>
                    <a:pt x="102248" y="39454"/>
                  </a:cubicBezTo>
                  <a:cubicBezTo>
                    <a:pt x="102465" y="38205"/>
                    <a:pt x="102573" y="36975"/>
                    <a:pt x="102573" y="35791"/>
                  </a:cubicBezTo>
                  <a:cubicBezTo>
                    <a:pt x="102573" y="23888"/>
                    <a:pt x="92889" y="14204"/>
                    <a:pt x="80986" y="14204"/>
                  </a:cubicBezTo>
                  <a:cubicBezTo>
                    <a:pt x="76807" y="14204"/>
                    <a:pt x="72766" y="15397"/>
                    <a:pt x="69272" y="17659"/>
                  </a:cubicBezTo>
                  <a:cubicBezTo>
                    <a:pt x="64702" y="6921"/>
                    <a:pt x="54260" y="0"/>
                    <a:pt x="42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8"/>
            <p:cNvSpPr/>
            <p:nvPr/>
          </p:nvSpPr>
          <p:spPr>
            <a:xfrm>
              <a:off x="2235600" y="245175"/>
              <a:ext cx="2856850" cy="1662500"/>
            </a:xfrm>
            <a:custGeom>
              <a:avLst/>
              <a:gdLst/>
              <a:ahLst/>
              <a:cxnLst/>
              <a:rect l="l" t="t" r="r" b="b"/>
              <a:pathLst>
                <a:path w="114274" h="66500" extrusionOk="0">
                  <a:moveTo>
                    <a:pt x="42288" y="1"/>
                  </a:moveTo>
                  <a:cubicBezTo>
                    <a:pt x="26420" y="1"/>
                    <a:pt x="13558" y="12864"/>
                    <a:pt x="13558" y="28731"/>
                  </a:cubicBezTo>
                  <a:cubicBezTo>
                    <a:pt x="13558" y="29084"/>
                    <a:pt x="13571" y="29434"/>
                    <a:pt x="13586" y="29785"/>
                  </a:cubicBezTo>
                  <a:cubicBezTo>
                    <a:pt x="5746" y="32020"/>
                    <a:pt x="1" y="39220"/>
                    <a:pt x="1" y="47776"/>
                  </a:cubicBezTo>
                  <a:cubicBezTo>
                    <a:pt x="1" y="57239"/>
                    <a:pt x="7026" y="65040"/>
                    <a:pt x="16141" y="66301"/>
                  </a:cubicBezTo>
                  <a:lnTo>
                    <a:pt x="16141" y="66500"/>
                  </a:lnTo>
                  <a:lnTo>
                    <a:pt x="100715" y="66500"/>
                  </a:lnTo>
                  <a:cubicBezTo>
                    <a:pt x="108204" y="66500"/>
                    <a:pt x="114274" y="60430"/>
                    <a:pt x="114274" y="52941"/>
                  </a:cubicBezTo>
                  <a:cubicBezTo>
                    <a:pt x="114274" y="45762"/>
                    <a:pt x="108690" y="39903"/>
                    <a:pt x="101632" y="39430"/>
                  </a:cubicBezTo>
                  <a:cubicBezTo>
                    <a:pt x="101868" y="38157"/>
                    <a:pt x="102007" y="36851"/>
                    <a:pt x="102007" y="35510"/>
                  </a:cubicBezTo>
                  <a:cubicBezTo>
                    <a:pt x="102007" y="23743"/>
                    <a:pt x="92468" y="14205"/>
                    <a:pt x="80702" y="14205"/>
                  </a:cubicBezTo>
                  <a:cubicBezTo>
                    <a:pt x="76318" y="14205"/>
                    <a:pt x="72247" y="15531"/>
                    <a:pt x="68859" y="17800"/>
                  </a:cubicBezTo>
                  <a:cubicBezTo>
                    <a:pt x="64559" y="7355"/>
                    <a:pt x="54284" y="1"/>
                    <a:pt x="42288"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8"/>
            <p:cNvSpPr/>
            <p:nvPr/>
          </p:nvSpPr>
          <p:spPr>
            <a:xfrm>
              <a:off x="2228525" y="238125"/>
              <a:ext cx="2871000" cy="1676625"/>
            </a:xfrm>
            <a:custGeom>
              <a:avLst/>
              <a:gdLst/>
              <a:ahLst/>
              <a:cxnLst/>
              <a:rect l="l" t="t" r="r" b="b"/>
              <a:pathLst>
                <a:path w="114840" h="67065" extrusionOk="0">
                  <a:moveTo>
                    <a:pt x="42571" y="565"/>
                  </a:moveTo>
                  <a:cubicBezTo>
                    <a:pt x="54145" y="565"/>
                    <a:pt x="64472" y="7484"/>
                    <a:pt x="68881" y="18190"/>
                  </a:cubicBezTo>
                  <a:cubicBezTo>
                    <a:pt x="68914" y="18269"/>
                    <a:pt x="68979" y="18329"/>
                    <a:pt x="69061" y="18353"/>
                  </a:cubicBezTo>
                  <a:cubicBezTo>
                    <a:pt x="69087" y="18361"/>
                    <a:pt x="69115" y="18365"/>
                    <a:pt x="69142" y="18365"/>
                  </a:cubicBezTo>
                  <a:cubicBezTo>
                    <a:pt x="69197" y="18365"/>
                    <a:pt x="69253" y="18349"/>
                    <a:pt x="69300" y="18318"/>
                  </a:cubicBezTo>
                  <a:cubicBezTo>
                    <a:pt x="72765" y="15995"/>
                    <a:pt x="76805" y="14770"/>
                    <a:pt x="80985" y="14770"/>
                  </a:cubicBezTo>
                  <a:cubicBezTo>
                    <a:pt x="92576" y="14770"/>
                    <a:pt x="102007" y="24200"/>
                    <a:pt x="102007" y="35792"/>
                  </a:cubicBezTo>
                  <a:cubicBezTo>
                    <a:pt x="102007" y="37055"/>
                    <a:pt x="101885" y="38320"/>
                    <a:pt x="101636" y="39660"/>
                  </a:cubicBezTo>
                  <a:cubicBezTo>
                    <a:pt x="101605" y="39826"/>
                    <a:pt x="101727" y="39983"/>
                    <a:pt x="101895" y="39994"/>
                  </a:cubicBezTo>
                  <a:cubicBezTo>
                    <a:pt x="108837" y="40459"/>
                    <a:pt x="114274" y="46269"/>
                    <a:pt x="114274" y="53223"/>
                  </a:cubicBezTo>
                  <a:cubicBezTo>
                    <a:pt x="114274" y="60543"/>
                    <a:pt x="108318" y="66498"/>
                    <a:pt x="100998" y="66498"/>
                  </a:cubicBezTo>
                  <a:lnTo>
                    <a:pt x="16693" y="66498"/>
                  </a:lnTo>
                  <a:cubicBezTo>
                    <a:pt x="16661" y="66394"/>
                    <a:pt x="16571" y="66318"/>
                    <a:pt x="16463" y="66302"/>
                  </a:cubicBezTo>
                  <a:cubicBezTo>
                    <a:pt x="7400" y="65049"/>
                    <a:pt x="566" y="57205"/>
                    <a:pt x="566" y="48058"/>
                  </a:cubicBezTo>
                  <a:cubicBezTo>
                    <a:pt x="566" y="39872"/>
                    <a:pt x="6068" y="32586"/>
                    <a:pt x="13946" y="30339"/>
                  </a:cubicBezTo>
                  <a:cubicBezTo>
                    <a:pt x="14071" y="30303"/>
                    <a:pt x="14155" y="30187"/>
                    <a:pt x="14150" y="30056"/>
                  </a:cubicBezTo>
                  <a:lnTo>
                    <a:pt x="14147" y="29963"/>
                  </a:lnTo>
                  <a:cubicBezTo>
                    <a:pt x="14136" y="29648"/>
                    <a:pt x="14124" y="29331"/>
                    <a:pt x="14124" y="29013"/>
                  </a:cubicBezTo>
                  <a:cubicBezTo>
                    <a:pt x="14124" y="13327"/>
                    <a:pt x="26885" y="565"/>
                    <a:pt x="42571" y="565"/>
                  </a:cubicBezTo>
                  <a:close/>
                  <a:moveTo>
                    <a:pt x="42571" y="0"/>
                  </a:moveTo>
                  <a:cubicBezTo>
                    <a:pt x="26574" y="0"/>
                    <a:pt x="13559" y="13015"/>
                    <a:pt x="13558" y="29013"/>
                  </a:cubicBezTo>
                  <a:cubicBezTo>
                    <a:pt x="13558" y="29296"/>
                    <a:pt x="13566" y="29576"/>
                    <a:pt x="13577" y="29857"/>
                  </a:cubicBezTo>
                  <a:cubicBezTo>
                    <a:pt x="5571" y="32242"/>
                    <a:pt x="0" y="39695"/>
                    <a:pt x="0" y="48058"/>
                  </a:cubicBezTo>
                  <a:cubicBezTo>
                    <a:pt x="0" y="57405"/>
                    <a:pt x="6925" y="65431"/>
                    <a:pt x="16144" y="66827"/>
                  </a:cubicBezTo>
                  <a:cubicBezTo>
                    <a:pt x="16167" y="66964"/>
                    <a:pt x="16286" y="67063"/>
                    <a:pt x="16424" y="67064"/>
                  </a:cubicBezTo>
                  <a:lnTo>
                    <a:pt x="100998" y="67064"/>
                  </a:lnTo>
                  <a:cubicBezTo>
                    <a:pt x="108630" y="67064"/>
                    <a:pt x="114840" y="60855"/>
                    <a:pt x="114840" y="53223"/>
                  </a:cubicBezTo>
                  <a:cubicBezTo>
                    <a:pt x="114840" y="46079"/>
                    <a:pt x="109335" y="40090"/>
                    <a:pt x="102248" y="39455"/>
                  </a:cubicBezTo>
                  <a:cubicBezTo>
                    <a:pt x="102465" y="38205"/>
                    <a:pt x="102573" y="36974"/>
                    <a:pt x="102573" y="35792"/>
                  </a:cubicBezTo>
                  <a:cubicBezTo>
                    <a:pt x="102573" y="23888"/>
                    <a:pt x="92889" y="14203"/>
                    <a:pt x="80986" y="14203"/>
                  </a:cubicBezTo>
                  <a:cubicBezTo>
                    <a:pt x="76807" y="14203"/>
                    <a:pt x="72766" y="15397"/>
                    <a:pt x="69272" y="17659"/>
                  </a:cubicBezTo>
                  <a:cubicBezTo>
                    <a:pt x="64703" y="6920"/>
                    <a:pt x="54260" y="0"/>
                    <a:pt x="42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8"/>
            <p:cNvSpPr/>
            <p:nvPr/>
          </p:nvSpPr>
          <p:spPr>
            <a:xfrm>
              <a:off x="3250625" y="3126275"/>
              <a:ext cx="877075" cy="523925"/>
            </a:xfrm>
            <a:custGeom>
              <a:avLst/>
              <a:gdLst/>
              <a:ahLst/>
              <a:cxnLst/>
              <a:rect l="l" t="t" r="r" b="b"/>
              <a:pathLst>
                <a:path w="35083" h="20957" extrusionOk="0">
                  <a:moveTo>
                    <a:pt x="31694" y="1"/>
                  </a:moveTo>
                  <a:lnTo>
                    <a:pt x="28134" y="1865"/>
                  </a:lnTo>
                  <a:cubicBezTo>
                    <a:pt x="28134" y="1865"/>
                    <a:pt x="24236" y="3559"/>
                    <a:pt x="21695" y="4916"/>
                  </a:cubicBezTo>
                  <a:cubicBezTo>
                    <a:pt x="19152" y="6271"/>
                    <a:pt x="6611" y="15931"/>
                    <a:pt x="6611" y="15931"/>
                  </a:cubicBezTo>
                  <a:lnTo>
                    <a:pt x="4069" y="16101"/>
                  </a:lnTo>
                  <a:lnTo>
                    <a:pt x="2543" y="17118"/>
                  </a:lnTo>
                  <a:cubicBezTo>
                    <a:pt x="2543" y="17118"/>
                    <a:pt x="1" y="17626"/>
                    <a:pt x="1" y="18134"/>
                  </a:cubicBezTo>
                  <a:cubicBezTo>
                    <a:pt x="1" y="18643"/>
                    <a:pt x="509" y="18812"/>
                    <a:pt x="1018" y="18812"/>
                  </a:cubicBezTo>
                  <a:cubicBezTo>
                    <a:pt x="1527" y="18812"/>
                    <a:pt x="3221" y="17965"/>
                    <a:pt x="3221" y="17965"/>
                  </a:cubicBezTo>
                  <a:lnTo>
                    <a:pt x="3221" y="17965"/>
                  </a:lnTo>
                  <a:cubicBezTo>
                    <a:pt x="3221" y="17965"/>
                    <a:pt x="1501" y="20488"/>
                    <a:pt x="2179" y="20488"/>
                  </a:cubicBezTo>
                  <a:cubicBezTo>
                    <a:pt x="2856" y="20488"/>
                    <a:pt x="5103" y="20957"/>
                    <a:pt x="5103" y="20957"/>
                  </a:cubicBezTo>
                  <a:cubicBezTo>
                    <a:pt x="5103" y="20957"/>
                    <a:pt x="7627" y="20507"/>
                    <a:pt x="8475" y="20507"/>
                  </a:cubicBezTo>
                  <a:cubicBezTo>
                    <a:pt x="9323" y="20507"/>
                    <a:pt x="11356" y="15931"/>
                    <a:pt x="11356" y="15931"/>
                  </a:cubicBezTo>
                  <a:cubicBezTo>
                    <a:pt x="11356" y="15931"/>
                    <a:pt x="25931" y="10169"/>
                    <a:pt x="27795" y="8813"/>
                  </a:cubicBezTo>
                  <a:cubicBezTo>
                    <a:pt x="29659" y="7457"/>
                    <a:pt x="35083" y="4068"/>
                    <a:pt x="35083" y="4068"/>
                  </a:cubicBezTo>
                  <a:lnTo>
                    <a:pt x="316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8"/>
            <p:cNvSpPr/>
            <p:nvPr/>
          </p:nvSpPr>
          <p:spPr>
            <a:xfrm>
              <a:off x="3243575" y="3119200"/>
              <a:ext cx="892300" cy="538075"/>
            </a:xfrm>
            <a:custGeom>
              <a:avLst/>
              <a:gdLst/>
              <a:ahLst/>
              <a:cxnLst/>
              <a:rect l="l" t="t" r="r" b="b"/>
              <a:pathLst>
                <a:path w="35692" h="21523" extrusionOk="0">
                  <a:moveTo>
                    <a:pt x="31904" y="640"/>
                  </a:moveTo>
                  <a:lnTo>
                    <a:pt x="34940" y="4284"/>
                  </a:lnTo>
                  <a:cubicBezTo>
                    <a:pt x="33812" y="4992"/>
                    <a:pt x="29520" y="7697"/>
                    <a:pt x="27911" y="8868"/>
                  </a:cubicBezTo>
                  <a:cubicBezTo>
                    <a:pt x="26096" y="10187"/>
                    <a:pt x="11679" y="15895"/>
                    <a:pt x="11534" y="15951"/>
                  </a:cubicBezTo>
                  <a:cubicBezTo>
                    <a:pt x="11464" y="15978"/>
                    <a:pt x="11409" y="16032"/>
                    <a:pt x="11380" y="16100"/>
                  </a:cubicBezTo>
                  <a:cubicBezTo>
                    <a:pt x="10344" y="18430"/>
                    <a:pt x="9141" y="20449"/>
                    <a:pt x="8757" y="20507"/>
                  </a:cubicBezTo>
                  <a:cubicBezTo>
                    <a:pt x="7954" y="20507"/>
                    <a:pt x="5770" y="20884"/>
                    <a:pt x="5389" y="20952"/>
                  </a:cubicBezTo>
                  <a:cubicBezTo>
                    <a:pt x="5056" y="20883"/>
                    <a:pt x="3341" y="20537"/>
                    <a:pt x="2596" y="20494"/>
                  </a:cubicBezTo>
                  <a:cubicBezTo>
                    <a:pt x="2675" y="20146"/>
                    <a:pt x="3155" y="19260"/>
                    <a:pt x="3737" y="18409"/>
                  </a:cubicBezTo>
                  <a:cubicBezTo>
                    <a:pt x="3809" y="18302"/>
                    <a:pt x="3800" y="18160"/>
                    <a:pt x="3716" y="18063"/>
                  </a:cubicBezTo>
                  <a:cubicBezTo>
                    <a:pt x="3661" y="18000"/>
                    <a:pt x="3583" y="17966"/>
                    <a:pt x="3503" y="17966"/>
                  </a:cubicBezTo>
                  <a:cubicBezTo>
                    <a:pt x="3460" y="17966"/>
                    <a:pt x="3416" y="17976"/>
                    <a:pt x="3376" y="17997"/>
                  </a:cubicBezTo>
                  <a:cubicBezTo>
                    <a:pt x="2697" y="18336"/>
                    <a:pt x="1604" y="18814"/>
                    <a:pt x="1300" y="18814"/>
                  </a:cubicBezTo>
                  <a:cubicBezTo>
                    <a:pt x="1025" y="18814"/>
                    <a:pt x="565" y="18762"/>
                    <a:pt x="556" y="18466"/>
                  </a:cubicBezTo>
                  <a:cubicBezTo>
                    <a:pt x="677" y="18271"/>
                    <a:pt x="1764" y="17902"/>
                    <a:pt x="2880" y="17678"/>
                  </a:cubicBezTo>
                  <a:cubicBezTo>
                    <a:pt x="2916" y="17672"/>
                    <a:pt x="2951" y="17658"/>
                    <a:pt x="2981" y="17637"/>
                  </a:cubicBezTo>
                  <a:lnTo>
                    <a:pt x="4444" y="16662"/>
                  </a:lnTo>
                  <a:lnTo>
                    <a:pt x="6912" y="16497"/>
                  </a:lnTo>
                  <a:cubicBezTo>
                    <a:pt x="6967" y="16493"/>
                    <a:pt x="7020" y="16473"/>
                    <a:pt x="7065" y="16439"/>
                  </a:cubicBezTo>
                  <a:cubicBezTo>
                    <a:pt x="7190" y="16342"/>
                    <a:pt x="19617" y="6778"/>
                    <a:pt x="22109" y="5449"/>
                  </a:cubicBezTo>
                  <a:cubicBezTo>
                    <a:pt x="24611" y="4113"/>
                    <a:pt x="28490" y="2424"/>
                    <a:pt x="28548" y="2399"/>
                  </a:cubicBezTo>
                  <a:lnTo>
                    <a:pt x="31904" y="640"/>
                  </a:lnTo>
                  <a:close/>
                  <a:moveTo>
                    <a:pt x="31975" y="1"/>
                  </a:moveTo>
                  <a:cubicBezTo>
                    <a:pt x="31930" y="1"/>
                    <a:pt x="31886" y="11"/>
                    <a:pt x="31844" y="33"/>
                  </a:cubicBezTo>
                  <a:lnTo>
                    <a:pt x="28303" y="1888"/>
                  </a:lnTo>
                  <a:cubicBezTo>
                    <a:pt x="28264" y="1905"/>
                    <a:pt x="24366" y="3603"/>
                    <a:pt x="21843" y="4949"/>
                  </a:cubicBezTo>
                  <a:cubicBezTo>
                    <a:pt x="19379" y="6263"/>
                    <a:pt x="7889" y="15090"/>
                    <a:pt x="6789" y="15937"/>
                  </a:cubicBezTo>
                  <a:lnTo>
                    <a:pt x="4331" y="16101"/>
                  </a:lnTo>
                  <a:cubicBezTo>
                    <a:pt x="4282" y="16104"/>
                    <a:pt x="4235" y="16121"/>
                    <a:pt x="4193" y="16148"/>
                  </a:cubicBezTo>
                  <a:lnTo>
                    <a:pt x="2715" y="17134"/>
                  </a:lnTo>
                  <a:cubicBezTo>
                    <a:pt x="913" y="17500"/>
                    <a:pt x="0" y="17931"/>
                    <a:pt x="0" y="18417"/>
                  </a:cubicBezTo>
                  <a:cubicBezTo>
                    <a:pt x="0" y="19010"/>
                    <a:pt x="498" y="19378"/>
                    <a:pt x="1300" y="19378"/>
                  </a:cubicBezTo>
                  <a:cubicBezTo>
                    <a:pt x="1607" y="19378"/>
                    <a:pt x="2211" y="19149"/>
                    <a:pt x="2734" y="18920"/>
                  </a:cubicBezTo>
                  <a:lnTo>
                    <a:pt x="2734" y="18920"/>
                  </a:lnTo>
                  <a:cubicBezTo>
                    <a:pt x="2259" y="19708"/>
                    <a:pt x="1896" y="20493"/>
                    <a:pt x="2075" y="20833"/>
                  </a:cubicBezTo>
                  <a:cubicBezTo>
                    <a:pt x="2149" y="20974"/>
                    <a:pt x="2290" y="21054"/>
                    <a:pt x="2461" y="21054"/>
                  </a:cubicBezTo>
                  <a:cubicBezTo>
                    <a:pt x="3102" y="21054"/>
                    <a:pt x="5305" y="21512"/>
                    <a:pt x="5327" y="21516"/>
                  </a:cubicBezTo>
                  <a:cubicBezTo>
                    <a:pt x="5345" y="21520"/>
                    <a:pt x="5365" y="21522"/>
                    <a:pt x="5385" y="21522"/>
                  </a:cubicBezTo>
                  <a:cubicBezTo>
                    <a:pt x="5401" y="21522"/>
                    <a:pt x="5418" y="21520"/>
                    <a:pt x="5435" y="21518"/>
                  </a:cubicBezTo>
                  <a:cubicBezTo>
                    <a:pt x="5460" y="21514"/>
                    <a:pt x="7944" y="21072"/>
                    <a:pt x="8757" y="21072"/>
                  </a:cubicBezTo>
                  <a:cubicBezTo>
                    <a:pt x="9666" y="21072"/>
                    <a:pt x="11187" y="17913"/>
                    <a:pt x="11849" y="16435"/>
                  </a:cubicBezTo>
                  <a:cubicBezTo>
                    <a:pt x="13283" y="15866"/>
                    <a:pt x="26435" y="10640"/>
                    <a:pt x="28242" y="9324"/>
                  </a:cubicBezTo>
                  <a:cubicBezTo>
                    <a:pt x="30078" y="7991"/>
                    <a:pt x="35459" y="4625"/>
                    <a:pt x="35514" y="4591"/>
                  </a:cubicBezTo>
                  <a:cubicBezTo>
                    <a:pt x="35660" y="4501"/>
                    <a:pt x="35692" y="4301"/>
                    <a:pt x="35582" y="4169"/>
                  </a:cubicBezTo>
                  <a:lnTo>
                    <a:pt x="32192" y="102"/>
                  </a:lnTo>
                  <a:cubicBezTo>
                    <a:pt x="32137" y="36"/>
                    <a:pt x="32057" y="1"/>
                    <a:pt x="319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8"/>
            <p:cNvSpPr/>
            <p:nvPr/>
          </p:nvSpPr>
          <p:spPr>
            <a:xfrm>
              <a:off x="3987875" y="2778125"/>
              <a:ext cx="411000" cy="496450"/>
            </a:xfrm>
            <a:custGeom>
              <a:avLst/>
              <a:gdLst/>
              <a:ahLst/>
              <a:cxnLst/>
              <a:rect l="l" t="t" r="r" b="b"/>
              <a:pathLst>
                <a:path w="16440" h="19858" extrusionOk="0">
                  <a:moveTo>
                    <a:pt x="15886" y="1"/>
                  </a:moveTo>
                  <a:lnTo>
                    <a:pt x="1" y="14434"/>
                  </a:lnTo>
                  <a:lnTo>
                    <a:pt x="4576" y="19858"/>
                  </a:lnTo>
                  <a:lnTo>
                    <a:pt x="13389" y="16469"/>
                  </a:lnTo>
                  <a:lnTo>
                    <a:pt x="16440" y="199"/>
                  </a:lnTo>
                  <a:lnTo>
                    <a:pt x="15886"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8"/>
            <p:cNvSpPr/>
            <p:nvPr/>
          </p:nvSpPr>
          <p:spPr>
            <a:xfrm>
              <a:off x="3980025" y="2771075"/>
              <a:ext cx="426425" cy="510575"/>
            </a:xfrm>
            <a:custGeom>
              <a:avLst/>
              <a:gdLst/>
              <a:ahLst/>
              <a:cxnLst/>
              <a:rect l="l" t="t" r="r" b="b"/>
              <a:pathLst>
                <a:path w="17057" h="20423" extrusionOk="0">
                  <a:moveTo>
                    <a:pt x="16265" y="606"/>
                  </a:moveTo>
                  <a:lnTo>
                    <a:pt x="16431" y="665"/>
                  </a:lnTo>
                  <a:lnTo>
                    <a:pt x="13454" y="16543"/>
                  </a:lnTo>
                  <a:lnTo>
                    <a:pt x="4976" y="19804"/>
                  </a:lnTo>
                  <a:lnTo>
                    <a:pt x="706" y="14743"/>
                  </a:lnTo>
                  <a:lnTo>
                    <a:pt x="16265" y="606"/>
                  </a:lnTo>
                  <a:close/>
                  <a:moveTo>
                    <a:pt x="16201" y="0"/>
                  </a:moveTo>
                  <a:cubicBezTo>
                    <a:pt x="16131" y="0"/>
                    <a:pt x="16063" y="26"/>
                    <a:pt x="16010" y="74"/>
                  </a:cubicBezTo>
                  <a:lnTo>
                    <a:pt x="125" y="14508"/>
                  </a:lnTo>
                  <a:cubicBezTo>
                    <a:pt x="12" y="14610"/>
                    <a:pt x="1" y="14783"/>
                    <a:pt x="98" y="14899"/>
                  </a:cubicBezTo>
                  <a:lnTo>
                    <a:pt x="4674" y="20323"/>
                  </a:lnTo>
                  <a:cubicBezTo>
                    <a:pt x="4727" y="20386"/>
                    <a:pt x="4807" y="20423"/>
                    <a:pt x="4890" y="20423"/>
                  </a:cubicBezTo>
                  <a:cubicBezTo>
                    <a:pt x="4925" y="20423"/>
                    <a:pt x="4959" y="20416"/>
                    <a:pt x="4992" y="20404"/>
                  </a:cubicBezTo>
                  <a:lnTo>
                    <a:pt x="13804" y="17014"/>
                  </a:lnTo>
                  <a:cubicBezTo>
                    <a:pt x="13896" y="16979"/>
                    <a:pt x="13963" y="16899"/>
                    <a:pt x="13981" y="16802"/>
                  </a:cubicBezTo>
                  <a:lnTo>
                    <a:pt x="17032" y="534"/>
                  </a:lnTo>
                  <a:cubicBezTo>
                    <a:pt x="17057" y="397"/>
                    <a:pt x="16980" y="262"/>
                    <a:pt x="16849" y="215"/>
                  </a:cubicBezTo>
                  <a:lnTo>
                    <a:pt x="16295" y="17"/>
                  </a:lnTo>
                  <a:cubicBezTo>
                    <a:pt x="16264" y="6"/>
                    <a:pt x="16232" y="0"/>
                    <a:pt x="16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8"/>
            <p:cNvSpPr/>
            <p:nvPr/>
          </p:nvSpPr>
          <p:spPr>
            <a:xfrm>
              <a:off x="3987875" y="3090850"/>
              <a:ext cx="182825" cy="183725"/>
            </a:xfrm>
            <a:custGeom>
              <a:avLst/>
              <a:gdLst/>
              <a:ahLst/>
              <a:cxnLst/>
              <a:rect l="l" t="t" r="r" b="b"/>
              <a:pathLst>
                <a:path w="7313" h="7349" extrusionOk="0">
                  <a:moveTo>
                    <a:pt x="2119" y="1"/>
                  </a:moveTo>
                  <a:lnTo>
                    <a:pt x="1" y="1925"/>
                  </a:lnTo>
                  <a:lnTo>
                    <a:pt x="4576" y="7349"/>
                  </a:lnTo>
                  <a:lnTo>
                    <a:pt x="7312" y="6297"/>
                  </a:lnTo>
                  <a:lnTo>
                    <a:pt x="211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8"/>
            <p:cNvSpPr/>
            <p:nvPr/>
          </p:nvSpPr>
          <p:spPr>
            <a:xfrm>
              <a:off x="3980025" y="3083800"/>
              <a:ext cx="199200" cy="197850"/>
            </a:xfrm>
            <a:custGeom>
              <a:avLst/>
              <a:gdLst/>
              <a:ahLst/>
              <a:cxnLst/>
              <a:rect l="l" t="t" r="r" b="b"/>
              <a:pathLst>
                <a:path w="7968" h="7914" extrusionOk="0">
                  <a:moveTo>
                    <a:pt x="2404" y="692"/>
                  </a:moveTo>
                  <a:lnTo>
                    <a:pt x="7159" y="6455"/>
                  </a:lnTo>
                  <a:lnTo>
                    <a:pt x="4976" y="7295"/>
                  </a:lnTo>
                  <a:lnTo>
                    <a:pt x="706" y="2234"/>
                  </a:lnTo>
                  <a:lnTo>
                    <a:pt x="2404" y="692"/>
                  </a:lnTo>
                  <a:close/>
                  <a:moveTo>
                    <a:pt x="2429" y="0"/>
                  </a:moveTo>
                  <a:cubicBezTo>
                    <a:pt x="2360" y="0"/>
                    <a:pt x="2294" y="26"/>
                    <a:pt x="2243" y="74"/>
                  </a:cubicBezTo>
                  <a:lnTo>
                    <a:pt x="125" y="1999"/>
                  </a:lnTo>
                  <a:cubicBezTo>
                    <a:pt x="12" y="2101"/>
                    <a:pt x="1" y="2274"/>
                    <a:pt x="98" y="2390"/>
                  </a:cubicBezTo>
                  <a:lnTo>
                    <a:pt x="4674" y="7814"/>
                  </a:lnTo>
                  <a:cubicBezTo>
                    <a:pt x="4727" y="7877"/>
                    <a:pt x="4807" y="7914"/>
                    <a:pt x="4890" y="7914"/>
                  </a:cubicBezTo>
                  <a:cubicBezTo>
                    <a:pt x="4925" y="7914"/>
                    <a:pt x="4959" y="7907"/>
                    <a:pt x="4992" y="7895"/>
                  </a:cubicBezTo>
                  <a:lnTo>
                    <a:pt x="7728" y="6842"/>
                  </a:lnTo>
                  <a:cubicBezTo>
                    <a:pt x="7908" y="6772"/>
                    <a:pt x="7967" y="6547"/>
                    <a:pt x="7845" y="6398"/>
                  </a:cubicBezTo>
                  <a:lnTo>
                    <a:pt x="2650" y="103"/>
                  </a:lnTo>
                  <a:cubicBezTo>
                    <a:pt x="2602" y="43"/>
                    <a:pt x="2530" y="7"/>
                    <a:pt x="2453" y="1"/>
                  </a:cubicBezTo>
                  <a:cubicBezTo>
                    <a:pt x="2445" y="0"/>
                    <a:pt x="2437" y="0"/>
                    <a:pt x="24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8"/>
            <p:cNvSpPr/>
            <p:nvPr/>
          </p:nvSpPr>
          <p:spPr>
            <a:xfrm>
              <a:off x="5008775" y="5034000"/>
              <a:ext cx="219850" cy="305700"/>
            </a:xfrm>
            <a:custGeom>
              <a:avLst/>
              <a:gdLst/>
              <a:ahLst/>
              <a:cxnLst/>
              <a:rect l="l" t="t" r="r" b="b"/>
              <a:pathLst>
                <a:path w="8794" h="12228" extrusionOk="0">
                  <a:moveTo>
                    <a:pt x="2358" y="0"/>
                  </a:moveTo>
                  <a:cubicBezTo>
                    <a:pt x="1220" y="0"/>
                    <a:pt x="1" y="1626"/>
                    <a:pt x="1" y="1626"/>
                  </a:cubicBezTo>
                  <a:cubicBezTo>
                    <a:pt x="1" y="1626"/>
                    <a:pt x="618" y="2862"/>
                    <a:pt x="1132" y="3993"/>
                  </a:cubicBezTo>
                  <a:cubicBezTo>
                    <a:pt x="1647" y="5126"/>
                    <a:pt x="3499" y="11507"/>
                    <a:pt x="5558" y="12124"/>
                  </a:cubicBezTo>
                  <a:cubicBezTo>
                    <a:pt x="5790" y="12194"/>
                    <a:pt x="6012" y="12227"/>
                    <a:pt x="6223" y="12227"/>
                  </a:cubicBezTo>
                  <a:cubicBezTo>
                    <a:pt x="7874" y="12227"/>
                    <a:pt x="8794" y="10187"/>
                    <a:pt x="8337" y="7905"/>
                  </a:cubicBezTo>
                  <a:cubicBezTo>
                    <a:pt x="7823" y="5332"/>
                    <a:pt x="2779" y="83"/>
                    <a:pt x="2779" y="83"/>
                  </a:cubicBezTo>
                  <a:cubicBezTo>
                    <a:pt x="2641" y="26"/>
                    <a:pt x="2501" y="0"/>
                    <a:pt x="2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8"/>
            <p:cNvSpPr/>
            <p:nvPr/>
          </p:nvSpPr>
          <p:spPr>
            <a:xfrm>
              <a:off x="5001250" y="5026925"/>
              <a:ext cx="231225" cy="319800"/>
            </a:xfrm>
            <a:custGeom>
              <a:avLst/>
              <a:gdLst/>
              <a:ahLst/>
              <a:cxnLst/>
              <a:rect l="l" t="t" r="r" b="b"/>
              <a:pathLst>
                <a:path w="9249" h="12792" extrusionOk="0">
                  <a:moveTo>
                    <a:pt x="2661" y="567"/>
                  </a:moveTo>
                  <a:cubicBezTo>
                    <a:pt x="2750" y="567"/>
                    <a:pt x="2836" y="580"/>
                    <a:pt x="2920" y="608"/>
                  </a:cubicBezTo>
                  <a:cubicBezTo>
                    <a:pt x="3412" y="1128"/>
                    <a:pt x="7893" y="5904"/>
                    <a:pt x="8361" y="8243"/>
                  </a:cubicBezTo>
                  <a:cubicBezTo>
                    <a:pt x="8655" y="9717"/>
                    <a:pt x="8355" y="11116"/>
                    <a:pt x="7595" y="11807"/>
                  </a:cubicBezTo>
                  <a:cubicBezTo>
                    <a:pt x="7288" y="12086"/>
                    <a:pt x="6923" y="12227"/>
                    <a:pt x="6519" y="12227"/>
                  </a:cubicBezTo>
                  <a:cubicBezTo>
                    <a:pt x="6334" y="12227"/>
                    <a:pt x="6140" y="12197"/>
                    <a:pt x="5940" y="12138"/>
                  </a:cubicBezTo>
                  <a:cubicBezTo>
                    <a:pt x="4419" y="11681"/>
                    <a:pt x="2882" y="7409"/>
                    <a:pt x="2143" y="5356"/>
                  </a:cubicBezTo>
                  <a:cubicBezTo>
                    <a:pt x="1949" y="4815"/>
                    <a:pt x="1796" y="4390"/>
                    <a:pt x="1691" y="4160"/>
                  </a:cubicBezTo>
                  <a:cubicBezTo>
                    <a:pt x="1288" y="3274"/>
                    <a:pt x="818" y="2317"/>
                    <a:pt x="634" y="1944"/>
                  </a:cubicBezTo>
                  <a:cubicBezTo>
                    <a:pt x="1047" y="1440"/>
                    <a:pt x="1929" y="567"/>
                    <a:pt x="2661" y="567"/>
                  </a:cubicBezTo>
                  <a:close/>
                  <a:moveTo>
                    <a:pt x="2666" y="0"/>
                  </a:moveTo>
                  <a:cubicBezTo>
                    <a:pt x="1396" y="0"/>
                    <a:pt x="135" y="1659"/>
                    <a:pt x="75" y="1739"/>
                  </a:cubicBezTo>
                  <a:cubicBezTo>
                    <a:pt x="10" y="1825"/>
                    <a:pt x="0" y="1939"/>
                    <a:pt x="48" y="2035"/>
                  </a:cubicBezTo>
                  <a:cubicBezTo>
                    <a:pt x="55" y="2048"/>
                    <a:pt x="669" y="3280"/>
                    <a:pt x="1176" y="4394"/>
                  </a:cubicBezTo>
                  <a:cubicBezTo>
                    <a:pt x="1271" y="4602"/>
                    <a:pt x="1421" y="5019"/>
                    <a:pt x="1611" y="5546"/>
                  </a:cubicBezTo>
                  <a:cubicBezTo>
                    <a:pt x="2759" y="8737"/>
                    <a:pt x="4122" y="12182"/>
                    <a:pt x="5778" y="12679"/>
                  </a:cubicBezTo>
                  <a:cubicBezTo>
                    <a:pt x="6017" y="12753"/>
                    <a:pt x="6267" y="12791"/>
                    <a:pt x="6518" y="12792"/>
                  </a:cubicBezTo>
                  <a:cubicBezTo>
                    <a:pt x="7063" y="12792"/>
                    <a:pt x="7564" y="12600"/>
                    <a:pt x="7976" y="12225"/>
                  </a:cubicBezTo>
                  <a:cubicBezTo>
                    <a:pt x="8879" y="11402"/>
                    <a:pt x="9249" y="9796"/>
                    <a:pt x="8915" y="8131"/>
                  </a:cubicBezTo>
                  <a:cubicBezTo>
                    <a:pt x="8390" y="5509"/>
                    <a:pt x="3493" y="386"/>
                    <a:pt x="3284" y="169"/>
                  </a:cubicBezTo>
                  <a:cubicBezTo>
                    <a:pt x="3257" y="141"/>
                    <a:pt x="3224" y="119"/>
                    <a:pt x="3189" y="104"/>
                  </a:cubicBezTo>
                  <a:cubicBezTo>
                    <a:pt x="3017" y="32"/>
                    <a:pt x="2841" y="0"/>
                    <a:pt x="2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8"/>
            <p:cNvSpPr/>
            <p:nvPr/>
          </p:nvSpPr>
          <p:spPr>
            <a:xfrm>
              <a:off x="5097200" y="5233200"/>
              <a:ext cx="129400" cy="106475"/>
            </a:xfrm>
            <a:custGeom>
              <a:avLst/>
              <a:gdLst/>
              <a:ahLst/>
              <a:cxnLst/>
              <a:rect l="l" t="t" r="r" b="b"/>
              <a:pathLst>
                <a:path w="5176" h="4259" extrusionOk="0">
                  <a:moveTo>
                    <a:pt x="3340" y="0"/>
                  </a:moveTo>
                  <a:cubicBezTo>
                    <a:pt x="2189" y="0"/>
                    <a:pt x="906" y="413"/>
                    <a:pt x="0" y="1892"/>
                  </a:cubicBezTo>
                  <a:cubicBezTo>
                    <a:pt x="618" y="3034"/>
                    <a:pt x="1307" y="3942"/>
                    <a:pt x="2021" y="4156"/>
                  </a:cubicBezTo>
                  <a:cubicBezTo>
                    <a:pt x="2253" y="4226"/>
                    <a:pt x="2475" y="4259"/>
                    <a:pt x="2685" y="4259"/>
                  </a:cubicBezTo>
                  <a:cubicBezTo>
                    <a:pt x="4268" y="4259"/>
                    <a:pt x="5175" y="2381"/>
                    <a:pt x="4843" y="212"/>
                  </a:cubicBezTo>
                  <a:cubicBezTo>
                    <a:pt x="4410" y="95"/>
                    <a:pt x="3890" y="0"/>
                    <a:pt x="33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8"/>
            <p:cNvSpPr/>
            <p:nvPr/>
          </p:nvSpPr>
          <p:spPr>
            <a:xfrm>
              <a:off x="5089775" y="5226200"/>
              <a:ext cx="141650" cy="120525"/>
            </a:xfrm>
            <a:custGeom>
              <a:avLst/>
              <a:gdLst/>
              <a:ahLst/>
              <a:cxnLst/>
              <a:rect l="l" t="t" r="r" b="b"/>
              <a:pathLst>
                <a:path w="5666" h="4821" extrusionOk="0">
                  <a:moveTo>
                    <a:pt x="3631" y="560"/>
                  </a:moveTo>
                  <a:cubicBezTo>
                    <a:pt x="4068" y="560"/>
                    <a:pt x="4494" y="624"/>
                    <a:pt x="4886" y="719"/>
                  </a:cubicBezTo>
                  <a:cubicBezTo>
                    <a:pt x="5045" y="2042"/>
                    <a:pt x="4712" y="3262"/>
                    <a:pt x="4020" y="3864"/>
                  </a:cubicBezTo>
                  <a:cubicBezTo>
                    <a:pt x="3721" y="4125"/>
                    <a:pt x="3367" y="4256"/>
                    <a:pt x="2977" y="4256"/>
                  </a:cubicBezTo>
                  <a:cubicBezTo>
                    <a:pt x="2792" y="4256"/>
                    <a:pt x="2599" y="4226"/>
                    <a:pt x="2399" y="4167"/>
                  </a:cubicBezTo>
                  <a:cubicBezTo>
                    <a:pt x="2030" y="4055"/>
                    <a:pt x="1425" y="3618"/>
                    <a:pt x="625" y="2183"/>
                  </a:cubicBezTo>
                  <a:cubicBezTo>
                    <a:pt x="1446" y="940"/>
                    <a:pt x="2568" y="560"/>
                    <a:pt x="3631" y="560"/>
                  </a:cubicBezTo>
                  <a:close/>
                  <a:moveTo>
                    <a:pt x="3641" y="0"/>
                  </a:moveTo>
                  <a:cubicBezTo>
                    <a:pt x="2434" y="0"/>
                    <a:pt x="1035" y="424"/>
                    <a:pt x="56" y="2024"/>
                  </a:cubicBezTo>
                  <a:cubicBezTo>
                    <a:pt x="4" y="2111"/>
                    <a:pt x="0" y="2219"/>
                    <a:pt x="48" y="2307"/>
                  </a:cubicBezTo>
                  <a:cubicBezTo>
                    <a:pt x="807" y="3708"/>
                    <a:pt x="1522" y="4493"/>
                    <a:pt x="2237" y="4708"/>
                  </a:cubicBezTo>
                  <a:cubicBezTo>
                    <a:pt x="2476" y="4781"/>
                    <a:pt x="2725" y="4819"/>
                    <a:pt x="2976" y="4821"/>
                  </a:cubicBezTo>
                  <a:cubicBezTo>
                    <a:pt x="2981" y="4821"/>
                    <a:pt x="2985" y="4821"/>
                    <a:pt x="2990" y="4821"/>
                  </a:cubicBezTo>
                  <a:cubicBezTo>
                    <a:pt x="3505" y="4821"/>
                    <a:pt x="4003" y="4632"/>
                    <a:pt x="4391" y="4292"/>
                  </a:cubicBezTo>
                  <a:cubicBezTo>
                    <a:pt x="5272" y="3526"/>
                    <a:pt x="5665" y="2054"/>
                    <a:pt x="5420" y="449"/>
                  </a:cubicBezTo>
                  <a:cubicBezTo>
                    <a:pt x="5402" y="339"/>
                    <a:pt x="5322" y="248"/>
                    <a:pt x="5214" y="219"/>
                  </a:cubicBezTo>
                  <a:cubicBezTo>
                    <a:pt x="4785" y="103"/>
                    <a:pt x="4236" y="0"/>
                    <a:pt x="3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8"/>
            <p:cNvSpPr/>
            <p:nvPr/>
          </p:nvSpPr>
          <p:spPr>
            <a:xfrm>
              <a:off x="5079450" y="5231975"/>
              <a:ext cx="149075" cy="107725"/>
            </a:xfrm>
            <a:custGeom>
              <a:avLst/>
              <a:gdLst/>
              <a:ahLst/>
              <a:cxnLst/>
              <a:rect l="l" t="t" r="r" b="b"/>
              <a:pathLst>
                <a:path w="5963" h="4309" extrusionOk="0">
                  <a:moveTo>
                    <a:pt x="5512" y="0"/>
                  </a:moveTo>
                  <a:lnTo>
                    <a:pt x="5512" y="0"/>
                  </a:lnTo>
                  <a:cubicBezTo>
                    <a:pt x="5314" y="1052"/>
                    <a:pt x="4794" y="3079"/>
                    <a:pt x="3657" y="3382"/>
                  </a:cubicBezTo>
                  <a:cubicBezTo>
                    <a:pt x="3572" y="3405"/>
                    <a:pt x="3485" y="3416"/>
                    <a:pt x="3397" y="3416"/>
                  </a:cubicBezTo>
                  <a:cubicBezTo>
                    <a:pt x="2345" y="3416"/>
                    <a:pt x="1033" y="1895"/>
                    <a:pt x="0" y="472"/>
                  </a:cubicBezTo>
                  <a:lnTo>
                    <a:pt x="0" y="472"/>
                  </a:lnTo>
                  <a:cubicBezTo>
                    <a:pt x="774" y="2235"/>
                    <a:pt x="1729" y="3905"/>
                    <a:pt x="2731" y="4205"/>
                  </a:cubicBezTo>
                  <a:cubicBezTo>
                    <a:pt x="2963" y="4275"/>
                    <a:pt x="3185" y="4308"/>
                    <a:pt x="3396" y="4308"/>
                  </a:cubicBezTo>
                  <a:cubicBezTo>
                    <a:pt x="5043" y="4308"/>
                    <a:pt x="5962" y="2278"/>
                    <a:pt x="5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8"/>
            <p:cNvSpPr/>
            <p:nvPr/>
          </p:nvSpPr>
          <p:spPr>
            <a:xfrm>
              <a:off x="5071525" y="5224900"/>
              <a:ext cx="160875" cy="121825"/>
            </a:xfrm>
            <a:custGeom>
              <a:avLst/>
              <a:gdLst/>
              <a:ahLst/>
              <a:cxnLst/>
              <a:rect l="l" t="t" r="r" b="b"/>
              <a:pathLst>
                <a:path w="6435" h="4873" extrusionOk="0">
                  <a:moveTo>
                    <a:pt x="5606" y="2154"/>
                  </a:moveTo>
                  <a:lnTo>
                    <a:pt x="5606" y="2154"/>
                  </a:lnTo>
                  <a:cubicBezTo>
                    <a:pt x="5495" y="2882"/>
                    <a:pt x="5212" y="3500"/>
                    <a:pt x="4782" y="3889"/>
                  </a:cubicBezTo>
                  <a:cubicBezTo>
                    <a:pt x="4476" y="4168"/>
                    <a:pt x="4112" y="4307"/>
                    <a:pt x="3708" y="4307"/>
                  </a:cubicBezTo>
                  <a:cubicBezTo>
                    <a:pt x="3523" y="4307"/>
                    <a:pt x="3329" y="4278"/>
                    <a:pt x="3129" y="4219"/>
                  </a:cubicBezTo>
                  <a:cubicBezTo>
                    <a:pt x="2811" y="4122"/>
                    <a:pt x="2360" y="3801"/>
                    <a:pt x="1785" y="2939"/>
                  </a:cubicBezTo>
                  <a:lnTo>
                    <a:pt x="1785" y="2939"/>
                  </a:lnTo>
                  <a:cubicBezTo>
                    <a:pt x="2517" y="3642"/>
                    <a:pt x="3150" y="3983"/>
                    <a:pt x="3709" y="3983"/>
                  </a:cubicBezTo>
                  <a:cubicBezTo>
                    <a:pt x="3825" y="3983"/>
                    <a:pt x="3938" y="3968"/>
                    <a:pt x="4048" y="3939"/>
                  </a:cubicBezTo>
                  <a:cubicBezTo>
                    <a:pt x="4767" y="3747"/>
                    <a:pt x="5265" y="3020"/>
                    <a:pt x="5606" y="2154"/>
                  </a:cubicBezTo>
                  <a:close/>
                  <a:moveTo>
                    <a:pt x="5828" y="0"/>
                  </a:moveTo>
                  <a:cubicBezTo>
                    <a:pt x="5692" y="0"/>
                    <a:pt x="5576" y="97"/>
                    <a:pt x="5551" y="231"/>
                  </a:cubicBezTo>
                  <a:cubicBezTo>
                    <a:pt x="5389" y="1092"/>
                    <a:pt x="4905" y="3124"/>
                    <a:pt x="3901" y="3391"/>
                  </a:cubicBezTo>
                  <a:cubicBezTo>
                    <a:pt x="3845" y="3407"/>
                    <a:pt x="3783" y="3415"/>
                    <a:pt x="3714" y="3415"/>
                  </a:cubicBezTo>
                  <a:cubicBezTo>
                    <a:pt x="3166" y="3415"/>
                    <a:pt x="2198" y="2865"/>
                    <a:pt x="546" y="587"/>
                  </a:cubicBezTo>
                  <a:cubicBezTo>
                    <a:pt x="491" y="512"/>
                    <a:pt x="405" y="472"/>
                    <a:pt x="317" y="472"/>
                  </a:cubicBezTo>
                  <a:cubicBezTo>
                    <a:pt x="269" y="472"/>
                    <a:pt x="220" y="484"/>
                    <a:pt x="176" y="509"/>
                  </a:cubicBezTo>
                  <a:cubicBezTo>
                    <a:pt x="51" y="581"/>
                    <a:pt x="0" y="735"/>
                    <a:pt x="58" y="868"/>
                  </a:cubicBezTo>
                  <a:cubicBezTo>
                    <a:pt x="1085" y="3208"/>
                    <a:pt x="2037" y="4481"/>
                    <a:pt x="2967" y="4760"/>
                  </a:cubicBezTo>
                  <a:cubicBezTo>
                    <a:pt x="3206" y="4834"/>
                    <a:pt x="3456" y="4872"/>
                    <a:pt x="3707" y="4873"/>
                  </a:cubicBezTo>
                  <a:cubicBezTo>
                    <a:pt x="4251" y="4873"/>
                    <a:pt x="4752" y="4682"/>
                    <a:pt x="5163" y="4308"/>
                  </a:cubicBezTo>
                  <a:cubicBezTo>
                    <a:pt x="6064" y="3489"/>
                    <a:pt x="6434" y="1888"/>
                    <a:pt x="6106" y="229"/>
                  </a:cubicBezTo>
                  <a:cubicBezTo>
                    <a:pt x="6080" y="96"/>
                    <a:pt x="5964" y="0"/>
                    <a:pt x="5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8"/>
            <p:cNvSpPr/>
            <p:nvPr/>
          </p:nvSpPr>
          <p:spPr>
            <a:xfrm>
              <a:off x="5037050" y="5085425"/>
              <a:ext cx="77225" cy="40700"/>
            </a:xfrm>
            <a:custGeom>
              <a:avLst/>
              <a:gdLst/>
              <a:ahLst/>
              <a:cxnLst/>
              <a:rect l="l" t="t" r="r" b="b"/>
              <a:pathLst>
                <a:path w="3089" h="1628" extrusionOk="0">
                  <a:moveTo>
                    <a:pt x="2822" y="0"/>
                  </a:moveTo>
                  <a:cubicBezTo>
                    <a:pt x="2282" y="0"/>
                    <a:pt x="618" y="908"/>
                    <a:pt x="618" y="908"/>
                  </a:cubicBezTo>
                  <a:cubicBezTo>
                    <a:pt x="1" y="1525"/>
                    <a:pt x="207" y="1628"/>
                    <a:pt x="516" y="1628"/>
                  </a:cubicBezTo>
                  <a:cubicBezTo>
                    <a:pt x="825" y="1628"/>
                    <a:pt x="3089" y="496"/>
                    <a:pt x="2986" y="84"/>
                  </a:cubicBezTo>
                  <a:cubicBezTo>
                    <a:pt x="2971" y="25"/>
                    <a:pt x="2912" y="0"/>
                    <a:pt x="2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8"/>
            <p:cNvSpPr/>
            <p:nvPr/>
          </p:nvSpPr>
          <p:spPr>
            <a:xfrm>
              <a:off x="5037625" y="5081950"/>
              <a:ext cx="78125" cy="47700"/>
            </a:xfrm>
            <a:custGeom>
              <a:avLst/>
              <a:gdLst/>
              <a:ahLst/>
              <a:cxnLst/>
              <a:rect l="l" t="t" r="r" b="b"/>
              <a:pathLst>
                <a:path w="3125" h="1908" extrusionOk="0">
                  <a:moveTo>
                    <a:pt x="2788" y="277"/>
                  </a:moveTo>
                  <a:cubicBezTo>
                    <a:pt x="2799" y="277"/>
                    <a:pt x="2810" y="277"/>
                    <a:pt x="2819" y="279"/>
                  </a:cubicBezTo>
                  <a:cubicBezTo>
                    <a:pt x="2694" y="620"/>
                    <a:pt x="780" y="1620"/>
                    <a:pt x="493" y="1625"/>
                  </a:cubicBezTo>
                  <a:cubicBezTo>
                    <a:pt x="442" y="1625"/>
                    <a:pt x="392" y="1622"/>
                    <a:pt x="341" y="1614"/>
                  </a:cubicBezTo>
                  <a:lnTo>
                    <a:pt x="338" y="1616"/>
                  </a:lnTo>
                  <a:cubicBezTo>
                    <a:pt x="342" y="1587"/>
                    <a:pt x="379" y="1467"/>
                    <a:pt x="681" y="1161"/>
                  </a:cubicBezTo>
                  <a:cubicBezTo>
                    <a:pt x="1514" y="709"/>
                    <a:pt x="2489" y="277"/>
                    <a:pt x="2788" y="277"/>
                  </a:cubicBezTo>
                  <a:close/>
                  <a:moveTo>
                    <a:pt x="2806" y="1"/>
                  </a:moveTo>
                  <a:cubicBezTo>
                    <a:pt x="2248" y="1"/>
                    <a:pt x="949" y="693"/>
                    <a:pt x="528" y="922"/>
                  </a:cubicBezTo>
                  <a:cubicBezTo>
                    <a:pt x="516" y="929"/>
                    <a:pt x="505" y="937"/>
                    <a:pt x="496" y="947"/>
                  </a:cubicBezTo>
                  <a:cubicBezTo>
                    <a:pt x="123" y="1320"/>
                    <a:pt x="1" y="1546"/>
                    <a:pt x="74" y="1722"/>
                  </a:cubicBezTo>
                  <a:cubicBezTo>
                    <a:pt x="152" y="1908"/>
                    <a:pt x="400" y="1908"/>
                    <a:pt x="493" y="1908"/>
                  </a:cubicBezTo>
                  <a:cubicBezTo>
                    <a:pt x="794" y="1908"/>
                    <a:pt x="2592" y="1031"/>
                    <a:pt x="3003" y="506"/>
                  </a:cubicBezTo>
                  <a:cubicBezTo>
                    <a:pt x="3092" y="392"/>
                    <a:pt x="3124" y="285"/>
                    <a:pt x="3101" y="190"/>
                  </a:cubicBezTo>
                  <a:cubicBezTo>
                    <a:pt x="3082" y="116"/>
                    <a:pt x="3030" y="56"/>
                    <a:pt x="2961" y="28"/>
                  </a:cubicBezTo>
                  <a:cubicBezTo>
                    <a:pt x="2920" y="9"/>
                    <a:pt x="2868" y="1"/>
                    <a:pt x="2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8"/>
            <p:cNvSpPr/>
            <p:nvPr/>
          </p:nvSpPr>
          <p:spPr>
            <a:xfrm>
              <a:off x="5049950" y="5103425"/>
              <a:ext cx="77200" cy="40725"/>
            </a:xfrm>
            <a:custGeom>
              <a:avLst/>
              <a:gdLst/>
              <a:ahLst/>
              <a:cxnLst/>
              <a:rect l="l" t="t" r="r" b="b"/>
              <a:pathLst>
                <a:path w="3088" h="1629" extrusionOk="0">
                  <a:moveTo>
                    <a:pt x="2821" y="1"/>
                  </a:moveTo>
                  <a:cubicBezTo>
                    <a:pt x="2280" y="1"/>
                    <a:pt x="617" y="908"/>
                    <a:pt x="617" y="908"/>
                  </a:cubicBezTo>
                  <a:cubicBezTo>
                    <a:pt x="0" y="1526"/>
                    <a:pt x="206" y="1628"/>
                    <a:pt x="514" y="1628"/>
                  </a:cubicBezTo>
                  <a:cubicBezTo>
                    <a:pt x="823" y="1628"/>
                    <a:pt x="3088" y="496"/>
                    <a:pt x="2985" y="85"/>
                  </a:cubicBezTo>
                  <a:cubicBezTo>
                    <a:pt x="2970" y="26"/>
                    <a:pt x="2911" y="1"/>
                    <a:pt x="2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5050500" y="5100000"/>
              <a:ext cx="78100" cy="47675"/>
            </a:xfrm>
            <a:custGeom>
              <a:avLst/>
              <a:gdLst/>
              <a:ahLst/>
              <a:cxnLst/>
              <a:rect l="l" t="t" r="r" b="b"/>
              <a:pathLst>
                <a:path w="3124" h="1907" extrusionOk="0">
                  <a:moveTo>
                    <a:pt x="2794" y="276"/>
                  </a:moveTo>
                  <a:cubicBezTo>
                    <a:pt x="2803" y="276"/>
                    <a:pt x="2811" y="276"/>
                    <a:pt x="2818" y="277"/>
                  </a:cubicBezTo>
                  <a:cubicBezTo>
                    <a:pt x="2693" y="619"/>
                    <a:pt x="779" y="1617"/>
                    <a:pt x="492" y="1624"/>
                  </a:cubicBezTo>
                  <a:cubicBezTo>
                    <a:pt x="441" y="1624"/>
                    <a:pt x="391" y="1620"/>
                    <a:pt x="340" y="1612"/>
                  </a:cubicBezTo>
                  <a:cubicBezTo>
                    <a:pt x="339" y="1612"/>
                    <a:pt x="338" y="1613"/>
                    <a:pt x="337" y="1613"/>
                  </a:cubicBezTo>
                  <a:cubicBezTo>
                    <a:pt x="341" y="1585"/>
                    <a:pt x="378" y="1466"/>
                    <a:pt x="681" y="1160"/>
                  </a:cubicBezTo>
                  <a:cubicBezTo>
                    <a:pt x="1518" y="705"/>
                    <a:pt x="2516" y="276"/>
                    <a:pt x="2794" y="276"/>
                  </a:cubicBezTo>
                  <a:close/>
                  <a:moveTo>
                    <a:pt x="2814" y="1"/>
                  </a:moveTo>
                  <a:cubicBezTo>
                    <a:pt x="2269" y="1"/>
                    <a:pt x="951" y="690"/>
                    <a:pt x="527" y="921"/>
                  </a:cubicBezTo>
                  <a:cubicBezTo>
                    <a:pt x="515" y="927"/>
                    <a:pt x="504" y="936"/>
                    <a:pt x="495" y="945"/>
                  </a:cubicBezTo>
                  <a:cubicBezTo>
                    <a:pt x="127" y="1313"/>
                    <a:pt x="1" y="1546"/>
                    <a:pt x="74" y="1721"/>
                  </a:cubicBezTo>
                  <a:cubicBezTo>
                    <a:pt x="151" y="1906"/>
                    <a:pt x="399" y="1906"/>
                    <a:pt x="492" y="1906"/>
                  </a:cubicBezTo>
                  <a:cubicBezTo>
                    <a:pt x="794" y="1906"/>
                    <a:pt x="2592" y="1029"/>
                    <a:pt x="3002" y="503"/>
                  </a:cubicBezTo>
                  <a:cubicBezTo>
                    <a:pt x="3090" y="390"/>
                    <a:pt x="3124" y="284"/>
                    <a:pt x="3100" y="187"/>
                  </a:cubicBezTo>
                  <a:cubicBezTo>
                    <a:pt x="3081" y="114"/>
                    <a:pt x="3029" y="54"/>
                    <a:pt x="2959" y="25"/>
                  </a:cubicBezTo>
                  <a:cubicBezTo>
                    <a:pt x="2921" y="8"/>
                    <a:pt x="2872" y="1"/>
                    <a:pt x="2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5062800" y="5121450"/>
              <a:ext cx="77225" cy="40700"/>
            </a:xfrm>
            <a:custGeom>
              <a:avLst/>
              <a:gdLst/>
              <a:ahLst/>
              <a:cxnLst/>
              <a:rect l="l" t="t" r="r" b="b"/>
              <a:pathLst>
                <a:path w="3089" h="1628" extrusionOk="0">
                  <a:moveTo>
                    <a:pt x="2821" y="0"/>
                  </a:moveTo>
                  <a:cubicBezTo>
                    <a:pt x="2281" y="0"/>
                    <a:pt x="618" y="907"/>
                    <a:pt x="618" y="907"/>
                  </a:cubicBezTo>
                  <a:cubicBezTo>
                    <a:pt x="0" y="1525"/>
                    <a:pt x="207" y="1628"/>
                    <a:pt x="515" y="1628"/>
                  </a:cubicBezTo>
                  <a:cubicBezTo>
                    <a:pt x="824" y="1628"/>
                    <a:pt x="3088" y="495"/>
                    <a:pt x="2985" y="84"/>
                  </a:cubicBezTo>
                  <a:cubicBezTo>
                    <a:pt x="2970" y="26"/>
                    <a:pt x="2911" y="0"/>
                    <a:pt x="28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8"/>
            <p:cNvSpPr/>
            <p:nvPr/>
          </p:nvSpPr>
          <p:spPr>
            <a:xfrm>
              <a:off x="5063400" y="5118000"/>
              <a:ext cx="78050" cy="47700"/>
            </a:xfrm>
            <a:custGeom>
              <a:avLst/>
              <a:gdLst/>
              <a:ahLst/>
              <a:cxnLst/>
              <a:rect l="l" t="t" r="r" b="b"/>
              <a:pathLst>
                <a:path w="3122" h="1908" extrusionOk="0">
                  <a:moveTo>
                    <a:pt x="2777" y="275"/>
                  </a:moveTo>
                  <a:cubicBezTo>
                    <a:pt x="2792" y="275"/>
                    <a:pt x="2805" y="276"/>
                    <a:pt x="2817" y="278"/>
                  </a:cubicBezTo>
                  <a:cubicBezTo>
                    <a:pt x="2691" y="619"/>
                    <a:pt x="778" y="1619"/>
                    <a:pt x="491" y="1624"/>
                  </a:cubicBezTo>
                  <a:cubicBezTo>
                    <a:pt x="440" y="1624"/>
                    <a:pt x="389" y="1620"/>
                    <a:pt x="339" y="1613"/>
                  </a:cubicBezTo>
                  <a:cubicBezTo>
                    <a:pt x="338" y="1613"/>
                    <a:pt x="337" y="1614"/>
                    <a:pt x="336" y="1614"/>
                  </a:cubicBezTo>
                  <a:cubicBezTo>
                    <a:pt x="340" y="1586"/>
                    <a:pt x="376" y="1466"/>
                    <a:pt x="679" y="1159"/>
                  </a:cubicBezTo>
                  <a:cubicBezTo>
                    <a:pt x="1503" y="712"/>
                    <a:pt x="2468" y="275"/>
                    <a:pt x="2777" y="275"/>
                  </a:cubicBezTo>
                  <a:close/>
                  <a:moveTo>
                    <a:pt x="2810" y="0"/>
                  </a:moveTo>
                  <a:cubicBezTo>
                    <a:pt x="2261" y="0"/>
                    <a:pt x="949" y="691"/>
                    <a:pt x="526" y="921"/>
                  </a:cubicBezTo>
                  <a:cubicBezTo>
                    <a:pt x="514" y="928"/>
                    <a:pt x="503" y="935"/>
                    <a:pt x="494" y="945"/>
                  </a:cubicBezTo>
                  <a:cubicBezTo>
                    <a:pt x="125" y="1314"/>
                    <a:pt x="0" y="1546"/>
                    <a:pt x="73" y="1721"/>
                  </a:cubicBezTo>
                  <a:cubicBezTo>
                    <a:pt x="149" y="1907"/>
                    <a:pt x="398" y="1907"/>
                    <a:pt x="491" y="1907"/>
                  </a:cubicBezTo>
                  <a:cubicBezTo>
                    <a:pt x="792" y="1907"/>
                    <a:pt x="2590" y="1030"/>
                    <a:pt x="3000" y="504"/>
                  </a:cubicBezTo>
                  <a:cubicBezTo>
                    <a:pt x="3089" y="391"/>
                    <a:pt x="3122" y="284"/>
                    <a:pt x="3098" y="188"/>
                  </a:cubicBezTo>
                  <a:cubicBezTo>
                    <a:pt x="3079" y="115"/>
                    <a:pt x="3028" y="55"/>
                    <a:pt x="2959" y="26"/>
                  </a:cubicBezTo>
                  <a:cubicBezTo>
                    <a:pt x="2919" y="8"/>
                    <a:pt x="2869" y="0"/>
                    <a:pt x="2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8"/>
            <p:cNvSpPr/>
            <p:nvPr/>
          </p:nvSpPr>
          <p:spPr>
            <a:xfrm>
              <a:off x="5075675" y="5139450"/>
              <a:ext cx="77225" cy="40725"/>
            </a:xfrm>
            <a:custGeom>
              <a:avLst/>
              <a:gdLst/>
              <a:ahLst/>
              <a:cxnLst/>
              <a:rect l="l" t="t" r="r" b="b"/>
              <a:pathLst>
                <a:path w="3089" h="1629" extrusionOk="0">
                  <a:moveTo>
                    <a:pt x="2821" y="1"/>
                  </a:moveTo>
                  <a:cubicBezTo>
                    <a:pt x="2281" y="1"/>
                    <a:pt x="618" y="908"/>
                    <a:pt x="618" y="908"/>
                  </a:cubicBezTo>
                  <a:cubicBezTo>
                    <a:pt x="0" y="1525"/>
                    <a:pt x="206" y="1628"/>
                    <a:pt x="514" y="1628"/>
                  </a:cubicBezTo>
                  <a:cubicBezTo>
                    <a:pt x="823" y="1628"/>
                    <a:pt x="3088" y="496"/>
                    <a:pt x="2985" y="85"/>
                  </a:cubicBezTo>
                  <a:cubicBezTo>
                    <a:pt x="2970" y="26"/>
                    <a:pt x="2911" y="1"/>
                    <a:pt x="2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a:off x="5076225" y="5136050"/>
              <a:ext cx="78100" cy="47650"/>
            </a:xfrm>
            <a:custGeom>
              <a:avLst/>
              <a:gdLst/>
              <a:ahLst/>
              <a:cxnLst/>
              <a:rect l="l" t="t" r="r" b="b"/>
              <a:pathLst>
                <a:path w="3124" h="1906" extrusionOk="0">
                  <a:moveTo>
                    <a:pt x="2789" y="274"/>
                  </a:moveTo>
                  <a:cubicBezTo>
                    <a:pt x="2800" y="274"/>
                    <a:pt x="2810" y="274"/>
                    <a:pt x="2818" y="275"/>
                  </a:cubicBezTo>
                  <a:cubicBezTo>
                    <a:pt x="2693" y="618"/>
                    <a:pt x="779" y="1618"/>
                    <a:pt x="492" y="1623"/>
                  </a:cubicBezTo>
                  <a:cubicBezTo>
                    <a:pt x="441" y="1622"/>
                    <a:pt x="391" y="1619"/>
                    <a:pt x="341" y="1612"/>
                  </a:cubicBezTo>
                  <a:lnTo>
                    <a:pt x="338" y="1612"/>
                  </a:lnTo>
                  <a:cubicBezTo>
                    <a:pt x="341" y="1584"/>
                    <a:pt x="378" y="1464"/>
                    <a:pt x="682" y="1159"/>
                  </a:cubicBezTo>
                  <a:cubicBezTo>
                    <a:pt x="1514" y="706"/>
                    <a:pt x="2493" y="274"/>
                    <a:pt x="2789" y="274"/>
                  </a:cubicBezTo>
                  <a:close/>
                  <a:moveTo>
                    <a:pt x="2816" y="0"/>
                  </a:moveTo>
                  <a:cubicBezTo>
                    <a:pt x="2271" y="0"/>
                    <a:pt x="951" y="690"/>
                    <a:pt x="527" y="920"/>
                  </a:cubicBezTo>
                  <a:cubicBezTo>
                    <a:pt x="516" y="926"/>
                    <a:pt x="506" y="934"/>
                    <a:pt x="496" y="944"/>
                  </a:cubicBezTo>
                  <a:cubicBezTo>
                    <a:pt x="122" y="1318"/>
                    <a:pt x="0" y="1543"/>
                    <a:pt x="74" y="1720"/>
                  </a:cubicBezTo>
                  <a:cubicBezTo>
                    <a:pt x="151" y="1906"/>
                    <a:pt x="399" y="1906"/>
                    <a:pt x="492" y="1906"/>
                  </a:cubicBezTo>
                  <a:cubicBezTo>
                    <a:pt x="814" y="1906"/>
                    <a:pt x="2586" y="1036"/>
                    <a:pt x="3002" y="504"/>
                  </a:cubicBezTo>
                  <a:cubicBezTo>
                    <a:pt x="3091" y="389"/>
                    <a:pt x="3124" y="282"/>
                    <a:pt x="3100" y="186"/>
                  </a:cubicBezTo>
                  <a:cubicBezTo>
                    <a:pt x="3081" y="113"/>
                    <a:pt x="3030" y="54"/>
                    <a:pt x="2961" y="24"/>
                  </a:cubicBezTo>
                  <a:cubicBezTo>
                    <a:pt x="2922" y="8"/>
                    <a:pt x="2874" y="0"/>
                    <a:pt x="2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3769800" y="5154025"/>
              <a:ext cx="349200" cy="167825"/>
            </a:xfrm>
            <a:custGeom>
              <a:avLst/>
              <a:gdLst/>
              <a:ahLst/>
              <a:cxnLst/>
              <a:rect l="l" t="t" r="r" b="b"/>
              <a:pathLst>
                <a:path w="13968" h="6713" extrusionOk="0">
                  <a:moveTo>
                    <a:pt x="11688" y="1"/>
                  </a:moveTo>
                  <a:lnTo>
                    <a:pt x="7960" y="600"/>
                  </a:lnTo>
                  <a:cubicBezTo>
                    <a:pt x="7578" y="1041"/>
                    <a:pt x="7166" y="1455"/>
                    <a:pt x="6727" y="1841"/>
                  </a:cubicBezTo>
                  <a:cubicBezTo>
                    <a:pt x="5997" y="2481"/>
                    <a:pt x="2605" y="3396"/>
                    <a:pt x="1303" y="4509"/>
                  </a:cubicBezTo>
                  <a:cubicBezTo>
                    <a:pt x="1" y="5621"/>
                    <a:pt x="2701" y="6648"/>
                    <a:pt x="5048" y="6710"/>
                  </a:cubicBezTo>
                  <a:cubicBezTo>
                    <a:pt x="5105" y="6712"/>
                    <a:pt x="5161" y="6712"/>
                    <a:pt x="5217" y="6712"/>
                  </a:cubicBezTo>
                  <a:cubicBezTo>
                    <a:pt x="7331" y="6712"/>
                    <a:pt x="9146" y="5701"/>
                    <a:pt x="10698" y="5701"/>
                  </a:cubicBezTo>
                  <a:cubicBezTo>
                    <a:pt x="10814" y="5701"/>
                    <a:pt x="10929" y="5707"/>
                    <a:pt x="11042" y="5719"/>
                  </a:cubicBezTo>
                  <a:cubicBezTo>
                    <a:pt x="11441" y="5762"/>
                    <a:pt x="11819" y="5792"/>
                    <a:pt x="12160" y="5792"/>
                  </a:cubicBezTo>
                  <a:cubicBezTo>
                    <a:pt x="13246" y="5792"/>
                    <a:pt x="13967" y="5486"/>
                    <a:pt x="13833" y="4301"/>
                  </a:cubicBezTo>
                  <a:cubicBezTo>
                    <a:pt x="13657" y="2743"/>
                    <a:pt x="11688" y="1"/>
                    <a:pt x="11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8"/>
            <p:cNvSpPr/>
            <p:nvPr/>
          </p:nvSpPr>
          <p:spPr>
            <a:xfrm>
              <a:off x="3785500" y="5146975"/>
              <a:ext cx="338800" cy="181925"/>
            </a:xfrm>
            <a:custGeom>
              <a:avLst/>
              <a:gdLst/>
              <a:ahLst/>
              <a:cxnLst/>
              <a:rect l="l" t="t" r="r" b="b"/>
              <a:pathLst>
                <a:path w="13552" h="7277" extrusionOk="0">
                  <a:moveTo>
                    <a:pt x="10929" y="590"/>
                  </a:moveTo>
                  <a:cubicBezTo>
                    <a:pt x="11326" y="1165"/>
                    <a:pt x="12780" y="3345"/>
                    <a:pt x="12924" y="4615"/>
                  </a:cubicBezTo>
                  <a:cubicBezTo>
                    <a:pt x="12970" y="5022"/>
                    <a:pt x="12907" y="5305"/>
                    <a:pt x="12729" y="5484"/>
                  </a:cubicBezTo>
                  <a:cubicBezTo>
                    <a:pt x="12499" y="5716"/>
                    <a:pt x="12060" y="5791"/>
                    <a:pt x="11535" y="5791"/>
                  </a:cubicBezTo>
                  <a:cubicBezTo>
                    <a:pt x="11196" y="5791"/>
                    <a:pt x="10822" y="5760"/>
                    <a:pt x="10444" y="5719"/>
                  </a:cubicBezTo>
                  <a:cubicBezTo>
                    <a:pt x="10322" y="5706"/>
                    <a:pt x="10197" y="5700"/>
                    <a:pt x="10072" y="5700"/>
                  </a:cubicBezTo>
                  <a:cubicBezTo>
                    <a:pt x="9317" y="5700"/>
                    <a:pt x="8516" y="5923"/>
                    <a:pt x="7676" y="6157"/>
                  </a:cubicBezTo>
                  <a:cubicBezTo>
                    <a:pt x="6705" y="6428"/>
                    <a:pt x="5709" y="6711"/>
                    <a:pt x="4614" y="6711"/>
                  </a:cubicBezTo>
                  <a:cubicBezTo>
                    <a:pt x="4552" y="6711"/>
                    <a:pt x="4490" y="6710"/>
                    <a:pt x="4428" y="6708"/>
                  </a:cubicBezTo>
                  <a:cubicBezTo>
                    <a:pt x="2521" y="6660"/>
                    <a:pt x="824" y="6001"/>
                    <a:pt x="634" y="5467"/>
                  </a:cubicBezTo>
                  <a:cubicBezTo>
                    <a:pt x="616" y="5416"/>
                    <a:pt x="562" y="5260"/>
                    <a:pt x="859" y="5005"/>
                  </a:cubicBezTo>
                  <a:cubicBezTo>
                    <a:pt x="1562" y="4405"/>
                    <a:pt x="2930" y="3854"/>
                    <a:pt x="4140" y="3367"/>
                  </a:cubicBezTo>
                  <a:cubicBezTo>
                    <a:pt x="5141" y="2963"/>
                    <a:pt x="5933" y="2645"/>
                    <a:pt x="6286" y="2336"/>
                  </a:cubicBezTo>
                  <a:cubicBezTo>
                    <a:pt x="6708" y="1964"/>
                    <a:pt x="7107" y="1566"/>
                    <a:pt x="7480" y="1145"/>
                  </a:cubicBezTo>
                  <a:lnTo>
                    <a:pt x="10929" y="590"/>
                  </a:lnTo>
                  <a:close/>
                  <a:moveTo>
                    <a:pt x="11057" y="1"/>
                  </a:moveTo>
                  <a:cubicBezTo>
                    <a:pt x="11043" y="1"/>
                    <a:pt x="11029" y="2"/>
                    <a:pt x="11015" y="4"/>
                  </a:cubicBezTo>
                  <a:lnTo>
                    <a:pt x="7288" y="602"/>
                  </a:lnTo>
                  <a:cubicBezTo>
                    <a:pt x="7221" y="613"/>
                    <a:pt x="7160" y="648"/>
                    <a:pt x="7117" y="700"/>
                  </a:cubicBezTo>
                  <a:cubicBezTo>
                    <a:pt x="6743" y="1131"/>
                    <a:pt x="6342" y="1535"/>
                    <a:pt x="5913" y="1910"/>
                  </a:cubicBezTo>
                  <a:cubicBezTo>
                    <a:pt x="5633" y="2157"/>
                    <a:pt x="4805" y="2489"/>
                    <a:pt x="3929" y="2842"/>
                  </a:cubicBezTo>
                  <a:cubicBezTo>
                    <a:pt x="2679" y="3346"/>
                    <a:pt x="1264" y="3915"/>
                    <a:pt x="492" y="4576"/>
                  </a:cubicBezTo>
                  <a:cubicBezTo>
                    <a:pt x="1" y="4994"/>
                    <a:pt x="8" y="5394"/>
                    <a:pt x="102" y="5656"/>
                  </a:cubicBezTo>
                  <a:cubicBezTo>
                    <a:pt x="472" y="6705"/>
                    <a:pt x="2846" y="7233"/>
                    <a:pt x="4412" y="7275"/>
                  </a:cubicBezTo>
                  <a:cubicBezTo>
                    <a:pt x="4471" y="7277"/>
                    <a:pt x="4529" y="7277"/>
                    <a:pt x="4587" y="7277"/>
                  </a:cubicBezTo>
                  <a:cubicBezTo>
                    <a:pt x="5767" y="7277"/>
                    <a:pt x="6860" y="6973"/>
                    <a:pt x="7828" y="6703"/>
                  </a:cubicBezTo>
                  <a:cubicBezTo>
                    <a:pt x="8633" y="6478"/>
                    <a:pt x="9402" y="6266"/>
                    <a:pt x="10083" y="6266"/>
                  </a:cubicBezTo>
                  <a:cubicBezTo>
                    <a:pt x="10185" y="6266"/>
                    <a:pt x="10285" y="6271"/>
                    <a:pt x="10384" y="6281"/>
                  </a:cubicBezTo>
                  <a:cubicBezTo>
                    <a:pt x="10813" y="6327"/>
                    <a:pt x="11200" y="6356"/>
                    <a:pt x="11544" y="6356"/>
                  </a:cubicBezTo>
                  <a:cubicBezTo>
                    <a:pt x="12253" y="6356"/>
                    <a:pt x="12781" y="6233"/>
                    <a:pt x="13130" y="5882"/>
                  </a:cubicBezTo>
                  <a:cubicBezTo>
                    <a:pt x="13432" y="5578"/>
                    <a:pt x="13552" y="5130"/>
                    <a:pt x="13487" y="4551"/>
                  </a:cubicBezTo>
                  <a:cubicBezTo>
                    <a:pt x="13304" y="2939"/>
                    <a:pt x="11372" y="233"/>
                    <a:pt x="11289" y="118"/>
                  </a:cubicBezTo>
                  <a:cubicBezTo>
                    <a:pt x="11234" y="43"/>
                    <a:pt x="11148" y="1"/>
                    <a:pt x="11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3769825" y="5244525"/>
              <a:ext cx="131125" cy="77275"/>
            </a:xfrm>
            <a:custGeom>
              <a:avLst/>
              <a:gdLst/>
              <a:ahLst/>
              <a:cxnLst/>
              <a:rect l="l" t="t" r="r" b="b"/>
              <a:pathLst>
                <a:path w="5245" h="3091" extrusionOk="0">
                  <a:moveTo>
                    <a:pt x="2791" y="0"/>
                  </a:moveTo>
                  <a:cubicBezTo>
                    <a:pt x="2200" y="279"/>
                    <a:pt x="1668" y="576"/>
                    <a:pt x="1302" y="888"/>
                  </a:cubicBezTo>
                  <a:cubicBezTo>
                    <a:pt x="1" y="2001"/>
                    <a:pt x="2700" y="3028"/>
                    <a:pt x="5047" y="3090"/>
                  </a:cubicBezTo>
                  <a:cubicBezTo>
                    <a:pt x="5056" y="3090"/>
                    <a:pt x="5066" y="3090"/>
                    <a:pt x="5075" y="3090"/>
                  </a:cubicBezTo>
                  <a:cubicBezTo>
                    <a:pt x="5132" y="3090"/>
                    <a:pt x="5188" y="3088"/>
                    <a:pt x="5245" y="3088"/>
                  </a:cubicBezTo>
                  <a:cubicBezTo>
                    <a:pt x="4997" y="2249"/>
                    <a:pt x="4357" y="791"/>
                    <a:pt x="2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3785500" y="5237450"/>
              <a:ext cx="123575" cy="91400"/>
            </a:xfrm>
            <a:custGeom>
              <a:avLst/>
              <a:gdLst/>
              <a:ahLst/>
              <a:cxnLst/>
              <a:rect l="l" t="t" r="r" b="b"/>
              <a:pathLst>
                <a:path w="4943" h="3656" extrusionOk="0">
                  <a:moveTo>
                    <a:pt x="2157" y="599"/>
                  </a:moveTo>
                  <a:cubicBezTo>
                    <a:pt x="3344" y="1248"/>
                    <a:pt x="3937" y="2318"/>
                    <a:pt x="4223" y="3082"/>
                  </a:cubicBezTo>
                  <a:cubicBezTo>
                    <a:pt x="2402" y="2994"/>
                    <a:pt x="817" y="2363"/>
                    <a:pt x="634" y="1848"/>
                  </a:cubicBezTo>
                  <a:cubicBezTo>
                    <a:pt x="616" y="1797"/>
                    <a:pt x="562" y="1641"/>
                    <a:pt x="858" y="1386"/>
                  </a:cubicBezTo>
                  <a:cubicBezTo>
                    <a:pt x="1142" y="1144"/>
                    <a:pt x="1568" y="886"/>
                    <a:pt x="2157" y="599"/>
                  </a:cubicBezTo>
                  <a:close/>
                  <a:moveTo>
                    <a:pt x="2163" y="0"/>
                  </a:moveTo>
                  <a:cubicBezTo>
                    <a:pt x="2121" y="0"/>
                    <a:pt x="2080" y="9"/>
                    <a:pt x="2042" y="28"/>
                  </a:cubicBezTo>
                  <a:cubicBezTo>
                    <a:pt x="1331" y="366"/>
                    <a:pt x="838" y="660"/>
                    <a:pt x="492" y="957"/>
                  </a:cubicBezTo>
                  <a:cubicBezTo>
                    <a:pt x="1" y="1377"/>
                    <a:pt x="8" y="1775"/>
                    <a:pt x="102" y="2037"/>
                  </a:cubicBezTo>
                  <a:cubicBezTo>
                    <a:pt x="472" y="3086"/>
                    <a:pt x="2846" y="3614"/>
                    <a:pt x="4412" y="3656"/>
                  </a:cubicBezTo>
                  <a:lnTo>
                    <a:pt x="4557" y="3656"/>
                  </a:lnTo>
                  <a:lnTo>
                    <a:pt x="4620" y="3655"/>
                  </a:lnTo>
                  <a:cubicBezTo>
                    <a:pt x="4808" y="3652"/>
                    <a:pt x="4943" y="3472"/>
                    <a:pt x="4890" y="3292"/>
                  </a:cubicBezTo>
                  <a:cubicBezTo>
                    <a:pt x="4637" y="2435"/>
                    <a:pt x="3964" y="876"/>
                    <a:pt x="2291" y="31"/>
                  </a:cubicBezTo>
                  <a:cubicBezTo>
                    <a:pt x="2251" y="10"/>
                    <a:pt x="2207" y="0"/>
                    <a:pt x="2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3928650" y="5190925"/>
              <a:ext cx="75125" cy="38500"/>
            </a:xfrm>
            <a:custGeom>
              <a:avLst/>
              <a:gdLst/>
              <a:ahLst/>
              <a:cxnLst/>
              <a:rect l="l" t="t" r="r" b="b"/>
              <a:pathLst>
                <a:path w="3005" h="1540" extrusionOk="0">
                  <a:moveTo>
                    <a:pt x="591" y="1"/>
                  </a:moveTo>
                  <a:lnTo>
                    <a:pt x="591" y="1"/>
                  </a:lnTo>
                  <a:cubicBezTo>
                    <a:pt x="0" y="318"/>
                    <a:pt x="1507" y="1539"/>
                    <a:pt x="2226" y="1539"/>
                  </a:cubicBezTo>
                  <a:cubicBezTo>
                    <a:pt x="2288" y="1539"/>
                    <a:pt x="2344" y="1530"/>
                    <a:pt x="2393" y="1511"/>
                  </a:cubicBezTo>
                  <a:cubicBezTo>
                    <a:pt x="3004" y="1264"/>
                    <a:pt x="591" y="1"/>
                    <a:pt x="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3935125" y="5187375"/>
              <a:ext cx="59900" cy="45575"/>
            </a:xfrm>
            <a:custGeom>
              <a:avLst/>
              <a:gdLst/>
              <a:ahLst/>
              <a:cxnLst/>
              <a:rect l="l" t="t" r="r" b="b"/>
              <a:pathLst>
                <a:path w="2396" h="1823" extrusionOk="0">
                  <a:moveTo>
                    <a:pt x="348" y="311"/>
                  </a:moveTo>
                  <a:cubicBezTo>
                    <a:pt x="1284" y="809"/>
                    <a:pt x="2074" y="1361"/>
                    <a:pt x="2081" y="1521"/>
                  </a:cubicBezTo>
                  <a:cubicBezTo>
                    <a:pt x="2050" y="1534"/>
                    <a:pt x="2012" y="1540"/>
                    <a:pt x="1970" y="1540"/>
                  </a:cubicBezTo>
                  <a:cubicBezTo>
                    <a:pt x="1538" y="1540"/>
                    <a:pt x="587" y="933"/>
                    <a:pt x="372" y="473"/>
                  </a:cubicBezTo>
                  <a:cubicBezTo>
                    <a:pt x="332" y="387"/>
                    <a:pt x="333" y="341"/>
                    <a:pt x="348" y="311"/>
                  </a:cubicBezTo>
                  <a:close/>
                  <a:moveTo>
                    <a:pt x="331" y="1"/>
                  </a:moveTo>
                  <a:cubicBezTo>
                    <a:pt x="308" y="1"/>
                    <a:pt x="285" y="6"/>
                    <a:pt x="264" y="18"/>
                  </a:cubicBezTo>
                  <a:cubicBezTo>
                    <a:pt x="56" y="131"/>
                    <a:pt x="0" y="345"/>
                    <a:pt x="116" y="593"/>
                  </a:cubicBezTo>
                  <a:cubicBezTo>
                    <a:pt x="350" y="1092"/>
                    <a:pt x="1345" y="1822"/>
                    <a:pt x="1967" y="1822"/>
                  </a:cubicBezTo>
                  <a:cubicBezTo>
                    <a:pt x="1970" y="1822"/>
                    <a:pt x="1973" y="1822"/>
                    <a:pt x="1976" y="1822"/>
                  </a:cubicBezTo>
                  <a:cubicBezTo>
                    <a:pt x="2048" y="1822"/>
                    <a:pt x="2119" y="1809"/>
                    <a:pt x="2187" y="1783"/>
                  </a:cubicBezTo>
                  <a:cubicBezTo>
                    <a:pt x="2343" y="1721"/>
                    <a:pt x="2372" y="1608"/>
                    <a:pt x="2375" y="1547"/>
                  </a:cubicBezTo>
                  <a:cubicBezTo>
                    <a:pt x="2396" y="1112"/>
                    <a:pt x="999" y="333"/>
                    <a:pt x="397" y="17"/>
                  </a:cubicBezTo>
                  <a:cubicBezTo>
                    <a:pt x="376" y="6"/>
                    <a:pt x="354"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3905225" y="5197325"/>
              <a:ext cx="75125" cy="38450"/>
            </a:xfrm>
            <a:custGeom>
              <a:avLst/>
              <a:gdLst/>
              <a:ahLst/>
              <a:cxnLst/>
              <a:rect l="l" t="t" r="r" b="b"/>
              <a:pathLst>
                <a:path w="3005" h="1538" extrusionOk="0">
                  <a:moveTo>
                    <a:pt x="591" y="0"/>
                  </a:moveTo>
                  <a:lnTo>
                    <a:pt x="591" y="0"/>
                  </a:lnTo>
                  <a:cubicBezTo>
                    <a:pt x="1" y="317"/>
                    <a:pt x="1506" y="1538"/>
                    <a:pt x="2226" y="1538"/>
                  </a:cubicBezTo>
                  <a:cubicBezTo>
                    <a:pt x="2289" y="1538"/>
                    <a:pt x="2345" y="1528"/>
                    <a:pt x="2394" y="1509"/>
                  </a:cubicBezTo>
                  <a:cubicBezTo>
                    <a:pt x="3005" y="1263"/>
                    <a:pt x="591" y="0"/>
                    <a:pt x="5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3911700" y="5193775"/>
              <a:ext cx="59900" cy="45550"/>
            </a:xfrm>
            <a:custGeom>
              <a:avLst/>
              <a:gdLst/>
              <a:ahLst/>
              <a:cxnLst/>
              <a:rect l="l" t="t" r="r" b="b"/>
              <a:pathLst>
                <a:path w="2396" h="1822" extrusionOk="0">
                  <a:moveTo>
                    <a:pt x="348" y="311"/>
                  </a:moveTo>
                  <a:lnTo>
                    <a:pt x="348" y="311"/>
                  </a:lnTo>
                  <a:cubicBezTo>
                    <a:pt x="1285" y="809"/>
                    <a:pt x="2074" y="1362"/>
                    <a:pt x="2082" y="1520"/>
                  </a:cubicBezTo>
                  <a:cubicBezTo>
                    <a:pt x="2048" y="1534"/>
                    <a:pt x="2008" y="1541"/>
                    <a:pt x="1962" y="1541"/>
                  </a:cubicBezTo>
                  <a:cubicBezTo>
                    <a:pt x="1522" y="1541"/>
                    <a:pt x="587" y="930"/>
                    <a:pt x="372" y="472"/>
                  </a:cubicBezTo>
                  <a:cubicBezTo>
                    <a:pt x="333" y="388"/>
                    <a:pt x="333" y="340"/>
                    <a:pt x="348" y="311"/>
                  </a:cubicBezTo>
                  <a:close/>
                  <a:moveTo>
                    <a:pt x="331" y="1"/>
                  </a:moveTo>
                  <a:cubicBezTo>
                    <a:pt x="308" y="1"/>
                    <a:pt x="285" y="6"/>
                    <a:pt x="264" y="17"/>
                  </a:cubicBezTo>
                  <a:cubicBezTo>
                    <a:pt x="56" y="130"/>
                    <a:pt x="0" y="344"/>
                    <a:pt x="116" y="592"/>
                  </a:cubicBezTo>
                  <a:cubicBezTo>
                    <a:pt x="349" y="1091"/>
                    <a:pt x="1345" y="1821"/>
                    <a:pt x="1967" y="1821"/>
                  </a:cubicBezTo>
                  <a:cubicBezTo>
                    <a:pt x="1970" y="1822"/>
                    <a:pt x="1973" y="1822"/>
                    <a:pt x="1976" y="1822"/>
                  </a:cubicBezTo>
                  <a:cubicBezTo>
                    <a:pt x="2048" y="1822"/>
                    <a:pt x="2119" y="1809"/>
                    <a:pt x="2187" y="1783"/>
                  </a:cubicBezTo>
                  <a:cubicBezTo>
                    <a:pt x="2343" y="1720"/>
                    <a:pt x="2372" y="1608"/>
                    <a:pt x="2375" y="1548"/>
                  </a:cubicBezTo>
                  <a:cubicBezTo>
                    <a:pt x="2396" y="1112"/>
                    <a:pt x="999" y="332"/>
                    <a:pt x="397" y="17"/>
                  </a:cubicBezTo>
                  <a:cubicBezTo>
                    <a:pt x="376" y="6"/>
                    <a:pt x="354"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3891700" y="5206675"/>
              <a:ext cx="75100" cy="38475"/>
            </a:xfrm>
            <a:custGeom>
              <a:avLst/>
              <a:gdLst/>
              <a:ahLst/>
              <a:cxnLst/>
              <a:rect l="l" t="t" r="r" b="b"/>
              <a:pathLst>
                <a:path w="3004" h="1539" extrusionOk="0">
                  <a:moveTo>
                    <a:pt x="589" y="0"/>
                  </a:moveTo>
                  <a:lnTo>
                    <a:pt x="589" y="0"/>
                  </a:lnTo>
                  <a:cubicBezTo>
                    <a:pt x="0" y="317"/>
                    <a:pt x="1505" y="1539"/>
                    <a:pt x="2225" y="1539"/>
                  </a:cubicBezTo>
                  <a:cubicBezTo>
                    <a:pt x="2287" y="1539"/>
                    <a:pt x="2344" y="1529"/>
                    <a:pt x="2392" y="1510"/>
                  </a:cubicBezTo>
                  <a:cubicBezTo>
                    <a:pt x="3003" y="1264"/>
                    <a:pt x="590" y="0"/>
                    <a:pt x="5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3898125" y="5203125"/>
              <a:ext cx="59950" cy="45550"/>
            </a:xfrm>
            <a:custGeom>
              <a:avLst/>
              <a:gdLst/>
              <a:ahLst/>
              <a:cxnLst/>
              <a:rect l="l" t="t" r="r" b="b"/>
              <a:pathLst>
                <a:path w="2398" h="1822" extrusionOk="0">
                  <a:moveTo>
                    <a:pt x="349" y="312"/>
                  </a:moveTo>
                  <a:cubicBezTo>
                    <a:pt x="1286" y="808"/>
                    <a:pt x="2075" y="1362"/>
                    <a:pt x="2082" y="1522"/>
                  </a:cubicBezTo>
                  <a:cubicBezTo>
                    <a:pt x="2051" y="1535"/>
                    <a:pt x="2015" y="1540"/>
                    <a:pt x="1973" y="1540"/>
                  </a:cubicBezTo>
                  <a:cubicBezTo>
                    <a:pt x="1543" y="1540"/>
                    <a:pt x="590" y="935"/>
                    <a:pt x="374" y="475"/>
                  </a:cubicBezTo>
                  <a:cubicBezTo>
                    <a:pt x="333" y="388"/>
                    <a:pt x="333" y="340"/>
                    <a:pt x="349" y="312"/>
                  </a:cubicBezTo>
                  <a:close/>
                  <a:moveTo>
                    <a:pt x="333" y="1"/>
                  </a:moveTo>
                  <a:cubicBezTo>
                    <a:pt x="310" y="1"/>
                    <a:pt x="287" y="7"/>
                    <a:pt x="266" y="18"/>
                  </a:cubicBezTo>
                  <a:cubicBezTo>
                    <a:pt x="56" y="130"/>
                    <a:pt x="1" y="345"/>
                    <a:pt x="117" y="593"/>
                  </a:cubicBezTo>
                  <a:cubicBezTo>
                    <a:pt x="351" y="1091"/>
                    <a:pt x="1345" y="1821"/>
                    <a:pt x="1968" y="1821"/>
                  </a:cubicBezTo>
                  <a:cubicBezTo>
                    <a:pt x="1971" y="1821"/>
                    <a:pt x="1974" y="1821"/>
                    <a:pt x="1977" y="1821"/>
                  </a:cubicBezTo>
                  <a:cubicBezTo>
                    <a:pt x="2049" y="1821"/>
                    <a:pt x="2120" y="1808"/>
                    <a:pt x="2188" y="1783"/>
                  </a:cubicBezTo>
                  <a:cubicBezTo>
                    <a:pt x="2344" y="1720"/>
                    <a:pt x="2372" y="1608"/>
                    <a:pt x="2376" y="1546"/>
                  </a:cubicBezTo>
                  <a:cubicBezTo>
                    <a:pt x="2397" y="1112"/>
                    <a:pt x="1000" y="332"/>
                    <a:pt x="398" y="17"/>
                  </a:cubicBezTo>
                  <a:cubicBezTo>
                    <a:pt x="377" y="6"/>
                    <a:pt x="355"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3866775" y="5218000"/>
              <a:ext cx="75125" cy="38475"/>
            </a:xfrm>
            <a:custGeom>
              <a:avLst/>
              <a:gdLst/>
              <a:ahLst/>
              <a:cxnLst/>
              <a:rect l="l" t="t" r="r" b="b"/>
              <a:pathLst>
                <a:path w="3005" h="1539" extrusionOk="0">
                  <a:moveTo>
                    <a:pt x="590" y="0"/>
                  </a:moveTo>
                  <a:lnTo>
                    <a:pt x="590" y="0"/>
                  </a:lnTo>
                  <a:cubicBezTo>
                    <a:pt x="0" y="318"/>
                    <a:pt x="1507" y="1539"/>
                    <a:pt x="2226" y="1539"/>
                  </a:cubicBezTo>
                  <a:cubicBezTo>
                    <a:pt x="2288" y="1539"/>
                    <a:pt x="2344" y="1530"/>
                    <a:pt x="2393" y="1510"/>
                  </a:cubicBezTo>
                  <a:cubicBezTo>
                    <a:pt x="3005" y="1263"/>
                    <a:pt x="590" y="0"/>
                    <a:pt x="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3873225" y="5214450"/>
              <a:ext cx="59925" cy="45550"/>
            </a:xfrm>
            <a:custGeom>
              <a:avLst/>
              <a:gdLst/>
              <a:ahLst/>
              <a:cxnLst/>
              <a:rect l="l" t="t" r="r" b="b"/>
              <a:pathLst>
                <a:path w="2397" h="1822" extrusionOk="0">
                  <a:moveTo>
                    <a:pt x="348" y="311"/>
                  </a:moveTo>
                  <a:lnTo>
                    <a:pt x="348" y="311"/>
                  </a:lnTo>
                  <a:cubicBezTo>
                    <a:pt x="1285" y="810"/>
                    <a:pt x="2075" y="1361"/>
                    <a:pt x="2082" y="1521"/>
                  </a:cubicBezTo>
                  <a:cubicBezTo>
                    <a:pt x="2051" y="1533"/>
                    <a:pt x="2013" y="1539"/>
                    <a:pt x="1971" y="1539"/>
                  </a:cubicBezTo>
                  <a:cubicBezTo>
                    <a:pt x="1540" y="1539"/>
                    <a:pt x="588" y="933"/>
                    <a:pt x="372" y="473"/>
                  </a:cubicBezTo>
                  <a:cubicBezTo>
                    <a:pt x="332" y="387"/>
                    <a:pt x="333" y="340"/>
                    <a:pt x="348" y="311"/>
                  </a:cubicBezTo>
                  <a:close/>
                  <a:moveTo>
                    <a:pt x="332" y="0"/>
                  </a:moveTo>
                  <a:cubicBezTo>
                    <a:pt x="309" y="0"/>
                    <a:pt x="286" y="6"/>
                    <a:pt x="265" y="17"/>
                  </a:cubicBezTo>
                  <a:cubicBezTo>
                    <a:pt x="56" y="130"/>
                    <a:pt x="0" y="345"/>
                    <a:pt x="116" y="592"/>
                  </a:cubicBezTo>
                  <a:cubicBezTo>
                    <a:pt x="350" y="1091"/>
                    <a:pt x="1345" y="1822"/>
                    <a:pt x="1967" y="1822"/>
                  </a:cubicBezTo>
                  <a:cubicBezTo>
                    <a:pt x="1970" y="1822"/>
                    <a:pt x="1973" y="1822"/>
                    <a:pt x="1976" y="1822"/>
                  </a:cubicBezTo>
                  <a:cubicBezTo>
                    <a:pt x="2048" y="1822"/>
                    <a:pt x="2120" y="1809"/>
                    <a:pt x="2187" y="1782"/>
                  </a:cubicBezTo>
                  <a:cubicBezTo>
                    <a:pt x="2343" y="1721"/>
                    <a:pt x="2372" y="1607"/>
                    <a:pt x="2375" y="1547"/>
                  </a:cubicBezTo>
                  <a:cubicBezTo>
                    <a:pt x="2397" y="1112"/>
                    <a:pt x="999" y="333"/>
                    <a:pt x="398" y="16"/>
                  </a:cubicBezTo>
                  <a:cubicBezTo>
                    <a:pt x="377" y="6"/>
                    <a:pt x="355"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3784100" y="5269900"/>
              <a:ext cx="331850" cy="51950"/>
            </a:xfrm>
            <a:custGeom>
              <a:avLst/>
              <a:gdLst/>
              <a:ahLst/>
              <a:cxnLst/>
              <a:rect l="l" t="t" r="r" b="b"/>
              <a:pathLst>
                <a:path w="13274" h="2078" extrusionOk="0">
                  <a:moveTo>
                    <a:pt x="13273" y="0"/>
                  </a:moveTo>
                  <a:lnTo>
                    <a:pt x="13273" y="0"/>
                  </a:lnTo>
                  <a:cubicBezTo>
                    <a:pt x="12902" y="127"/>
                    <a:pt x="12332" y="252"/>
                    <a:pt x="11457" y="306"/>
                  </a:cubicBezTo>
                  <a:cubicBezTo>
                    <a:pt x="9377" y="432"/>
                    <a:pt x="8242" y="629"/>
                    <a:pt x="6074" y="1050"/>
                  </a:cubicBezTo>
                  <a:cubicBezTo>
                    <a:pt x="5433" y="1175"/>
                    <a:pt x="4800" y="1245"/>
                    <a:pt x="4175" y="1245"/>
                  </a:cubicBezTo>
                  <a:cubicBezTo>
                    <a:pt x="2892" y="1245"/>
                    <a:pt x="1647" y="949"/>
                    <a:pt x="458" y="220"/>
                  </a:cubicBezTo>
                  <a:lnTo>
                    <a:pt x="458" y="220"/>
                  </a:lnTo>
                  <a:cubicBezTo>
                    <a:pt x="0" y="1190"/>
                    <a:pt x="2375" y="2020"/>
                    <a:pt x="4476" y="2075"/>
                  </a:cubicBezTo>
                  <a:cubicBezTo>
                    <a:pt x="4533" y="2077"/>
                    <a:pt x="4589" y="2077"/>
                    <a:pt x="4645" y="2077"/>
                  </a:cubicBezTo>
                  <a:cubicBezTo>
                    <a:pt x="6759" y="2077"/>
                    <a:pt x="8574" y="1066"/>
                    <a:pt x="10126" y="1066"/>
                  </a:cubicBezTo>
                  <a:cubicBezTo>
                    <a:pt x="10242" y="1066"/>
                    <a:pt x="10357" y="1072"/>
                    <a:pt x="10470" y="1084"/>
                  </a:cubicBezTo>
                  <a:cubicBezTo>
                    <a:pt x="10866" y="1126"/>
                    <a:pt x="11242" y="1156"/>
                    <a:pt x="11582" y="1156"/>
                  </a:cubicBezTo>
                  <a:cubicBezTo>
                    <a:pt x="12559" y="1156"/>
                    <a:pt x="13241" y="909"/>
                    <a:pt x="132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3785925" y="5262825"/>
              <a:ext cx="337200" cy="66075"/>
            </a:xfrm>
            <a:custGeom>
              <a:avLst/>
              <a:gdLst/>
              <a:ahLst/>
              <a:cxnLst/>
              <a:rect l="l" t="t" r="r" b="b"/>
              <a:pathLst>
                <a:path w="13488" h="2643" extrusionOk="0">
                  <a:moveTo>
                    <a:pt x="12826" y="682"/>
                  </a:moveTo>
                  <a:lnTo>
                    <a:pt x="12826" y="682"/>
                  </a:lnTo>
                  <a:cubicBezTo>
                    <a:pt x="12789" y="758"/>
                    <a:pt x="12737" y="826"/>
                    <a:pt x="12674" y="881"/>
                  </a:cubicBezTo>
                  <a:cubicBezTo>
                    <a:pt x="12434" y="1089"/>
                    <a:pt x="12011" y="1157"/>
                    <a:pt x="11512" y="1157"/>
                  </a:cubicBezTo>
                  <a:cubicBezTo>
                    <a:pt x="11175" y="1157"/>
                    <a:pt x="10802" y="1126"/>
                    <a:pt x="10427" y="1085"/>
                  </a:cubicBezTo>
                  <a:cubicBezTo>
                    <a:pt x="10305" y="1072"/>
                    <a:pt x="10180" y="1066"/>
                    <a:pt x="10055" y="1066"/>
                  </a:cubicBezTo>
                  <a:cubicBezTo>
                    <a:pt x="9299" y="1066"/>
                    <a:pt x="8498" y="1289"/>
                    <a:pt x="7658" y="1523"/>
                  </a:cubicBezTo>
                  <a:cubicBezTo>
                    <a:pt x="6687" y="1794"/>
                    <a:pt x="5690" y="2077"/>
                    <a:pt x="4596" y="2077"/>
                  </a:cubicBezTo>
                  <a:cubicBezTo>
                    <a:pt x="4534" y="2077"/>
                    <a:pt x="4472" y="2076"/>
                    <a:pt x="4410" y="2074"/>
                  </a:cubicBezTo>
                  <a:cubicBezTo>
                    <a:pt x="2861" y="2034"/>
                    <a:pt x="1271" y="1572"/>
                    <a:pt x="762" y="1038"/>
                  </a:cubicBezTo>
                  <a:lnTo>
                    <a:pt x="762" y="1038"/>
                  </a:lnTo>
                  <a:cubicBezTo>
                    <a:pt x="1783" y="1554"/>
                    <a:pt x="2892" y="1810"/>
                    <a:pt x="4111" y="1810"/>
                  </a:cubicBezTo>
                  <a:cubicBezTo>
                    <a:pt x="4729" y="1810"/>
                    <a:pt x="5376" y="1744"/>
                    <a:pt x="6054" y="1613"/>
                  </a:cubicBezTo>
                  <a:cubicBezTo>
                    <a:pt x="8256" y="1183"/>
                    <a:pt x="9357" y="995"/>
                    <a:pt x="11400" y="871"/>
                  </a:cubicBezTo>
                  <a:cubicBezTo>
                    <a:pt x="11946" y="839"/>
                    <a:pt x="12423" y="775"/>
                    <a:pt x="12826" y="682"/>
                  </a:cubicBezTo>
                  <a:close/>
                  <a:moveTo>
                    <a:pt x="13201" y="1"/>
                  </a:moveTo>
                  <a:cubicBezTo>
                    <a:pt x="13170" y="1"/>
                    <a:pt x="13139" y="6"/>
                    <a:pt x="13109" y="16"/>
                  </a:cubicBezTo>
                  <a:cubicBezTo>
                    <a:pt x="12676" y="165"/>
                    <a:pt x="12089" y="262"/>
                    <a:pt x="11368" y="306"/>
                  </a:cubicBezTo>
                  <a:cubicBezTo>
                    <a:pt x="9290" y="432"/>
                    <a:pt x="8176" y="621"/>
                    <a:pt x="5947" y="1056"/>
                  </a:cubicBezTo>
                  <a:cubicBezTo>
                    <a:pt x="5307" y="1181"/>
                    <a:pt x="4698" y="1243"/>
                    <a:pt x="4116" y="1243"/>
                  </a:cubicBezTo>
                  <a:cubicBezTo>
                    <a:pt x="2788" y="1243"/>
                    <a:pt x="1605" y="917"/>
                    <a:pt x="534" y="260"/>
                  </a:cubicBezTo>
                  <a:cubicBezTo>
                    <a:pt x="488" y="234"/>
                    <a:pt x="436" y="220"/>
                    <a:pt x="384" y="220"/>
                  </a:cubicBezTo>
                  <a:cubicBezTo>
                    <a:pt x="357" y="220"/>
                    <a:pt x="331" y="224"/>
                    <a:pt x="304" y="231"/>
                  </a:cubicBezTo>
                  <a:cubicBezTo>
                    <a:pt x="227" y="254"/>
                    <a:pt x="164" y="309"/>
                    <a:pt x="129" y="382"/>
                  </a:cubicBezTo>
                  <a:cubicBezTo>
                    <a:pt x="0" y="656"/>
                    <a:pt x="19" y="943"/>
                    <a:pt x="184" y="1209"/>
                  </a:cubicBezTo>
                  <a:cubicBezTo>
                    <a:pt x="722" y="2082"/>
                    <a:pt x="2754" y="2598"/>
                    <a:pt x="4395" y="2641"/>
                  </a:cubicBezTo>
                  <a:cubicBezTo>
                    <a:pt x="4454" y="2643"/>
                    <a:pt x="4512" y="2643"/>
                    <a:pt x="4570" y="2643"/>
                  </a:cubicBezTo>
                  <a:cubicBezTo>
                    <a:pt x="5750" y="2643"/>
                    <a:pt x="6843" y="2339"/>
                    <a:pt x="7812" y="2069"/>
                  </a:cubicBezTo>
                  <a:cubicBezTo>
                    <a:pt x="8616" y="1845"/>
                    <a:pt x="9384" y="1633"/>
                    <a:pt x="10065" y="1633"/>
                  </a:cubicBezTo>
                  <a:cubicBezTo>
                    <a:pt x="10168" y="1633"/>
                    <a:pt x="10269" y="1638"/>
                    <a:pt x="10368" y="1648"/>
                  </a:cubicBezTo>
                  <a:cubicBezTo>
                    <a:pt x="10783" y="1693"/>
                    <a:pt x="11164" y="1721"/>
                    <a:pt x="11507" y="1721"/>
                  </a:cubicBezTo>
                  <a:cubicBezTo>
                    <a:pt x="12172" y="1721"/>
                    <a:pt x="12693" y="1614"/>
                    <a:pt x="13045" y="1308"/>
                  </a:cubicBezTo>
                  <a:cubicBezTo>
                    <a:pt x="13321" y="1070"/>
                    <a:pt x="13469" y="728"/>
                    <a:pt x="13484" y="293"/>
                  </a:cubicBezTo>
                  <a:cubicBezTo>
                    <a:pt x="13487" y="201"/>
                    <a:pt x="13445" y="112"/>
                    <a:pt x="13370" y="56"/>
                  </a:cubicBezTo>
                  <a:cubicBezTo>
                    <a:pt x="13320" y="20"/>
                    <a:pt x="13261" y="1"/>
                    <a:pt x="13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3801575" y="3619975"/>
              <a:ext cx="1281850" cy="1582825"/>
            </a:xfrm>
            <a:custGeom>
              <a:avLst/>
              <a:gdLst/>
              <a:ahLst/>
              <a:cxnLst/>
              <a:rect l="l" t="t" r="r" b="b"/>
              <a:pathLst>
                <a:path w="51274" h="63313" extrusionOk="0">
                  <a:moveTo>
                    <a:pt x="34102" y="1"/>
                  </a:moveTo>
                  <a:cubicBezTo>
                    <a:pt x="33263" y="1"/>
                    <a:pt x="31774" y="467"/>
                    <a:pt x="28977" y="1002"/>
                  </a:cubicBezTo>
                  <a:cubicBezTo>
                    <a:pt x="27658" y="1255"/>
                    <a:pt x="25894" y="1347"/>
                    <a:pt x="24027" y="1347"/>
                  </a:cubicBezTo>
                  <a:cubicBezTo>
                    <a:pt x="19049" y="1347"/>
                    <a:pt x="13334" y="694"/>
                    <a:pt x="13334" y="694"/>
                  </a:cubicBezTo>
                  <a:lnTo>
                    <a:pt x="12407" y="3061"/>
                  </a:lnTo>
                  <a:cubicBezTo>
                    <a:pt x="12407" y="3061"/>
                    <a:pt x="983" y="31355"/>
                    <a:pt x="491" y="32381"/>
                  </a:cubicBezTo>
                  <a:cubicBezTo>
                    <a:pt x="0" y="33406"/>
                    <a:pt x="5959" y="62187"/>
                    <a:pt x="6728" y="62848"/>
                  </a:cubicBezTo>
                  <a:cubicBezTo>
                    <a:pt x="7117" y="63182"/>
                    <a:pt x="7572" y="63312"/>
                    <a:pt x="8093" y="63312"/>
                  </a:cubicBezTo>
                  <a:cubicBezTo>
                    <a:pt x="8603" y="63312"/>
                    <a:pt x="9176" y="63188"/>
                    <a:pt x="9813" y="63008"/>
                  </a:cubicBezTo>
                  <a:cubicBezTo>
                    <a:pt x="11106" y="62645"/>
                    <a:pt x="10948" y="61738"/>
                    <a:pt x="10948" y="61738"/>
                  </a:cubicBezTo>
                  <a:lnTo>
                    <a:pt x="8983" y="35464"/>
                  </a:lnTo>
                  <a:lnTo>
                    <a:pt x="20292" y="13848"/>
                  </a:lnTo>
                  <a:lnTo>
                    <a:pt x="22968" y="14363"/>
                  </a:lnTo>
                  <a:cubicBezTo>
                    <a:pt x="22968" y="14363"/>
                    <a:pt x="25748" y="35236"/>
                    <a:pt x="27807" y="38632"/>
                  </a:cubicBezTo>
                  <a:cubicBezTo>
                    <a:pt x="29865" y="42029"/>
                    <a:pt x="47465" y="58290"/>
                    <a:pt x="47980" y="58702"/>
                  </a:cubicBezTo>
                  <a:cubicBezTo>
                    <a:pt x="48151" y="58840"/>
                    <a:pt x="48368" y="58885"/>
                    <a:pt x="48582" y="58885"/>
                  </a:cubicBezTo>
                  <a:cubicBezTo>
                    <a:pt x="49008" y="58885"/>
                    <a:pt x="49420" y="58702"/>
                    <a:pt x="49420" y="58702"/>
                  </a:cubicBezTo>
                  <a:cubicBezTo>
                    <a:pt x="51273" y="58187"/>
                    <a:pt x="51067" y="56644"/>
                    <a:pt x="51067" y="56644"/>
                  </a:cubicBezTo>
                  <a:cubicBezTo>
                    <a:pt x="51067" y="56644"/>
                    <a:pt x="45200" y="47999"/>
                    <a:pt x="42525" y="43675"/>
                  </a:cubicBezTo>
                  <a:cubicBezTo>
                    <a:pt x="39849" y="39353"/>
                    <a:pt x="37172" y="37397"/>
                    <a:pt x="37172" y="37397"/>
                  </a:cubicBezTo>
                  <a:cubicBezTo>
                    <a:pt x="37172" y="37397"/>
                    <a:pt x="35404" y="25464"/>
                    <a:pt x="34683" y="21449"/>
                  </a:cubicBezTo>
                  <a:cubicBezTo>
                    <a:pt x="33963" y="17435"/>
                    <a:pt x="35153" y="900"/>
                    <a:pt x="35153" y="900"/>
                  </a:cubicBezTo>
                  <a:cubicBezTo>
                    <a:pt x="34979" y="249"/>
                    <a:pt x="34714" y="1"/>
                    <a:pt x="34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3793375" y="3613100"/>
              <a:ext cx="1297275" cy="1596750"/>
            </a:xfrm>
            <a:custGeom>
              <a:avLst/>
              <a:gdLst/>
              <a:ahLst/>
              <a:cxnLst/>
              <a:rect l="l" t="t" r="r" b="b"/>
              <a:pathLst>
                <a:path w="51891" h="63870" extrusionOk="0">
                  <a:moveTo>
                    <a:pt x="34445" y="559"/>
                  </a:moveTo>
                  <a:cubicBezTo>
                    <a:pt x="34947" y="559"/>
                    <a:pt x="35073" y="761"/>
                    <a:pt x="35195" y="1203"/>
                  </a:cubicBezTo>
                  <a:cubicBezTo>
                    <a:pt x="35111" y="2373"/>
                    <a:pt x="34026" y="17839"/>
                    <a:pt x="34732" y="21774"/>
                  </a:cubicBezTo>
                  <a:cubicBezTo>
                    <a:pt x="35444" y="25737"/>
                    <a:pt x="37203" y="37594"/>
                    <a:pt x="37221" y="37714"/>
                  </a:cubicBezTo>
                  <a:cubicBezTo>
                    <a:pt x="37232" y="37789"/>
                    <a:pt x="37272" y="37856"/>
                    <a:pt x="37334" y="37901"/>
                  </a:cubicBezTo>
                  <a:cubicBezTo>
                    <a:pt x="37360" y="37919"/>
                    <a:pt x="39996" y="39872"/>
                    <a:pt x="42612" y="44100"/>
                  </a:cubicBezTo>
                  <a:cubicBezTo>
                    <a:pt x="45141" y="48185"/>
                    <a:pt x="50583" y="56225"/>
                    <a:pt x="51119" y="57015"/>
                  </a:cubicBezTo>
                  <a:cubicBezTo>
                    <a:pt x="51128" y="57281"/>
                    <a:pt x="51072" y="58316"/>
                    <a:pt x="49634" y="58719"/>
                  </a:cubicBezTo>
                  <a:cubicBezTo>
                    <a:pt x="49506" y="58776"/>
                    <a:pt x="49196" y="58877"/>
                    <a:pt x="48909" y="58877"/>
                  </a:cubicBezTo>
                  <a:cubicBezTo>
                    <a:pt x="48749" y="58877"/>
                    <a:pt x="48595" y="58845"/>
                    <a:pt x="48484" y="58757"/>
                  </a:cubicBezTo>
                  <a:cubicBezTo>
                    <a:pt x="48330" y="58632"/>
                    <a:pt x="30454" y="42188"/>
                    <a:pt x="28377" y="38761"/>
                  </a:cubicBezTo>
                  <a:cubicBezTo>
                    <a:pt x="26373" y="35453"/>
                    <a:pt x="23603" y="14809"/>
                    <a:pt x="23576" y="14600"/>
                  </a:cubicBezTo>
                  <a:cubicBezTo>
                    <a:pt x="23560" y="14480"/>
                    <a:pt x="23469" y="14383"/>
                    <a:pt x="23349" y="14360"/>
                  </a:cubicBezTo>
                  <a:lnTo>
                    <a:pt x="20673" y="13846"/>
                  </a:lnTo>
                  <a:cubicBezTo>
                    <a:pt x="20656" y="13843"/>
                    <a:pt x="20638" y="13841"/>
                    <a:pt x="20621" y="13841"/>
                  </a:cubicBezTo>
                  <a:cubicBezTo>
                    <a:pt x="20517" y="13841"/>
                    <a:pt x="20419" y="13899"/>
                    <a:pt x="20369" y="13993"/>
                  </a:cubicBezTo>
                  <a:lnTo>
                    <a:pt x="9061" y="35608"/>
                  </a:lnTo>
                  <a:cubicBezTo>
                    <a:pt x="9036" y="35654"/>
                    <a:pt x="9025" y="35707"/>
                    <a:pt x="9030" y="35759"/>
                  </a:cubicBezTo>
                  <a:lnTo>
                    <a:pt x="10998" y="62061"/>
                  </a:lnTo>
                  <a:cubicBezTo>
                    <a:pt x="10999" y="62068"/>
                    <a:pt x="11099" y="62720"/>
                    <a:pt x="10064" y="63012"/>
                  </a:cubicBezTo>
                  <a:cubicBezTo>
                    <a:pt x="9427" y="63191"/>
                    <a:pt x="8879" y="63307"/>
                    <a:pt x="8410" y="63307"/>
                  </a:cubicBezTo>
                  <a:cubicBezTo>
                    <a:pt x="7955" y="63307"/>
                    <a:pt x="7574" y="63198"/>
                    <a:pt x="7261" y="62930"/>
                  </a:cubicBezTo>
                  <a:cubicBezTo>
                    <a:pt x="6405" y="61732"/>
                    <a:pt x="745" y="34099"/>
                    <a:pt x="1075" y="32778"/>
                  </a:cubicBezTo>
                  <a:cubicBezTo>
                    <a:pt x="1564" y="31757"/>
                    <a:pt x="12530" y="4598"/>
                    <a:pt x="12999" y="3440"/>
                  </a:cubicBezTo>
                  <a:lnTo>
                    <a:pt x="13845" y="1274"/>
                  </a:lnTo>
                  <a:cubicBezTo>
                    <a:pt x="14960" y="1396"/>
                    <a:pt x="19912" y="1908"/>
                    <a:pt x="24327" y="1908"/>
                  </a:cubicBezTo>
                  <a:cubicBezTo>
                    <a:pt x="26217" y="1908"/>
                    <a:pt x="28008" y="1814"/>
                    <a:pt x="29358" y="1556"/>
                  </a:cubicBezTo>
                  <a:cubicBezTo>
                    <a:pt x="30516" y="1335"/>
                    <a:pt x="31453" y="1123"/>
                    <a:pt x="32206" y="955"/>
                  </a:cubicBezTo>
                  <a:cubicBezTo>
                    <a:pt x="33353" y="698"/>
                    <a:pt x="34028" y="559"/>
                    <a:pt x="34445" y="559"/>
                  </a:cubicBezTo>
                  <a:close/>
                  <a:moveTo>
                    <a:pt x="34433" y="0"/>
                  </a:moveTo>
                  <a:cubicBezTo>
                    <a:pt x="33878" y="0"/>
                    <a:pt x="33122" y="170"/>
                    <a:pt x="32082" y="404"/>
                  </a:cubicBezTo>
                  <a:cubicBezTo>
                    <a:pt x="31333" y="572"/>
                    <a:pt x="30402" y="782"/>
                    <a:pt x="29253" y="1001"/>
                  </a:cubicBezTo>
                  <a:cubicBezTo>
                    <a:pt x="27960" y="1249"/>
                    <a:pt x="26222" y="1339"/>
                    <a:pt x="24376" y="1339"/>
                  </a:cubicBezTo>
                  <a:cubicBezTo>
                    <a:pt x="19457" y="1339"/>
                    <a:pt x="13772" y="699"/>
                    <a:pt x="13693" y="688"/>
                  </a:cubicBezTo>
                  <a:cubicBezTo>
                    <a:pt x="13683" y="687"/>
                    <a:pt x="13672" y="687"/>
                    <a:pt x="13662" y="687"/>
                  </a:cubicBezTo>
                  <a:cubicBezTo>
                    <a:pt x="13547" y="687"/>
                    <a:pt x="13441" y="757"/>
                    <a:pt x="13398" y="867"/>
                  </a:cubicBezTo>
                  <a:lnTo>
                    <a:pt x="12473" y="3230"/>
                  </a:lnTo>
                  <a:cubicBezTo>
                    <a:pt x="12359" y="3513"/>
                    <a:pt x="1047" y="31528"/>
                    <a:pt x="565" y="32535"/>
                  </a:cubicBezTo>
                  <a:cubicBezTo>
                    <a:pt x="1" y="33711"/>
                    <a:pt x="5896" y="62498"/>
                    <a:pt x="6872" y="63338"/>
                  </a:cubicBezTo>
                  <a:cubicBezTo>
                    <a:pt x="7331" y="63732"/>
                    <a:pt x="7871" y="63869"/>
                    <a:pt x="8435" y="63869"/>
                  </a:cubicBezTo>
                  <a:cubicBezTo>
                    <a:pt x="9025" y="63869"/>
                    <a:pt x="9643" y="63719"/>
                    <a:pt x="10219" y="63556"/>
                  </a:cubicBezTo>
                  <a:cubicBezTo>
                    <a:pt x="11434" y="63214"/>
                    <a:pt x="11625" y="62366"/>
                    <a:pt x="11559" y="61992"/>
                  </a:cubicBezTo>
                  <a:lnTo>
                    <a:pt x="9599" y="35799"/>
                  </a:lnTo>
                  <a:lnTo>
                    <a:pt x="20772" y="14442"/>
                  </a:lnTo>
                  <a:lnTo>
                    <a:pt x="23043" y="14877"/>
                  </a:lnTo>
                  <a:cubicBezTo>
                    <a:pt x="23350" y="17164"/>
                    <a:pt x="25913" y="35788"/>
                    <a:pt x="27892" y="39055"/>
                  </a:cubicBezTo>
                  <a:cubicBezTo>
                    <a:pt x="29967" y="42477"/>
                    <a:pt x="47338" y="58564"/>
                    <a:pt x="48131" y="59199"/>
                  </a:cubicBezTo>
                  <a:cubicBezTo>
                    <a:pt x="48364" y="59385"/>
                    <a:pt x="48647" y="59445"/>
                    <a:pt x="48914" y="59445"/>
                  </a:cubicBezTo>
                  <a:cubicBezTo>
                    <a:pt x="49369" y="59445"/>
                    <a:pt x="49779" y="59272"/>
                    <a:pt x="49824" y="59250"/>
                  </a:cubicBezTo>
                  <a:cubicBezTo>
                    <a:pt x="51890" y="58676"/>
                    <a:pt x="51678" y="56900"/>
                    <a:pt x="51675" y="56882"/>
                  </a:cubicBezTo>
                  <a:cubicBezTo>
                    <a:pt x="51670" y="56838"/>
                    <a:pt x="51653" y="56797"/>
                    <a:pt x="51629" y="56761"/>
                  </a:cubicBezTo>
                  <a:cubicBezTo>
                    <a:pt x="51571" y="56674"/>
                    <a:pt x="45735" y="48070"/>
                    <a:pt x="43093" y="43802"/>
                  </a:cubicBezTo>
                  <a:cubicBezTo>
                    <a:pt x="40669" y="39887"/>
                    <a:pt x="38274" y="37914"/>
                    <a:pt x="37763" y="37517"/>
                  </a:cubicBezTo>
                  <a:cubicBezTo>
                    <a:pt x="37580" y="36282"/>
                    <a:pt x="35964" y="25437"/>
                    <a:pt x="35289" y="21675"/>
                  </a:cubicBezTo>
                  <a:cubicBezTo>
                    <a:pt x="34583" y="17741"/>
                    <a:pt x="35751" y="1361"/>
                    <a:pt x="35763" y="1197"/>
                  </a:cubicBezTo>
                  <a:cubicBezTo>
                    <a:pt x="35765" y="1165"/>
                    <a:pt x="35762" y="1134"/>
                    <a:pt x="35755" y="1103"/>
                  </a:cubicBezTo>
                  <a:cubicBezTo>
                    <a:pt x="35537" y="289"/>
                    <a:pt x="35156" y="0"/>
                    <a:pt x="344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4154275" y="3915350"/>
              <a:ext cx="162100" cy="57925"/>
            </a:xfrm>
            <a:custGeom>
              <a:avLst/>
              <a:gdLst/>
              <a:ahLst/>
              <a:cxnLst/>
              <a:rect l="l" t="t" r="r" b="b"/>
              <a:pathLst>
                <a:path w="6484" h="2317" extrusionOk="0">
                  <a:moveTo>
                    <a:pt x="317" y="1"/>
                  </a:moveTo>
                  <a:cubicBezTo>
                    <a:pt x="195" y="1"/>
                    <a:pt x="82" y="81"/>
                    <a:pt x="45" y="203"/>
                  </a:cubicBezTo>
                  <a:cubicBezTo>
                    <a:pt x="1" y="353"/>
                    <a:pt x="87" y="510"/>
                    <a:pt x="237" y="555"/>
                  </a:cubicBezTo>
                  <a:lnTo>
                    <a:pt x="6102" y="2305"/>
                  </a:lnTo>
                  <a:cubicBezTo>
                    <a:pt x="6128" y="2312"/>
                    <a:pt x="6156" y="2317"/>
                    <a:pt x="6184" y="2317"/>
                  </a:cubicBezTo>
                  <a:cubicBezTo>
                    <a:pt x="6324" y="2317"/>
                    <a:pt x="6444" y="2214"/>
                    <a:pt x="6463" y="2074"/>
                  </a:cubicBezTo>
                  <a:cubicBezTo>
                    <a:pt x="6484" y="1935"/>
                    <a:pt x="6399" y="1803"/>
                    <a:pt x="6264" y="1762"/>
                  </a:cubicBezTo>
                  <a:lnTo>
                    <a:pt x="397" y="13"/>
                  </a:lnTo>
                  <a:cubicBezTo>
                    <a:pt x="371" y="5"/>
                    <a:pt x="343" y="1"/>
                    <a:pt x="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4085250" y="3943675"/>
              <a:ext cx="215475" cy="37325"/>
            </a:xfrm>
            <a:custGeom>
              <a:avLst/>
              <a:gdLst/>
              <a:ahLst/>
              <a:cxnLst/>
              <a:rect l="l" t="t" r="r" b="b"/>
              <a:pathLst>
                <a:path w="8619" h="1493" extrusionOk="0">
                  <a:moveTo>
                    <a:pt x="303" y="1"/>
                  </a:moveTo>
                  <a:cubicBezTo>
                    <a:pt x="163" y="1"/>
                    <a:pt x="35" y="105"/>
                    <a:pt x="17" y="250"/>
                  </a:cubicBezTo>
                  <a:cubicBezTo>
                    <a:pt x="0" y="406"/>
                    <a:pt x="111" y="546"/>
                    <a:pt x="266" y="564"/>
                  </a:cubicBezTo>
                  <a:lnTo>
                    <a:pt x="8294" y="1490"/>
                  </a:lnTo>
                  <a:cubicBezTo>
                    <a:pt x="8305" y="1492"/>
                    <a:pt x="8317" y="1492"/>
                    <a:pt x="8328" y="1492"/>
                  </a:cubicBezTo>
                  <a:cubicBezTo>
                    <a:pt x="8478" y="1492"/>
                    <a:pt x="8601" y="1375"/>
                    <a:pt x="8610" y="1225"/>
                  </a:cubicBezTo>
                  <a:cubicBezTo>
                    <a:pt x="8619" y="1075"/>
                    <a:pt x="8509" y="945"/>
                    <a:pt x="8359" y="928"/>
                  </a:cubicBezTo>
                  <a:lnTo>
                    <a:pt x="332" y="2"/>
                  </a:lnTo>
                  <a:cubicBezTo>
                    <a:pt x="322" y="1"/>
                    <a:pt x="313" y="1"/>
                    <a:pt x="3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4575950" y="3715975"/>
              <a:ext cx="66600" cy="129525"/>
            </a:xfrm>
            <a:custGeom>
              <a:avLst/>
              <a:gdLst/>
              <a:ahLst/>
              <a:cxnLst/>
              <a:rect l="l" t="t" r="r" b="b"/>
              <a:pathLst>
                <a:path w="2664" h="5181" extrusionOk="0">
                  <a:moveTo>
                    <a:pt x="2327" y="1"/>
                  </a:moveTo>
                  <a:cubicBezTo>
                    <a:pt x="2276" y="1"/>
                    <a:pt x="2225" y="14"/>
                    <a:pt x="2179" y="43"/>
                  </a:cubicBezTo>
                  <a:cubicBezTo>
                    <a:pt x="2090" y="99"/>
                    <a:pt x="1" y="1449"/>
                    <a:pt x="132" y="3013"/>
                  </a:cubicBezTo>
                  <a:cubicBezTo>
                    <a:pt x="204" y="3873"/>
                    <a:pt x="917" y="4594"/>
                    <a:pt x="2248" y="5158"/>
                  </a:cubicBezTo>
                  <a:cubicBezTo>
                    <a:pt x="2283" y="5173"/>
                    <a:pt x="2321" y="5180"/>
                    <a:pt x="2359" y="5180"/>
                  </a:cubicBezTo>
                  <a:cubicBezTo>
                    <a:pt x="2360" y="5180"/>
                    <a:pt x="2361" y="5180"/>
                    <a:pt x="2362" y="5180"/>
                  </a:cubicBezTo>
                  <a:cubicBezTo>
                    <a:pt x="2494" y="5180"/>
                    <a:pt x="2609" y="5085"/>
                    <a:pt x="2636" y="4954"/>
                  </a:cubicBezTo>
                  <a:cubicBezTo>
                    <a:pt x="2664" y="4823"/>
                    <a:pt x="2593" y="4690"/>
                    <a:pt x="2469" y="4637"/>
                  </a:cubicBezTo>
                  <a:cubicBezTo>
                    <a:pt x="1346" y="4162"/>
                    <a:pt x="750" y="3600"/>
                    <a:pt x="696" y="2966"/>
                  </a:cubicBezTo>
                  <a:cubicBezTo>
                    <a:pt x="593" y="1742"/>
                    <a:pt x="2464" y="531"/>
                    <a:pt x="2482" y="520"/>
                  </a:cubicBezTo>
                  <a:cubicBezTo>
                    <a:pt x="2611" y="434"/>
                    <a:pt x="2648" y="262"/>
                    <a:pt x="2565" y="132"/>
                  </a:cubicBezTo>
                  <a:cubicBezTo>
                    <a:pt x="2511" y="47"/>
                    <a:pt x="2420" y="1"/>
                    <a:pt x="23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4257700" y="3744100"/>
              <a:ext cx="76975" cy="175650"/>
            </a:xfrm>
            <a:custGeom>
              <a:avLst/>
              <a:gdLst/>
              <a:ahLst/>
              <a:cxnLst/>
              <a:rect l="l" t="t" r="r" b="b"/>
              <a:pathLst>
                <a:path w="3079" h="7026" extrusionOk="0">
                  <a:moveTo>
                    <a:pt x="2766" y="1"/>
                  </a:moveTo>
                  <a:cubicBezTo>
                    <a:pt x="2639" y="1"/>
                    <a:pt x="2523" y="86"/>
                    <a:pt x="2491" y="215"/>
                  </a:cubicBezTo>
                  <a:lnTo>
                    <a:pt x="1843" y="2812"/>
                  </a:lnTo>
                  <a:lnTo>
                    <a:pt x="114" y="4538"/>
                  </a:lnTo>
                  <a:cubicBezTo>
                    <a:pt x="0" y="4653"/>
                    <a:pt x="5" y="4840"/>
                    <a:pt x="125" y="4949"/>
                  </a:cubicBezTo>
                  <a:lnTo>
                    <a:pt x="2352" y="6953"/>
                  </a:lnTo>
                  <a:cubicBezTo>
                    <a:pt x="2405" y="7000"/>
                    <a:pt x="2472" y="7026"/>
                    <a:pt x="2543" y="7026"/>
                  </a:cubicBezTo>
                  <a:lnTo>
                    <a:pt x="2543" y="7025"/>
                  </a:lnTo>
                  <a:cubicBezTo>
                    <a:pt x="2543" y="7025"/>
                    <a:pt x="2543" y="7025"/>
                    <a:pt x="2544" y="7025"/>
                  </a:cubicBezTo>
                  <a:cubicBezTo>
                    <a:pt x="2803" y="7025"/>
                    <a:pt x="2925" y="6705"/>
                    <a:pt x="2732" y="6531"/>
                  </a:cubicBezTo>
                  <a:lnTo>
                    <a:pt x="726" y="4727"/>
                  </a:lnTo>
                  <a:lnTo>
                    <a:pt x="2297" y="3156"/>
                  </a:lnTo>
                  <a:cubicBezTo>
                    <a:pt x="2333" y="3119"/>
                    <a:pt x="2359" y="3074"/>
                    <a:pt x="2372" y="3025"/>
                  </a:cubicBezTo>
                  <a:lnTo>
                    <a:pt x="3040" y="352"/>
                  </a:lnTo>
                  <a:cubicBezTo>
                    <a:pt x="3078" y="200"/>
                    <a:pt x="2986" y="47"/>
                    <a:pt x="2834" y="9"/>
                  </a:cubicBezTo>
                  <a:cubicBezTo>
                    <a:pt x="2811" y="3"/>
                    <a:pt x="2788" y="1"/>
                    <a:pt x="27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4127225" y="2778000"/>
              <a:ext cx="886950" cy="960325"/>
            </a:xfrm>
            <a:custGeom>
              <a:avLst/>
              <a:gdLst/>
              <a:ahLst/>
              <a:cxnLst/>
              <a:rect l="l" t="t" r="r" b="b"/>
              <a:pathLst>
                <a:path w="35478" h="38413" extrusionOk="0">
                  <a:moveTo>
                    <a:pt x="11437" y="0"/>
                  </a:moveTo>
                  <a:cubicBezTo>
                    <a:pt x="11020" y="0"/>
                    <a:pt x="10641" y="2"/>
                    <a:pt x="10311" y="6"/>
                  </a:cubicBezTo>
                  <a:lnTo>
                    <a:pt x="4940" y="17151"/>
                  </a:lnTo>
                  <a:cubicBezTo>
                    <a:pt x="4940" y="17151"/>
                    <a:pt x="0" y="34237"/>
                    <a:pt x="206" y="34957"/>
                  </a:cubicBezTo>
                  <a:cubicBezTo>
                    <a:pt x="412" y="35677"/>
                    <a:pt x="3911" y="37325"/>
                    <a:pt x="11733" y="38251"/>
                  </a:cubicBezTo>
                  <a:cubicBezTo>
                    <a:pt x="12679" y="38363"/>
                    <a:pt x="13559" y="38413"/>
                    <a:pt x="14376" y="38413"/>
                  </a:cubicBezTo>
                  <a:cubicBezTo>
                    <a:pt x="20307" y="38413"/>
                    <a:pt x="22873" y="35759"/>
                    <a:pt x="23055" y="34854"/>
                  </a:cubicBezTo>
                  <a:cubicBezTo>
                    <a:pt x="23260" y="33825"/>
                    <a:pt x="22848" y="32075"/>
                    <a:pt x="22848" y="32075"/>
                  </a:cubicBezTo>
                  <a:lnTo>
                    <a:pt x="25525" y="27341"/>
                  </a:lnTo>
                  <a:lnTo>
                    <a:pt x="34377" y="12785"/>
                  </a:lnTo>
                  <a:cubicBezTo>
                    <a:pt x="35478" y="10973"/>
                    <a:pt x="35073" y="8628"/>
                    <a:pt x="33429" y="7292"/>
                  </a:cubicBezTo>
                  <a:cubicBezTo>
                    <a:pt x="29471" y="4078"/>
                    <a:pt x="24556" y="197"/>
                    <a:pt x="24556" y="197"/>
                  </a:cubicBezTo>
                  <a:cubicBezTo>
                    <a:pt x="24556" y="197"/>
                    <a:pt x="15854" y="0"/>
                    <a:pt x="11437"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4120300" y="2770925"/>
              <a:ext cx="901625" cy="974500"/>
            </a:xfrm>
            <a:custGeom>
              <a:avLst/>
              <a:gdLst/>
              <a:ahLst/>
              <a:cxnLst/>
              <a:rect l="l" t="t" r="r" b="b"/>
              <a:pathLst>
                <a:path w="36065" h="38980" extrusionOk="0">
                  <a:moveTo>
                    <a:pt x="11769" y="565"/>
                  </a:moveTo>
                  <a:cubicBezTo>
                    <a:pt x="15915" y="565"/>
                    <a:pt x="23778" y="739"/>
                    <a:pt x="24732" y="760"/>
                  </a:cubicBezTo>
                  <a:cubicBezTo>
                    <a:pt x="25363" y="1259"/>
                    <a:pt x="29880" y="4832"/>
                    <a:pt x="33528" y="7794"/>
                  </a:cubicBezTo>
                  <a:cubicBezTo>
                    <a:pt x="35056" y="9035"/>
                    <a:pt x="35435" y="11238"/>
                    <a:pt x="34412" y="12920"/>
                  </a:cubicBezTo>
                  <a:lnTo>
                    <a:pt x="25556" y="27485"/>
                  </a:lnTo>
                  <a:lnTo>
                    <a:pt x="22879" y="32219"/>
                  </a:lnTo>
                  <a:cubicBezTo>
                    <a:pt x="22844" y="32281"/>
                    <a:pt x="22834" y="32354"/>
                    <a:pt x="22850" y="32423"/>
                  </a:cubicBezTo>
                  <a:cubicBezTo>
                    <a:pt x="22855" y="32440"/>
                    <a:pt x="23246" y="34124"/>
                    <a:pt x="23054" y="35082"/>
                  </a:cubicBezTo>
                  <a:cubicBezTo>
                    <a:pt x="22892" y="35894"/>
                    <a:pt x="20394" y="38413"/>
                    <a:pt x="14649" y="38413"/>
                  </a:cubicBezTo>
                  <a:cubicBezTo>
                    <a:pt x="13845" y="38413"/>
                    <a:pt x="12977" y="38364"/>
                    <a:pt x="12043" y="38253"/>
                  </a:cubicBezTo>
                  <a:cubicBezTo>
                    <a:pt x="3925" y="37291"/>
                    <a:pt x="887" y="35627"/>
                    <a:pt x="759" y="35186"/>
                  </a:cubicBezTo>
                  <a:cubicBezTo>
                    <a:pt x="698" y="34435"/>
                    <a:pt x="3554" y="24205"/>
                    <a:pt x="5487" y="17519"/>
                  </a:cubicBezTo>
                  <a:lnTo>
                    <a:pt x="10797" y="569"/>
                  </a:lnTo>
                  <a:cubicBezTo>
                    <a:pt x="11090" y="566"/>
                    <a:pt x="11416" y="565"/>
                    <a:pt x="11769" y="565"/>
                  </a:cubicBezTo>
                  <a:close/>
                  <a:moveTo>
                    <a:pt x="11620" y="0"/>
                  </a:moveTo>
                  <a:cubicBezTo>
                    <a:pt x="11239" y="0"/>
                    <a:pt x="10891" y="2"/>
                    <a:pt x="10586" y="5"/>
                  </a:cubicBezTo>
                  <a:cubicBezTo>
                    <a:pt x="10463" y="7"/>
                    <a:pt x="10356" y="87"/>
                    <a:pt x="10319" y="204"/>
                  </a:cubicBezTo>
                  <a:lnTo>
                    <a:pt x="4945" y="17356"/>
                  </a:lnTo>
                  <a:cubicBezTo>
                    <a:pt x="3781" y="21383"/>
                    <a:pt x="0" y="34576"/>
                    <a:pt x="212" y="35318"/>
                  </a:cubicBezTo>
                  <a:cubicBezTo>
                    <a:pt x="513" y="36373"/>
                    <a:pt x="4739" y="37959"/>
                    <a:pt x="11977" y="38814"/>
                  </a:cubicBezTo>
                  <a:cubicBezTo>
                    <a:pt x="12936" y="38928"/>
                    <a:pt x="13827" y="38979"/>
                    <a:pt x="14654" y="38979"/>
                  </a:cubicBezTo>
                  <a:cubicBezTo>
                    <a:pt x="20820" y="38979"/>
                    <a:pt x="23419" y="36143"/>
                    <a:pt x="23609" y="35194"/>
                  </a:cubicBezTo>
                  <a:cubicBezTo>
                    <a:pt x="23797" y="34257"/>
                    <a:pt x="23514" y="32812"/>
                    <a:pt x="23426" y="32404"/>
                  </a:cubicBezTo>
                  <a:lnTo>
                    <a:pt x="26044" y="27770"/>
                  </a:lnTo>
                  <a:lnTo>
                    <a:pt x="34895" y="13215"/>
                  </a:lnTo>
                  <a:cubicBezTo>
                    <a:pt x="36064" y="11292"/>
                    <a:pt x="35631" y="8773"/>
                    <a:pt x="33884" y="7356"/>
                  </a:cubicBezTo>
                  <a:cubicBezTo>
                    <a:pt x="29970" y="4178"/>
                    <a:pt x="25058" y="296"/>
                    <a:pt x="25008" y="257"/>
                  </a:cubicBezTo>
                  <a:cubicBezTo>
                    <a:pt x="24960" y="219"/>
                    <a:pt x="24901" y="199"/>
                    <a:pt x="24840" y="197"/>
                  </a:cubicBezTo>
                  <a:cubicBezTo>
                    <a:pt x="24743" y="194"/>
                    <a:pt x="15975" y="0"/>
                    <a:pt x="11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4499925" y="2779525"/>
              <a:ext cx="385300" cy="261475"/>
            </a:xfrm>
            <a:custGeom>
              <a:avLst/>
              <a:gdLst/>
              <a:ahLst/>
              <a:cxnLst/>
              <a:rect l="l" t="t" r="r" b="b"/>
              <a:pathLst>
                <a:path w="15412" h="10459" extrusionOk="0">
                  <a:moveTo>
                    <a:pt x="2527" y="0"/>
                  </a:moveTo>
                  <a:cubicBezTo>
                    <a:pt x="1600" y="2115"/>
                    <a:pt x="1" y="6438"/>
                    <a:pt x="1317" y="8577"/>
                  </a:cubicBezTo>
                  <a:cubicBezTo>
                    <a:pt x="1996" y="9680"/>
                    <a:pt x="3321" y="10459"/>
                    <a:pt x="5158" y="10459"/>
                  </a:cubicBezTo>
                  <a:cubicBezTo>
                    <a:pt x="7710" y="10459"/>
                    <a:pt x="11250" y="8955"/>
                    <a:pt x="15411" y="4724"/>
                  </a:cubicBezTo>
                  <a:cubicBezTo>
                    <a:pt x="12381" y="2294"/>
                    <a:pt x="9648" y="136"/>
                    <a:pt x="9648" y="136"/>
                  </a:cubicBezTo>
                  <a:cubicBezTo>
                    <a:pt x="9648" y="136"/>
                    <a:pt x="6189" y="58"/>
                    <a:pt x="2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4492750" y="2772450"/>
              <a:ext cx="400450" cy="275600"/>
            </a:xfrm>
            <a:custGeom>
              <a:avLst/>
              <a:gdLst/>
              <a:ahLst/>
              <a:cxnLst/>
              <a:rect l="l" t="t" r="r" b="b"/>
              <a:pathLst>
                <a:path w="16018" h="11024" extrusionOk="0">
                  <a:moveTo>
                    <a:pt x="2997" y="569"/>
                  </a:moveTo>
                  <a:cubicBezTo>
                    <a:pt x="6234" y="620"/>
                    <a:pt x="9267" y="686"/>
                    <a:pt x="9833" y="699"/>
                  </a:cubicBezTo>
                  <a:cubicBezTo>
                    <a:pt x="10275" y="1049"/>
                    <a:pt x="12636" y="2917"/>
                    <a:pt x="15276" y="5032"/>
                  </a:cubicBezTo>
                  <a:cubicBezTo>
                    <a:pt x="10707" y="9595"/>
                    <a:pt x="7337" y="10459"/>
                    <a:pt x="5437" y="10459"/>
                  </a:cubicBezTo>
                  <a:cubicBezTo>
                    <a:pt x="5199" y="10459"/>
                    <a:pt x="4984" y="10445"/>
                    <a:pt x="4793" y="10424"/>
                  </a:cubicBezTo>
                  <a:cubicBezTo>
                    <a:pt x="3480" y="10275"/>
                    <a:pt x="2432" y="9667"/>
                    <a:pt x="1844" y="8712"/>
                  </a:cubicBezTo>
                  <a:cubicBezTo>
                    <a:pt x="611" y="6706"/>
                    <a:pt x="2178" y="2475"/>
                    <a:pt x="2997" y="569"/>
                  </a:cubicBezTo>
                  <a:close/>
                  <a:moveTo>
                    <a:pt x="2818" y="1"/>
                  </a:moveTo>
                  <a:cubicBezTo>
                    <a:pt x="2720" y="5"/>
                    <a:pt x="2601" y="65"/>
                    <a:pt x="2554" y="169"/>
                  </a:cubicBezTo>
                  <a:cubicBezTo>
                    <a:pt x="1525" y="2520"/>
                    <a:pt x="1" y="6795"/>
                    <a:pt x="1363" y="9008"/>
                  </a:cubicBezTo>
                  <a:cubicBezTo>
                    <a:pt x="2044" y="10114"/>
                    <a:pt x="3240" y="10817"/>
                    <a:pt x="4730" y="10986"/>
                  </a:cubicBezTo>
                  <a:cubicBezTo>
                    <a:pt x="4962" y="11012"/>
                    <a:pt x="5196" y="11024"/>
                    <a:pt x="5430" y="11024"/>
                  </a:cubicBezTo>
                  <a:cubicBezTo>
                    <a:pt x="7470" y="11024"/>
                    <a:pt x="11085" y="10100"/>
                    <a:pt x="15901" y="5206"/>
                  </a:cubicBezTo>
                  <a:cubicBezTo>
                    <a:pt x="16018" y="5087"/>
                    <a:pt x="16006" y="4892"/>
                    <a:pt x="15876" y="4787"/>
                  </a:cubicBezTo>
                  <a:cubicBezTo>
                    <a:pt x="12843" y="2356"/>
                    <a:pt x="10110" y="196"/>
                    <a:pt x="10110" y="196"/>
                  </a:cubicBezTo>
                  <a:cubicBezTo>
                    <a:pt x="10062" y="158"/>
                    <a:pt x="10002" y="138"/>
                    <a:pt x="9941" y="136"/>
                  </a:cubicBezTo>
                  <a:cubicBezTo>
                    <a:pt x="9941" y="136"/>
                    <a:pt x="6481" y="57"/>
                    <a:pt x="2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4541500" y="2338925"/>
              <a:ext cx="473450" cy="642100"/>
            </a:xfrm>
            <a:custGeom>
              <a:avLst/>
              <a:gdLst/>
              <a:ahLst/>
              <a:cxnLst/>
              <a:rect l="l" t="t" r="r" b="b"/>
              <a:pathLst>
                <a:path w="18938" h="25684" extrusionOk="0">
                  <a:moveTo>
                    <a:pt x="9543" y="1"/>
                  </a:moveTo>
                  <a:cubicBezTo>
                    <a:pt x="9342" y="1"/>
                    <a:pt x="9177" y="43"/>
                    <a:pt x="9056" y="133"/>
                  </a:cubicBezTo>
                  <a:cubicBezTo>
                    <a:pt x="9056" y="133"/>
                    <a:pt x="6072" y="956"/>
                    <a:pt x="4837" y="2809"/>
                  </a:cubicBezTo>
                  <a:cubicBezTo>
                    <a:pt x="3603" y="4662"/>
                    <a:pt x="1" y="15469"/>
                    <a:pt x="103" y="16395"/>
                  </a:cubicBezTo>
                  <a:cubicBezTo>
                    <a:pt x="137" y="16704"/>
                    <a:pt x="674" y="16807"/>
                    <a:pt x="1376" y="16807"/>
                  </a:cubicBezTo>
                  <a:cubicBezTo>
                    <a:pt x="2778" y="16807"/>
                    <a:pt x="4837" y="16395"/>
                    <a:pt x="4837" y="16395"/>
                  </a:cubicBezTo>
                  <a:lnTo>
                    <a:pt x="4837" y="16395"/>
                  </a:lnTo>
                  <a:cubicBezTo>
                    <a:pt x="4837" y="16395"/>
                    <a:pt x="1647" y="23085"/>
                    <a:pt x="1647" y="24217"/>
                  </a:cubicBezTo>
                  <a:cubicBezTo>
                    <a:pt x="1647" y="25110"/>
                    <a:pt x="2543" y="25683"/>
                    <a:pt x="3831" y="25683"/>
                  </a:cubicBezTo>
                  <a:cubicBezTo>
                    <a:pt x="4176" y="25683"/>
                    <a:pt x="4549" y="25642"/>
                    <a:pt x="4940" y="25555"/>
                  </a:cubicBezTo>
                  <a:cubicBezTo>
                    <a:pt x="6793" y="25143"/>
                    <a:pt x="13104" y="14277"/>
                    <a:pt x="13104" y="14277"/>
                  </a:cubicBezTo>
                  <a:cubicBezTo>
                    <a:pt x="13104" y="14277"/>
                    <a:pt x="14467" y="15861"/>
                    <a:pt x="15603" y="15861"/>
                  </a:cubicBezTo>
                  <a:cubicBezTo>
                    <a:pt x="15798" y="15861"/>
                    <a:pt x="15986" y="15814"/>
                    <a:pt x="16159" y="15705"/>
                  </a:cubicBezTo>
                  <a:cubicBezTo>
                    <a:pt x="17513" y="14852"/>
                    <a:pt x="17085" y="13132"/>
                    <a:pt x="16056" y="13132"/>
                  </a:cubicBezTo>
                  <a:cubicBezTo>
                    <a:pt x="15027" y="13132"/>
                    <a:pt x="18937" y="8912"/>
                    <a:pt x="17599" y="6133"/>
                  </a:cubicBezTo>
                  <a:cubicBezTo>
                    <a:pt x="16392" y="3625"/>
                    <a:pt x="11410" y="1"/>
                    <a:pt x="9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p:cNvSpPr/>
            <p:nvPr/>
          </p:nvSpPr>
          <p:spPr>
            <a:xfrm>
              <a:off x="4534275" y="2331850"/>
              <a:ext cx="476000" cy="656200"/>
            </a:xfrm>
            <a:custGeom>
              <a:avLst/>
              <a:gdLst/>
              <a:ahLst/>
              <a:cxnLst/>
              <a:rect l="l" t="t" r="r" b="b"/>
              <a:pathLst>
                <a:path w="19040" h="26248" extrusionOk="0">
                  <a:moveTo>
                    <a:pt x="9832" y="567"/>
                  </a:moveTo>
                  <a:cubicBezTo>
                    <a:pt x="9961" y="567"/>
                    <a:pt x="10118" y="589"/>
                    <a:pt x="10292" y="631"/>
                  </a:cubicBezTo>
                  <a:cubicBezTo>
                    <a:pt x="12351" y="1132"/>
                    <a:pt x="16572" y="4331"/>
                    <a:pt x="17635" y="6539"/>
                  </a:cubicBezTo>
                  <a:cubicBezTo>
                    <a:pt x="18406" y="8140"/>
                    <a:pt x="17255" y="10332"/>
                    <a:pt x="16494" y="11783"/>
                  </a:cubicBezTo>
                  <a:cubicBezTo>
                    <a:pt x="16006" y="12712"/>
                    <a:pt x="15761" y="13178"/>
                    <a:pt x="15951" y="13495"/>
                  </a:cubicBezTo>
                  <a:cubicBezTo>
                    <a:pt x="15997" y="13571"/>
                    <a:pt x="16110" y="13697"/>
                    <a:pt x="16345" y="13697"/>
                  </a:cubicBezTo>
                  <a:cubicBezTo>
                    <a:pt x="16693" y="13697"/>
                    <a:pt x="16899" y="13981"/>
                    <a:pt x="16975" y="14248"/>
                  </a:cubicBezTo>
                  <a:cubicBezTo>
                    <a:pt x="17097" y="14666"/>
                    <a:pt x="16992" y="15311"/>
                    <a:pt x="16297" y="15748"/>
                  </a:cubicBezTo>
                  <a:cubicBezTo>
                    <a:pt x="16172" y="15826"/>
                    <a:pt x="16033" y="15861"/>
                    <a:pt x="15885" y="15861"/>
                  </a:cubicBezTo>
                  <a:cubicBezTo>
                    <a:pt x="15078" y="15861"/>
                    <a:pt x="14010" y="14842"/>
                    <a:pt x="13607" y="14375"/>
                  </a:cubicBezTo>
                  <a:cubicBezTo>
                    <a:pt x="13553" y="14312"/>
                    <a:pt x="13474" y="14277"/>
                    <a:pt x="13391" y="14277"/>
                  </a:cubicBezTo>
                  <a:cubicBezTo>
                    <a:pt x="13383" y="14277"/>
                    <a:pt x="13375" y="14277"/>
                    <a:pt x="13367" y="14278"/>
                  </a:cubicBezTo>
                  <a:cubicBezTo>
                    <a:pt x="13276" y="14286"/>
                    <a:pt x="13194" y="14338"/>
                    <a:pt x="13148" y="14417"/>
                  </a:cubicBezTo>
                  <a:cubicBezTo>
                    <a:pt x="10732" y="18577"/>
                    <a:pt x="6429" y="25281"/>
                    <a:pt x="5169" y="25562"/>
                  </a:cubicBezTo>
                  <a:cubicBezTo>
                    <a:pt x="4808" y="25642"/>
                    <a:pt x="4456" y="25681"/>
                    <a:pt x="4127" y="25681"/>
                  </a:cubicBezTo>
                  <a:cubicBezTo>
                    <a:pt x="3492" y="25681"/>
                    <a:pt x="2946" y="25536"/>
                    <a:pt x="2599" y="25258"/>
                  </a:cubicBezTo>
                  <a:cubicBezTo>
                    <a:pt x="2347" y="25054"/>
                    <a:pt x="2219" y="24800"/>
                    <a:pt x="2219" y="24499"/>
                  </a:cubicBezTo>
                  <a:cubicBezTo>
                    <a:pt x="2219" y="23715"/>
                    <a:pt x="4110" y="19465"/>
                    <a:pt x="5382" y="16800"/>
                  </a:cubicBezTo>
                  <a:cubicBezTo>
                    <a:pt x="5471" y="16612"/>
                    <a:pt x="5334" y="16394"/>
                    <a:pt x="5126" y="16394"/>
                  </a:cubicBezTo>
                  <a:cubicBezTo>
                    <a:pt x="5108" y="16394"/>
                    <a:pt x="5089" y="16396"/>
                    <a:pt x="5071" y="16401"/>
                  </a:cubicBezTo>
                  <a:cubicBezTo>
                    <a:pt x="3736" y="16668"/>
                    <a:pt x="2436" y="16811"/>
                    <a:pt x="1597" y="16811"/>
                  </a:cubicBezTo>
                  <a:cubicBezTo>
                    <a:pt x="1086" y="16811"/>
                    <a:pt x="746" y="16758"/>
                    <a:pt x="672" y="16646"/>
                  </a:cubicBezTo>
                  <a:cubicBezTo>
                    <a:pt x="593" y="15887"/>
                    <a:pt x="4061" y="5200"/>
                    <a:pt x="5361" y="3249"/>
                  </a:cubicBezTo>
                  <a:cubicBezTo>
                    <a:pt x="6523" y="1507"/>
                    <a:pt x="9392" y="697"/>
                    <a:pt x="9422" y="688"/>
                  </a:cubicBezTo>
                  <a:cubicBezTo>
                    <a:pt x="9455" y="679"/>
                    <a:pt x="9488" y="663"/>
                    <a:pt x="9516" y="642"/>
                  </a:cubicBezTo>
                  <a:cubicBezTo>
                    <a:pt x="9583" y="592"/>
                    <a:pt x="9692" y="567"/>
                    <a:pt x="9832" y="567"/>
                  </a:cubicBezTo>
                  <a:close/>
                  <a:moveTo>
                    <a:pt x="9835" y="0"/>
                  </a:moveTo>
                  <a:cubicBezTo>
                    <a:pt x="9589" y="0"/>
                    <a:pt x="9385" y="52"/>
                    <a:pt x="9225" y="156"/>
                  </a:cubicBezTo>
                  <a:cubicBezTo>
                    <a:pt x="8817" y="275"/>
                    <a:pt x="6099" y="1124"/>
                    <a:pt x="4891" y="2934"/>
                  </a:cubicBezTo>
                  <a:cubicBezTo>
                    <a:pt x="3630" y="4826"/>
                    <a:pt x="1" y="15711"/>
                    <a:pt x="110" y="16708"/>
                  </a:cubicBezTo>
                  <a:cubicBezTo>
                    <a:pt x="122" y="16820"/>
                    <a:pt x="176" y="16980"/>
                    <a:pt x="355" y="17112"/>
                  </a:cubicBezTo>
                  <a:cubicBezTo>
                    <a:pt x="614" y="17302"/>
                    <a:pt x="1122" y="17370"/>
                    <a:pt x="1717" y="17370"/>
                  </a:cubicBezTo>
                  <a:cubicBezTo>
                    <a:pt x="2691" y="17370"/>
                    <a:pt x="3899" y="17187"/>
                    <a:pt x="4633" y="17057"/>
                  </a:cubicBezTo>
                  <a:lnTo>
                    <a:pt x="4633" y="17057"/>
                  </a:lnTo>
                  <a:cubicBezTo>
                    <a:pt x="3856" y="18712"/>
                    <a:pt x="1653" y="23484"/>
                    <a:pt x="1653" y="24499"/>
                  </a:cubicBezTo>
                  <a:cubicBezTo>
                    <a:pt x="1653" y="24973"/>
                    <a:pt x="1857" y="25388"/>
                    <a:pt x="2244" y="25698"/>
                  </a:cubicBezTo>
                  <a:cubicBezTo>
                    <a:pt x="2694" y="26059"/>
                    <a:pt x="3358" y="26248"/>
                    <a:pt x="4123" y="26248"/>
                  </a:cubicBezTo>
                  <a:cubicBezTo>
                    <a:pt x="4517" y="26246"/>
                    <a:pt x="4908" y="26200"/>
                    <a:pt x="5291" y="26113"/>
                  </a:cubicBezTo>
                  <a:cubicBezTo>
                    <a:pt x="7084" y="25714"/>
                    <a:pt x="12244" y="17077"/>
                    <a:pt x="13446" y="15029"/>
                  </a:cubicBezTo>
                  <a:cubicBezTo>
                    <a:pt x="13921" y="15510"/>
                    <a:pt x="14949" y="16423"/>
                    <a:pt x="15901" y="16423"/>
                  </a:cubicBezTo>
                  <a:cubicBezTo>
                    <a:pt x="16142" y="16423"/>
                    <a:pt x="16378" y="16365"/>
                    <a:pt x="16599" y="16226"/>
                  </a:cubicBezTo>
                  <a:cubicBezTo>
                    <a:pt x="17497" y="15661"/>
                    <a:pt x="17709" y="14746"/>
                    <a:pt x="17519" y="14090"/>
                  </a:cubicBezTo>
                  <a:cubicBezTo>
                    <a:pt x="17365" y="13554"/>
                    <a:pt x="16963" y="13193"/>
                    <a:pt x="16473" y="13138"/>
                  </a:cubicBezTo>
                  <a:cubicBezTo>
                    <a:pt x="16543" y="12904"/>
                    <a:pt x="16790" y="12435"/>
                    <a:pt x="16995" y="12045"/>
                  </a:cubicBezTo>
                  <a:cubicBezTo>
                    <a:pt x="17809" y="10494"/>
                    <a:pt x="19039" y="8150"/>
                    <a:pt x="18145" y="6293"/>
                  </a:cubicBezTo>
                  <a:cubicBezTo>
                    <a:pt x="17004" y="3924"/>
                    <a:pt x="12639" y="621"/>
                    <a:pt x="10427" y="80"/>
                  </a:cubicBezTo>
                  <a:cubicBezTo>
                    <a:pt x="10209" y="27"/>
                    <a:pt x="10011" y="0"/>
                    <a:pt x="9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a:off x="4581175" y="2183300"/>
              <a:ext cx="498075" cy="486200"/>
            </a:xfrm>
            <a:custGeom>
              <a:avLst/>
              <a:gdLst/>
              <a:ahLst/>
              <a:cxnLst/>
              <a:rect l="l" t="t" r="r" b="b"/>
              <a:pathLst>
                <a:path w="19923" h="19448" extrusionOk="0">
                  <a:moveTo>
                    <a:pt x="5743" y="1"/>
                  </a:moveTo>
                  <a:cubicBezTo>
                    <a:pt x="3437" y="1"/>
                    <a:pt x="2660" y="1181"/>
                    <a:pt x="6337" y="3064"/>
                  </a:cubicBezTo>
                  <a:cubicBezTo>
                    <a:pt x="6337" y="3064"/>
                    <a:pt x="574" y="3064"/>
                    <a:pt x="265" y="5843"/>
                  </a:cubicBezTo>
                  <a:cubicBezTo>
                    <a:pt x="1" y="8210"/>
                    <a:pt x="2128" y="9457"/>
                    <a:pt x="4799" y="9457"/>
                  </a:cubicBezTo>
                  <a:cubicBezTo>
                    <a:pt x="5264" y="9457"/>
                    <a:pt x="5745" y="9419"/>
                    <a:pt x="6234" y="9343"/>
                  </a:cubicBezTo>
                  <a:cubicBezTo>
                    <a:pt x="7563" y="9135"/>
                    <a:pt x="8842" y="9044"/>
                    <a:pt x="9922" y="9044"/>
                  </a:cubicBezTo>
                  <a:cubicBezTo>
                    <a:pt x="11518" y="9044"/>
                    <a:pt x="12679" y="9242"/>
                    <a:pt x="12924" y="9548"/>
                  </a:cubicBezTo>
                  <a:cubicBezTo>
                    <a:pt x="13335" y="10062"/>
                    <a:pt x="8910" y="11092"/>
                    <a:pt x="9939" y="11812"/>
                  </a:cubicBezTo>
                  <a:cubicBezTo>
                    <a:pt x="10741" y="12374"/>
                    <a:pt x="11543" y="12436"/>
                    <a:pt x="11859" y="12436"/>
                  </a:cubicBezTo>
                  <a:cubicBezTo>
                    <a:pt x="11948" y="12436"/>
                    <a:pt x="11998" y="12431"/>
                    <a:pt x="11998" y="12431"/>
                  </a:cubicBezTo>
                  <a:lnTo>
                    <a:pt x="11998" y="12431"/>
                  </a:lnTo>
                  <a:cubicBezTo>
                    <a:pt x="11998" y="12431"/>
                    <a:pt x="10557" y="12843"/>
                    <a:pt x="10661" y="13872"/>
                  </a:cubicBezTo>
                  <a:cubicBezTo>
                    <a:pt x="10764" y="14901"/>
                    <a:pt x="11659" y="19447"/>
                    <a:pt x="12379" y="19447"/>
                  </a:cubicBezTo>
                  <a:cubicBezTo>
                    <a:pt x="13099" y="19447"/>
                    <a:pt x="14469" y="19357"/>
                    <a:pt x="14469" y="19357"/>
                  </a:cubicBezTo>
                  <a:cubicBezTo>
                    <a:pt x="14469" y="19357"/>
                    <a:pt x="16424" y="18430"/>
                    <a:pt x="17968" y="16783"/>
                  </a:cubicBezTo>
                  <a:cubicBezTo>
                    <a:pt x="19512" y="15137"/>
                    <a:pt x="19923" y="11637"/>
                    <a:pt x="17968" y="9580"/>
                  </a:cubicBezTo>
                  <a:cubicBezTo>
                    <a:pt x="16012" y="7521"/>
                    <a:pt x="14469" y="5534"/>
                    <a:pt x="12924" y="3888"/>
                  </a:cubicBezTo>
                  <a:cubicBezTo>
                    <a:pt x="11381" y="2241"/>
                    <a:pt x="9940" y="491"/>
                    <a:pt x="6852" y="79"/>
                  </a:cubicBezTo>
                  <a:cubicBezTo>
                    <a:pt x="6455" y="27"/>
                    <a:pt x="6082" y="1"/>
                    <a:pt x="57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8"/>
            <p:cNvSpPr/>
            <p:nvPr/>
          </p:nvSpPr>
          <p:spPr>
            <a:xfrm>
              <a:off x="4577850" y="2176275"/>
              <a:ext cx="508925" cy="500275"/>
            </a:xfrm>
            <a:custGeom>
              <a:avLst/>
              <a:gdLst/>
              <a:ahLst/>
              <a:cxnLst/>
              <a:rect l="l" t="t" r="r" b="b"/>
              <a:pathLst>
                <a:path w="20357" h="20011" extrusionOk="0">
                  <a:moveTo>
                    <a:pt x="5867" y="564"/>
                  </a:moveTo>
                  <a:cubicBezTo>
                    <a:pt x="6186" y="564"/>
                    <a:pt x="6548" y="588"/>
                    <a:pt x="6947" y="641"/>
                  </a:cubicBezTo>
                  <a:cubicBezTo>
                    <a:pt x="9736" y="1012"/>
                    <a:pt x="11105" y="2485"/>
                    <a:pt x="12554" y="4044"/>
                  </a:cubicBezTo>
                  <a:lnTo>
                    <a:pt x="12851" y="4362"/>
                  </a:lnTo>
                  <a:cubicBezTo>
                    <a:pt x="13549" y="5106"/>
                    <a:pt x="14246" y="5920"/>
                    <a:pt x="14987" y="6783"/>
                  </a:cubicBezTo>
                  <a:cubicBezTo>
                    <a:pt x="15890" y="7836"/>
                    <a:pt x="16825" y="8926"/>
                    <a:pt x="17896" y="10055"/>
                  </a:cubicBezTo>
                  <a:cubicBezTo>
                    <a:pt x="19707" y="11962"/>
                    <a:pt x="19383" y="15284"/>
                    <a:pt x="17895" y="16871"/>
                  </a:cubicBezTo>
                  <a:cubicBezTo>
                    <a:pt x="16538" y="18319"/>
                    <a:pt x="14830" y="19208"/>
                    <a:pt x="14527" y="19359"/>
                  </a:cubicBezTo>
                  <a:cubicBezTo>
                    <a:pt x="14265" y="19376"/>
                    <a:pt x="13138" y="19447"/>
                    <a:pt x="12548" y="19452"/>
                  </a:cubicBezTo>
                  <a:cubicBezTo>
                    <a:pt x="12075" y="19203"/>
                    <a:pt x="11218" y="15557"/>
                    <a:pt x="11075" y="14124"/>
                  </a:cubicBezTo>
                  <a:cubicBezTo>
                    <a:pt x="10997" y="13344"/>
                    <a:pt x="12198" y="12987"/>
                    <a:pt x="12210" y="12983"/>
                  </a:cubicBezTo>
                  <a:cubicBezTo>
                    <a:pt x="12344" y="12944"/>
                    <a:pt x="12431" y="12812"/>
                    <a:pt x="12411" y="12671"/>
                  </a:cubicBezTo>
                  <a:cubicBezTo>
                    <a:pt x="12391" y="12532"/>
                    <a:pt x="12272" y="12428"/>
                    <a:pt x="12131" y="12428"/>
                  </a:cubicBezTo>
                  <a:lnTo>
                    <a:pt x="12130" y="12428"/>
                  </a:lnTo>
                  <a:cubicBezTo>
                    <a:pt x="12122" y="12428"/>
                    <a:pt x="12111" y="12429"/>
                    <a:pt x="12103" y="12430"/>
                  </a:cubicBezTo>
                  <a:cubicBezTo>
                    <a:pt x="12102" y="12430"/>
                    <a:pt x="12063" y="12434"/>
                    <a:pt x="11996" y="12434"/>
                  </a:cubicBezTo>
                  <a:cubicBezTo>
                    <a:pt x="11723" y="12434"/>
                    <a:pt x="10975" y="12381"/>
                    <a:pt x="10234" y="11862"/>
                  </a:cubicBezTo>
                  <a:cubicBezTo>
                    <a:pt x="10225" y="11856"/>
                    <a:pt x="10216" y="11850"/>
                    <a:pt x="10211" y="11845"/>
                  </a:cubicBezTo>
                  <a:cubicBezTo>
                    <a:pt x="10358" y="11617"/>
                    <a:pt x="11293" y="11209"/>
                    <a:pt x="11806" y="10986"/>
                  </a:cubicBezTo>
                  <a:cubicBezTo>
                    <a:pt x="12794" y="10554"/>
                    <a:pt x="13273" y="10333"/>
                    <a:pt x="13355" y="9998"/>
                  </a:cubicBezTo>
                  <a:cubicBezTo>
                    <a:pt x="13386" y="9877"/>
                    <a:pt x="13357" y="9749"/>
                    <a:pt x="13278" y="9653"/>
                  </a:cubicBezTo>
                  <a:cubicBezTo>
                    <a:pt x="12940" y="9231"/>
                    <a:pt x="11668" y="9044"/>
                    <a:pt x="10103" y="9044"/>
                  </a:cubicBezTo>
                  <a:cubicBezTo>
                    <a:pt x="8917" y="9044"/>
                    <a:pt x="7565" y="9151"/>
                    <a:pt x="6323" y="9344"/>
                  </a:cubicBezTo>
                  <a:cubicBezTo>
                    <a:pt x="5851" y="9418"/>
                    <a:pt x="5387" y="9454"/>
                    <a:pt x="4942" y="9454"/>
                  </a:cubicBezTo>
                  <a:cubicBezTo>
                    <a:pt x="3464" y="9454"/>
                    <a:pt x="2181" y="9059"/>
                    <a:pt x="1426" y="8336"/>
                  </a:cubicBezTo>
                  <a:cubicBezTo>
                    <a:pt x="833" y="7768"/>
                    <a:pt x="581" y="7035"/>
                    <a:pt x="679" y="6156"/>
                  </a:cubicBezTo>
                  <a:cubicBezTo>
                    <a:pt x="956" y="3660"/>
                    <a:pt x="6416" y="3629"/>
                    <a:pt x="6471" y="3629"/>
                  </a:cubicBezTo>
                  <a:cubicBezTo>
                    <a:pt x="6601" y="3629"/>
                    <a:pt x="6714" y="3539"/>
                    <a:pt x="6746" y="3412"/>
                  </a:cubicBezTo>
                  <a:cubicBezTo>
                    <a:pt x="6776" y="3285"/>
                    <a:pt x="6716" y="3154"/>
                    <a:pt x="6599" y="3094"/>
                  </a:cubicBezTo>
                  <a:cubicBezTo>
                    <a:pt x="4682" y="2112"/>
                    <a:pt x="4121" y="1382"/>
                    <a:pt x="4223" y="1056"/>
                  </a:cubicBezTo>
                  <a:cubicBezTo>
                    <a:pt x="4308" y="783"/>
                    <a:pt x="4893" y="564"/>
                    <a:pt x="5867" y="564"/>
                  </a:cubicBezTo>
                  <a:close/>
                  <a:moveTo>
                    <a:pt x="5882" y="0"/>
                  </a:moveTo>
                  <a:cubicBezTo>
                    <a:pt x="4827" y="0"/>
                    <a:pt x="3888" y="233"/>
                    <a:pt x="3683" y="887"/>
                  </a:cubicBezTo>
                  <a:cubicBezTo>
                    <a:pt x="3481" y="1535"/>
                    <a:pt x="4079" y="2281"/>
                    <a:pt x="5461" y="3111"/>
                  </a:cubicBezTo>
                  <a:cubicBezTo>
                    <a:pt x="3730" y="3256"/>
                    <a:pt x="368" y="3829"/>
                    <a:pt x="117" y="6092"/>
                  </a:cubicBezTo>
                  <a:cubicBezTo>
                    <a:pt x="1" y="7141"/>
                    <a:pt x="318" y="8058"/>
                    <a:pt x="1036" y="8744"/>
                  </a:cubicBezTo>
                  <a:cubicBezTo>
                    <a:pt x="1904" y="9575"/>
                    <a:pt x="3300" y="10022"/>
                    <a:pt x="4921" y="10022"/>
                  </a:cubicBezTo>
                  <a:cubicBezTo>
                    <a:pt x="5401" y="10022"/>
                    <a:pt x="5900" y="9983"/>
                    <a:pt x="6411" y="9903"/>
                  </a:cubicBezTo>
                  <a:cubicBezTo>
                    <a:pt x="7768" y="9691"/>
                    <a:pt x="9012" y="9609"/>
                    <a:pt x="10037" y="9609"/>
                  </a:cubicBezTo>
                  <a:cubicBezTo>
                    <a:pt x="11388" y="9609"/>
                    <a:pt x="12360" y="9751"/>
                    <a:pt x="12714" y="9919"/>
                  </a:cubicBezTo>
                  <a:cubicBezTo>
                    <a:pt x="12480" y="10075"/>
                    <a:pt x="11953" y="10304"/>
                    <a:pt x="11581" y="10467"/>
                  </a:cubicBezTo>
                  <a:cubicBezTo>
                    <a:pt x="10409" y="10978"/>
                    <a:pt x="9686" y="11317"/>
                    <a:pt x="9637" y="11808"/>
                  </a:cubicBezTo>
                  <a:cubicBezTo>
                    <a:pt x="9623" y="11947"/>
                    <a:pt x="9660" y="12149"/>
                    <a:pt x="9911" y="12325"/>
                  </a:cubicBezTo>
                  <a:cubicBezTo>
                    <a:pt x="10286" y="12588"/>
                    <a:pt x="10707" y="12780"/>
                    <a:pt x="11151" y="12891"/>
                  </a:cubicBezTo>
                  <a:cubicBezTo>
                    <a:pt x="10782" y="13169"/>
                    <a:pt x="10453" y="13586"/>
                    <a:pt x="10513" y="14180"/>
                  </a:cubicBezTo>
                  <a:cubicBezTo>
                    <a:pt x="10519" y="14239"/>
                    <a:pt x="11314" y="20011"/>
                    <a:pt x="12513" y="20011"/>
                  </a:cubicBezTo>
                  <a:cubicBezTo>
                    <a:pt x="13234" y="20011"/>
                    <a:pt x="14564" y="19923"/>
                    <a:pt x="14620" y="19921"/>
                  </a:cubicBezTo>
                  <a:cubicBezTo>
                    <a:pt x="14655" y="19918"/>
                    <a:pt x="14690" y="19909"/>
                    <a:pt x="14723" y="19894"/>
                  </a:cubicBezTo>
                  <a:cubicBezTo>
                    <a:pt x="14804" y="19854"/>
                    <a:pt x="16744" y="18924"/>
                    <a:pt x="18307" y="17258"/>
                  </a:cubicBezTo>
                  <a:cubicBezTo>
                    <a:pt x="19998" y="15454"/>
                    <a:pt x="20357" y="11824"/>
                    <a:pt x="18306" y="9665"/>
                  </a:cubicBezTo>
                  <a:cubicBezTo>
                    <a:pt x="17243" y="8547"/>
                    <a:pt x="16314" y="7462"/>
                    <a:pt x="15415" y="6413"/>
                  </a:cubicBezTo>
                  <a:cubicBezTo>
                    <a:pt x="14671" y="5547"/>
                    <a:pt x="13969" y="4727"/>
                    <a:pt x="13264" y="3975"/>
                  </a:cubicBezTo>
                  <a:lnTo>
                    <a:pt x="12968" y="3658"/>
                  </a:lnTo>
                  <a:cubicBezTo>
                    <a:pt x="11515" y="2095"/>
                    <a:pt x="10012" y="479"/>
                    <a:pt x="7022" y="80"/>
                  </a:cubicBezTo>
                  <a:cubicBezTo>
                    <a:pt x="6646" y="30"/>
                    <a:pt x="6257" y="0"/>
                    <a:pt x="5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8"/>
            <p:cNvSpPr/>
            <p:nvPr/>
          </p:nvSpPr>
          <p:spPr>
            <a:xfrm>
              <a:off x="5032475" y="2518475"/>
              <a:ext cx="18975" cy="59825"/>
            </a:xfrm>
            <a:custGeom>
              <a:avLst/>
              <a:gdLst/>
              <a:ahLst/>
              <a:cxnLst/>
              <a:rect l="l" t="t" r="r" b="b"/>
              <a:pathLst>
                <a:path w="759" h="2393" extrusionOk="0">
                  <a:moveTo>
                    <a:pt x="305" y="0"/>
                  </a:moveTo>
                  <a:cubicBezTo>
                    <a:pt x="290" y="0"/>
                    <a:pt x="274" y="1"/>
                    <a:pt x="259" y="4"/>
                  </a:cubicBezTo>
                  <a:cubicBezTo>
                    <a:pt x="105" y="30"/>
                    <a:pt x="0" y="175"/>
                    <a:pt x="25" y="329"/>
                  </a:cubicBezTo>
                  <a:cubicBezTo>
                    <a:pt x="186" y="1318"/>
                    <a:pt x="87" y="2064"/>
                    <a:pt x="86" y="2071"/>
                  </a:cubicBezTo>
                  <a:cubicBezTo>
                    <a:pt x="64" y="2225"/>
                    <a:pt x="173" y="2369"/>
                    <a:pt x="327" y="2391"/>
                  </a:cubicBezTo>
                  <a:cubicBezTo>
                    <a:pt x="340" y="2392"/>
                    <a:pt x="354" y="2393"/>
                    <a:pt x="367" y="2393"/>
                  </a:cubicBezTo>
                  <a:cubicBezTo>
                    <a:pt x="508" y="2393"/>
                    <a:pt x="626" y="2289"/>
                    <a:pt x="646" y="2149"/>
                  </a:cubicBezTo>
                  <a:cubicBezTo>
                    <a:pt x="651" y="2116"/>
                    <a:pt x="759" y="1316"/>
                    <a:pt x="583" y="238"/>
                  </a:cubicBezTo>
                  <a:cubicBezTo>
                    <a:pt x="560" y="99"/>
                    <a:pt x="441"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8"/>
            <p:cNvSpPr/>
            <p:nvPr/>
          </p:nvSpPr>
          <p:spPr>
            <a:xfrm>
              <a:off x="4654750" y="2334100"/>
              <a:ext cx="383075" cy="161700"/>
            </a:xfrm>
            <a:custGeom>
              <a:avLst/>
              <a:gdLst/>
              <a:ahLst/>
              <a:cxnLst/>
              <a:rect l="l" t="t" r="r" b="b"/>
              <a:pathLst>
                <a:path w="15323" h="6468" extrusionOk="0">
                  <a:moveTo>
                    <a:pt x="4834" y="0"/>
                  </a:moveTo>
                  <a:cubicBezTo>
                    <a:pt x="4825" y="0"/>
                    <a:pt x="4817" y="0"/>
                    <a:pt x="4808" y="1"/>
                  </a:cubicBezTo>
                  <a:cubicBezTo>
                    <a:pt x="3448" y="133"/>
                    <a:pt x="268" y="541"/>
                    <a:pt x="92" y="1475"/>
                  </a:cubicBezTo>
                  <a:cubicBezTo>
                    <a:pt x="1" y="1963"/>
                    <a:pt x="585" y="2259"/>
                    <a:pt x="777" y="2355"/>
                  </a:cubicBezTo>
                  <a:cubicBezTo>
                    <a:pt x="1380" y="2661"/>
                    <a:pt x="2046" y="2760"/>
                    <a:pt x="2774" y="2760"/>
                  </a:cubicBezTo>
                  <a:cubicBezTo>
                    <a:pt x="3410" y="2760"/>
                    <a:pt x="4093" y="2684"/>
                    <a:pt x="4822" y="2603"/>
                  </a:cubicBezTo>
                  <a:cubicBezTo>
                    <a:pt x="5664" y="2509"/>
                    <a:pt x="6556" y="2410"/>
                    <a:pt x="7500" y="2410"/>
                  </a:cubicBezTo>
                  <a:cubicBezTo>
                    <a:pt x="8721" y="2410"/>
                    <a:pt x="10032" y="2576"/>
                    <a:pt x="11441" y="3134"/>
                  </a:cubicBezTo>
                  <a:cubicBezTo>
                    <a:pt x="13028" y="3762"/>
                    <a:pt x="14139" y="4824"/>
                    <a:pt x="14740" y="6291"/>
                  </a:cubicBezTo>
                  <a:cubicBezTo>
                    <a:pt x="14783" y="6397"/>
                    <a:pt x="14886" y="6466"/>
                    <a:pt x="15002" y="6467"/>
                  </a:cubicBezTo>
                  <a:cubicBezTo>
                    <a:pt x="15039" y="6467"/>
                    <a:pt x="15075" y="6459"/>
                    <a:pt x="15108" y="6445"/>
                  </a:cubicBezTo>
                  <a:cubicBezTo>
                    <a:pt x="15253" y="6387"/>
                    <a:pt x="15322" y="6221"/>
                    <a:pt x="15264" y="6077"/>
                  </a:cubicBezTo>
                  <a:cubicBezTo>
                    <a:pt x="14601" y="4462"/>
                    <a:pt x="13384" y="3294"/>
                    <a:pt x="11649" y="2608"/>
                  </a:cubicBezTo>
                  <a:cubicBezTo>
                    <a:pt x="10163" y="2019"/>
                    <a:pt x="8762" y="1847"/>
                    <a:pt x="7483" y="1847"/>
                  </a:cubicBezTo>
                  <a:cubicBezTo>
                    <a:pt x="6498" y="1847"/>
                    <a:pt x="5584" y="1949"/>
                    <a:pt x="4759" y="2041"/>
                  </a:cubicBezTo>
                  <a:cubicBezTo>
                    <a:pt x="4050" y="2120"/>
                    <a:pt x="3388" y="2194"/>
                    <a:pt x="2782" y="2194"/>
                  </a:cubicBezTo>
                  <a:cubicBezTo>
                    <a:pt x="2129" y="2194"/>
                    <a:pt x="1541" y="2108"/>
                    <a:pt x="1032" y="1851"/>
                  </a:cubicBezTo>
                  <a:cubicBezTo>
                    <a:pt x="703" y="1684"/>
                    <a:pt x="653" y="1580"/>
                    <a:pt x="649" y="1580"/>
                  </a:cubicBezTo>
                  <a:cubicBezTo>
                    <a:pt x="769" y="1246"/>
                    <a:pt x="2736" y="771"/>
                    <a:pt x="4862" y="563"/>
                  </a:cubicBezTo>
                  <a:cubicBezTo>
                    <a:pt x="5018" y="548"/>
                    <a:pt x="5132" y="410"/>
                    <a:pt x="5117" y="254"/>
                  </a:cubicBezTo>
                  <a:cubicBezTo>
                    <a:pt x="5100" y="109"/>
                    <a:pt x="4977" y="0"/>
                    <a:pt x="4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8"/>
            <p:cNvSpPr/>
            <p:nvPr/>
          </p:nvSpPr>
          <p:spPr>
            <a:xfrm>
              <a:off x="4863275" y="2453825"/>
              <a:ext cx="138100" cy="143650"/>
            </a:xfrm>
            <a:custGeom>
              <a:avLst/>
              <a:gdLst/>
              <a:ahLst/>
              <a:cxnLst/>
              <a:rect l="l" t="t" r="r" b="b"/>
              <a:pathLst>
                <a:path w="5524" h="5746" extrusionOk="0">
                  <a:moveTo>
                    <a:pt x="325" y="1"/>
                  </a:moveTo>
                  <a:cubicBezTo>
                    <a:pt x="220" y="1"/>
                    <a:pt x="119" y="59"/>
                    <a:pt x="70" y="160"/>
                  </a:cubicBezTo>
                  <a:cubicBezTo>
                    <a:pt x="0" y="301"/>
                    <a:pt x="61" y="473"/>
                    <a:pt x="205" y="540"/>
                  </a:cubicBezTo>
                  <a:cubicBezTo>
                    <a:pt x="246" y="561"/>
                    <a:pt x="4398" y="2624"/>
                    <a:pt x="4939" y="5515"/>
                  </a:cubicBezTo>
                  <a:cubicBezTo>
                    <a:pt x="4964" y="5648"/>
                    <a:pt x="5080" y="5745"/>
                    <a:pt x="5216" y="5745"/>
                  </a:cubicBezTo>
                  <a:cubicBezTo>
                    <a:pt x="5234" y="5745"/>
                    <a:pt x="5252" y="5743"/>
                    <a:pt x="5269" y="5740"/>
                  </a:cubicBezTo>
                  <a:cubicBezTo>
                    <a:pt x="5423" y="5711"/>
                    <a:pt x="5524" y="5564"/>
                    <a:pt x="5494" y="5410"/>
                  </a:cubicBezTo>
                  <a:cubicBezTo>
                    <a:pt x="4901" y="2240"/>
                    <a:pt x="634" y="121"/>
                    <a:pt x="452" y="31"/>
                  </a:cubicBezTo>
                  <a:cubicBezTo>
                    <a:pt x="412" y="10"/>
                    <a:pt x="368" y="1"/>
                    <a:pt x="3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8"/>
            <p:cNvSpPr/>
            <p:nvPr/>
          </p:nvSpPr>
          <p:spPr>
            <a:xfrm>
              <a:off x="4655275" y="2705725"/>
              <a:ext cx="171975" cy="50150"/>
            </a:xfrm>
            <a:custGeom>
              <a:avLst/>
              <a:gdLst/>
              <a:ahLst/>
              <a:cxnLst/>
              <a:rect l="l" t="t" r="r" b="b"/>
              <a:pathLst>
                <a:path w="6879" h="2006" extrusionOk="0">
                  <a:moveTo>
                    <a:pt x="6561" y="1"/>
                  </a:moveTo>
                  <a:cubicBezTo>
                    <a:pt x="6498" y="1"/>
                    <a:pt x="6434" y="22"/>
                    <a:pt x="6381" y="65"/>
                  </a:cubicBezTo>
                  <a:cubicBezTo>
                    <a:pt x="5343" y="945"/>
                    <a:pt x="1617" y="1356"/>
                    <a:pt x="268" y="1440"/>
                  </a:cubicBezTo>
                  <a:cubicBezTo>
                    <a:pt x="117" y="1450"/>
                    <a:pt x="0" y="1578"/>
                    <a:pt x="5" y="1731"/>
                  </a:cubicBezTo>
                  <a:cubicBezTo>
                    <a:pt x="9" y="1883"/>
                    <a:pt x="133" y="2003"/>
                    <a:pt x="285" y="2006"/>
                  </a:cubicBezTo>
                  <a:cubicBezTo>
                    <a:pt x="292" y="2006"/>
                    <a:pt x="297" y="2004"/>
                    <a:pt x="304" y="2004"/>
                  </a:cubicBezTo>
                  <a:cubicBezTo>
                    <a:pt x="509" y="1991"/>
                    <a:pt x="5353" y="1676"/>
                    <a:pt x="6748" y="497"/>
                  </a:cubicBezTo>
                  <a:cubicBezTo>
                    <a:pt x="6864" y="396"/>
                    <a:pt x="6878" y="219"/>
                    <a:pt x="6778" y="101"/>
                  </a:cubicBezTo>
                  <a:cubicBezTo>
                    <a:pt x="6722" y="35"/>
                    <a:pt x="6642" y="1"/>
                    <a:pt x="65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8"/>
            <p:cNvSpPr/>
            <p:nvPr/>
          </p:nvSpPr>
          <p:spPr>
            <a:xfrm>
              <a:off x="4616275" y="2610500"/>
              <a:ext cx="131400" cy="48675"/>
            </a:xfrm>
            <a:custGeom>
              <a:avLst/>
              <a:gdLst/>
              <a:ahLst/>
              <a:cxnLst/>
              <a:rect l="l" t="t" r="r" b="b"/>
              <a:pathLst>
                <a:path w="5256" h="1947" extrusionOk="0">
                  <a:moveTo>
                    <a:pt x="4933" y="0"/>
                  </a:moveTo>
                  <a:cubicBezTo>
                    <a:pt x="4828" y="0"/>
                    <a:pt x="4726" y="60"/>
                    <a:pt x="4679" y="162"/>
                  </a:cubicBezTo>
                  <a:cubicBezTo>
                    <a:pt x="4215" y="1135"/>
                    <a:pt x="3124" y="1376"/>
                    <a:pt x="2157" y="1376"/>
                  </a:cubicBezTo>
                  <a:cubicBezTo>
                    <a:pt x="1218" y="1376"/>
                    <a:pt x="396" y="1148"/>
                    <a:pt x="379" y="1143"/>
                  </a:cubicBezTo>
                  <a:cubicBezTo>
                    <a:pt x="357" y="1138"/>
                    <a:pt x="335" y="1136"/>
                    <a:pt x="314" y="1136"/>
                  </a:cubicBezTo>
                  <a:cubicBezTo>
                    <a:pt x="190" y="1136"/>
                    <a:pt x="77" y="1217"/>
                    <a:pt x="42" y="1341"/>
                  </a:cubicBezTo>
                  <a:cubicBezTo>
                    <a:pt x="1" y="1486"/>
                    <a:pt x="80" y="1639"/>
                    <a:pt x="224" y="1687"/>
                  </a:cubicBezTo>
                  <a:cubicBezTo>
                    <a:pt x="297" y="1707"/>
                    <a:pt x="1157" y="1946"/>
                    <a:pt x="2161" y="1946"/>
                  </a:cubicBezTo>
                  <a:cubicBezTo>
                    <a:pt x="3287" y="1946"/>
                    <a:pt x="4597" y="1646"/>
                    <a:pt x="5188" y="404"/>
                  </a:cubicBezTo>
                  <a:cubicBezTo>
                    <a:pt x="5256" y="263"/>
                    <a:pt x="5196" y="94"/>
                    <a:pt x="5055" y="28"/>
                  </a:cubicBezTo>
                  <a:cubicBezTo>
                    <a:pt x="5016" y="9"/>
                    <a:pt x="4974" y="0"/>
                    <a:pt x="4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8"/>
            <p:cNvSpPr/>
            <p:nvPr/>
          </p:nvSpPr>
          <p:spPr>
            <a:xfrm>
              <a:off x="4716300" y="2600225"/>
              <a:ext cx="54075" cy="29575"/>
            </a:xfrm>
            <a:custGeom>
              <a:avLst/>
              <a:gdLst/>
              <a:ahLst/>
              <a:cxnLst/>
              <a:rect l="l" t="t" r="r" b="b"/>
              <a:pathLst>
                <a:path w="2163" h="1183" extrusionOk="0">
                  <a:moveTo>
                    <a:pt x="320" y="0"/>
                  </a:moveTo>
                  <a:cubicBezTo>
                    <a:pt x="207" y="0"/>
                    <a:pt x="101" y="67"/>
                    <a:pt x="57" y="178"/>
                  </a:cubicBezTo>
                  <a:cubicBezTo>
                    <a:pt x="0" y="322"/>
                    <a:pt x="68" y="485"/>
                    <a:pt x="210" y="544"/>
                  </a:cubicBezTo>
                  <a:lnTo>
                    <a:pt x="1754" y="1162"/>
                  </a:lnTo>
                  <a:cubicBezTo>
                    <a:pt x="1787" y="1175"/>
                    <a:pt x="1823" y="1182"/>
                    <a:pt x="1859" y="1182"/>
                  </a:cubicBezTo>
                  <a:cubicBezTo>
                    <a:pt x="1994" y="1182"/>
                    <a:pt x="2111" y="1086"/>
                    <a:pt x="2136" y="953"/>
                  </a:cubicBezTo>
                  <a:cubicBezTo>
                    <a:pt x="2162" y="819"/>
                    <a:pt x="2089" y="687"/>
                    <a:pt x="1963" y="637"/>
                  </a:cubicBezTo>
                  <a:lnTo>
                    <a:pt x="420" y="18"/>
                  </a:lnTo>
                  <a:cubicBezTo>
                    <a:pt x="387" y="6"/>
                    <a:pt x="353" y="0"/>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8"/>
            <p:cNvSpPr/>
            <p:nvPr/>
          </p:nvSpPr>
          <p:spPr>
            <a:xfrm>
              <a:off x="4572350" y="2527500"/>
              <a:ext cx="79800" cy="72050"/>
            </a:xfrm>
            <a:custGeom>
              <a:avLst/>
              <a:gdLst/>
              <a:ahLst/>
              <a:cxnLst/>
              <a:rect l="l" t="t" r="r" b="b"/>
              <a:pathLst>
                <a:path w="3192" h="2882" extrusionOk="0">
                  <a:moveTo>
                    <a:pt x="3191" y="0"/>
                  </a:moveTo>
                  <a:cubicBezTo>
                    <a:pt x="3191" y="1"/>
                    <a:pt x="0" y="411"/>
                    <a:pt x="0" y="927"/>
                  </a:cubicBezTo>
                  <a:cubicBezTo>
                    <a:pt x="0" y="1441"/>
                    <a:pt x="2059" y="2882"/>
                    <a:pt x="2059" y="2882"/>
                  </a:cubicBezTo>
                  <a:lnTo>
                    <a:pt x="3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8"/>
            <p:cNvSpPr/>
            <p:nvPr/>
          </p:nvSpPr>
          <p:spPr>
            <a:xfrm>
              <a:off x="4565250" y="2520400"/>
              <a:ext cx="94400" cy="86225"/>
            </a:xfrm>
            <a:custGeom>
              <a:avLst/>
              <a:gdLst/>
              <a:ahLst/>
              <a:cxnLst/>
              <a:rect l="l" t="t" r="r" b="b"/>
              <a:pathLst>
                <a:path w="3776" h="3449" extrusionOk="0">
                  <a:moveTo>
                    <a:pt x="3474" y="1"/>
                  </a:moveTo>
                  <a:cubicBezTo>
                    <a:pt x="3462" y="1"/>
                    <a:pt x="3450" y="1"/>
                    <a:pt x="3438" y="3"/>
                  </a:cubicBezTo>
                  <a:cubicBezTo>
                    <a:pt x="1" y="448"/>
                    <a:pt x="1" y="1021"/>
                    <a:pt x="1" y="1211"/>
                  </a:cubicBezTo>
                  <a:cubicBezTo>
                    <a:pt x="1" y="1787"/>
                    <a:pt x="1367" y="2828"/>
                    <a:pt x="2180" y="3397"/>
                  </a:cubicBezTo>
                  <a:cubicBezTo>
                    <a:pt x="2227" y="3431"/>
                    <a:pt x="2284" y="3448"/>
                    <a:pt x="2342" y="3448"/>
                  </a:cubicBezTo>
                  <a:lnTo>
                    <a:pt x="2342" y="3448"/>
                  </a:lnTo>
                  <a:cubicBezTo>
                    <a:pt x="2466" y="3448"/>
                    <a:pt x="2574" y="3369"/>
                    <a:pt x="2611" y="3251"/>
                  </a:cubicBezTo>
                  <a:cubicBezTo>
                    <a:pt x="2649" y="3133"/>
                    <a:pt x="2606" y="3005"/>
                    <a:pt x="2505" y="2934"/>
                  </a:cubicBezTo>
                  <a:cubicBezTo>
                    <a:pt x="1554" y="2268"/>
                    <a:pt x="708" y="1522"/>
                    <a:pt x="581" y="1252"/>
                  </a:cubicBezTo>
                  <a:cubicBezTo>
                    <a:pt x="873" y="1028"/>
                    <a:pt x="2290" y="722"/>
                    <a:pt x="3511" y="565"/>
                  </a:cubicBezTo>
                  <a:cubicBezTo>
                    <a:pt x="3666" y="544"/>
                    <a:pt x="3775" y="403"/>
                    <a:pt x="3755" y="248"/>
                  </a:cubicBezTo>
                  <a:cubicBezTo>
                    <a:pt x="3737" y="104"/>
                    <a:pt x="3614" y="1"/>
                    <a:pt x="3474" y="1"/>
                  </a:cubicBezTo>
                  <a:close/>
                  <a:moveTo>
                    <a:pt x="2342" y="3448"/>
                  </a:moveTo>
                  <a:cubicBezTo>
                    <a:pt x="2342" y="3448"/>
                    <a:pt x="2342" y="3448"/>
                    <a:pt x="2342" y="3448"/>
                  </a:cubicBezTo>
                  <a:lnTo>
                    <a:pt x="2343" y="3448"/>
                  </a:lnTo>
                  <a:cubicBezTo>
                    <a:pt x="2343" y="3448"/>
                    <a:pt x="2342" y="3448"/>
                    <a:pt x="2342" y="344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8"/>
            <p:cNvSpPr/>
            <p:nvPr/>
          </p:nvSpPr>
          <p:spPr>
            <a:xfrm>
              <a:off x="4638400" y="2478975"/>
              <a:ext cx="27625" cy="40900"/>
            </a:xfrm>
            <a:custGeom>
              <a:avLst/>
              <a:gdLst/>
              <a:ahLst/>
              <a:cxnLst/>
              <a:rect l="l" t="t" r="r" b="b"/>
              <a:pathLst>
                <a:path w="1105" h="1636" extrusionOk="0">
                  <a:moveTo>
                    <a:pt x="750" y="1"/>
                  </a:moveTo>
                  <a:cubicBezTo>
                    <a:pt x="539" y="1"/>
                    <a:pt x="283" y="284"/>
                    <a:pt x="149" y="684"/>
                  </a:cubicBezTo>
                  <a:cubicBezTo>
                    <a:pt x="0" y="1129"/>
                    <a:pt x="60" y="1549"/>
                    <a:pt x="283" y="1624"/>
                  </a:cubicBezTo>
                  <a:cubicBezTo>
                    <a:pt x="306" y="1632"/>
                    <a:pt x="329" y="1635"/>
                    <a:pt x="353" y="1635"/>
                  </a:cubicBezTo>
                  <a:cubicBezTo>
                    <a:pt x="565" y="1635"/>
                    <a:pt x="821" y="1353"/>
                    <a:pt x="956" y="952"/>
                  </a:cubicBezTo>
                  <a:cubicBezTo>
                    <a:pt x="1105" y="508"/>
                    <a:pt x="1044" y="86"/>
                    <a:pt x="821" y="12"/>
                  </a:cubicBezTo>
                  <a:cubicBezTo>
                    <a:pt x="798" y="5"/>
                    <a:pt x="775" y="1"/>
                    <a:pt x="7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8"/>
            <p:cNvSpPr/>
            <p:nvPr/>
          </p:nvSpPr>
          <p:spPr>
            <a:xfrm>
              <a:off x="4706025" y="2513300"/>
              <a:ext cx="27625" cy="40900"/>
            </a:xfrm>
            <a:custGeom>
              <a:avLst/>
              <a:gdLst/>
              <a:ahLst/>
              <a:cxnLst/>
              <a:rect l="l" t="t" r="r" b="b"/>
              <a:pathLst>
                <a:path w="1105" h="1636" extrusionOk="0">
                  <a:moveTo>
                    <a:pt x="751" y="1"/>
                  </a:moveTo>
                  <a:cubicBezTo>
                    <a:pt x="539" y="1"/>
                    <a:pt x="283" y="284"/>
                    <a:pt x="150" y="683"/>
                  </a:cubicBezTo>
                  <a:cubicBezTo>
                    <a:pt x="1" y="1128"/>
                    <a:pt x="62" y="1550"/>
                    <a:pt x="283" y="1624"/>
                  </a:cubicBezTo>
                  <a:cubicBezTo>
                    <a:pt x="306" y="1631"/>
                    <a:pt x="330" y="1635"/>
                    <a:pt x="354" y="1635"/>
                  </a:cubicBezTo>
                  <a:cubicBezTo>
                    <a:pt x="566" y="1635"/>
                    <a:pt x="822" y="1352"/>
                    <a:pt x="956" y="952"/>
                  </a:cubicBezTo>
                  <a:cubicBezTo>
                    <a:pt x="1105" y="508"/>
                    <a:pt x="1045" y="86"/>
                    <a:pt x="822" y="12"/>
                  </a:cubicBezTo>
                  <a:cubicBezTo>
                    <a:pt x="799" y="4"/>
                    <a:pt x="776" y="1"/>
                    <a:pt x="7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8"/>
            <p:cNvSpPr/>
            <p:nvPr/>
          </p:nvSpPr>
          <p:spPr>
            <a:xfrm>
              <a:off x="4733625" y="2464000"/>
              <a:ext cx="39000" cy="56675"/>
            </a:xfrm>
            <a:custGeom>
              <a:avLst/>
              <a:gdLst/>
              <a:ahLst/>
              <a:cxnLst/>
              <a:rect l="l" t="t" r="r" b="b"/>
              <a:pathLst>
                <a:path w="1560" h="2267" extrusionOk="0">
                  <a:moveTo>
                    <a:pt x="1" y="0"/>
                  </a:moveTo>
                  <a:lnTo>
                    <a:pt x="1418" y="2267"/>
                  </a:lnTo>
                  <a:cubicBezTo>
                    <a:pt x="1559" y="142"/>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8"/>
            <p:cNvSpPr/>
            <p:nvPr/>
          </p:nvSpPr>
          <p:spPr>
            <a:xfrm>
              <a:off x="4724650" y="2456925"/>
              <a:ext cx="55425" cy="70825"/>
            </a:xfrm>
            <a:custGeom>
              <a:avLst/>
              <a:gdLst/>
              <a:ahLst/>
              <a:cxnLst/>
              <a:rect l="l" t="t" r="r" b="b"/>
              <a:pathLst>
                <a:path w="2217" h="2833" extrusionOk="0">
                  <a:moveTo>
                    <a:pt x="358" y="1"/>
                  </a:moveTo>
                  <a:cubicBezTo>
                    <a:pt x="141" y="1"/>
                    <a:pt x="1" y="243"/>
                    <a:pt x="120" y="433"/>
                  </a:cubicBezTo>
                  <a:lnTo>
                    <a:pt x="1538" y="2700"/>
                  </a:lnTo>
                  <a:cubicBezTo>
                    <a:pt x="1589" y="2782"/>
                    <a:pt x="1679" y="2832"/>
                    <a:pt x="1777" y="2832"/>
                  </a:cubicBezTo>
                  <a:lnTo>
                    <a:pt x="1777" y="2832"/>
                  </a:lnTo>
                  <a:cubicBezTo>
                    <a:pt x="1925" y="2832"/>
                    <a:pt x="2048" y="2717"/>
                    <a:pt x="2059" y="2568"/>
                  </a:cubicBezTo>
                  <a:cubicBezTo>
                    <a:pt x="2216" y="197"/>
                    <a:pt x="403" y="4"/>
                    <a:pt x="385" y="2"/>
                  </a:cubicBezTo>
                  <a:cubicBezTo>
                    <a:pt x="376" y="1"/>
                    <a:pt x="367" y="1"/>
                    <a:pt x="358" y="1"/>
                  </a:cubicBezTo>
                  <a:close/>
                  <a:moveTo>
                    <a:pt x="1777" y="2832"/>
                  </a:moveTo>
                  <a:cubicBezTo>
                    <a:pt x="1776" y="2832"/>
                    <a:pt x="1776" y="2832"/>
                    <a:pt x="1776" y="2832"/>
                  </a:cubicBezTo>
                  <a:lnTo>
                    <a:pt x="1777" y="2832"/>
                  </a:lnTo>
                  <a:cubicBezTo>
                    <a:pt x="1777" y="2832"/>
                    <a:pt x="1777" y="2832"/>
                    <a:pt x="1777" y="28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8"/>
            <p:cNvSpPr/>
            <p:nvPr/>
          </p:nvSpPr>
          <p:spPr>
            <a:xfrm>
              <a:off x="4648650" y="2429275"/>
              <a:ext cx="49600" cy="20600"/>
            </a:xfrm>
            <a:custGeom>
              <a:avLst/>
              <a:gdLst/>
              <a:ahLst/>
              <a:cxnLst/>
              <a:rect l="l" t="t" r="r" b="b"/>
              <a:pathLst>
                <a:path w="1984" h="824" extrusionOk="0">
                  <a:moveTo>
                    <a:pt x="1206" y="0"/>
                  </a:moveTo>
                  <a:cubicBezTo>
                    <a:pt x="877" y="0"/>
                    <a:pt x="462" y="188"/>
                    <a:pt x="0" y="823"/>
                  </a:cubicBezTo>
                  <a:lnTo>
                    <a:pt x="1984" y="398"/>
                  </a:lnTo>
                  <a:cubicBezTo>
                    <a:pt x="1984" y="398"/>
                    <a:pt x="1685" y="0"/>
                    <a:pt x="12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8"/>
            <p:cNvSpPr/>
            <p:nvPr/>
          </p:nvSpPr>
          <p:spPr>
            <a:xfrm>
              <a:off x="4639550" y="2422200"/>
              <a:ext cx="67475" cy="34725"/>
            </a:xfrm>
            <a:custGeom>
              <a:avLst/>
              <a:gdLst/>
              <a:ahLst/>
              <a:cxnLst/>
              <a:rect l="l" t="t" r="r" b="b"/>
              <a:pathLst>
                <a:path w="2699" h="1389" extrusionOk="0">
                  <a:moveTo>
                    <a:pt x="1529" y="567"/>
                  </a:moveTo>
                  <a:lnTo>
                    <a:pt x="1355" y="604"/>
                  </a:lnTo>
                  <a:cubicBezTo>
                    <a:pt x="1411" y="585"/>
                    <a:pt x="1470" y="573"/>
                    <a:pt x="1529" y="567"/>
                  </a:cubicBezTo>
                  <a:close/>
                  <a:moveTo>
                    <a:pt x="1562" y="1"/>
                  </a:moveTo>
                  <a:cubicBezTo>
                    <a:pt x="1066" y="4"/>
                    <a:pt x="587" y="320"/>
                    <a:pt x="136" y="940"/>
                  </a:cubicBezTo>
                  <a:cubicBezTo>
                    <a:pt x="0" y="1127"/>
                    <a:pt x="134" y="1389"/>
                    <a:pt x="364" y="1389"/>
                  </a:cubicBezTo>
                  <a:cubicBezTo>
                    <a:pt x="385" y="1389"/>
                    <a:pt x="404" y="1387"/>
                    <a:pt x="424" y="1382"/>
                  </a:cubicBezTo>
                  <a:lnTo>
                    <a:pt x="2408" y="957"/>
                  </a:lnTo>
                  <a:cubicBezTo>
                    <a:pt x="2610" y="915"/>
                    <a:pt x="2699" y="677"/>
                    <a:pt x="2575" y="512"/>
                  </a:cubicBezTo>
                  <a:cubicBezTo>
                    <a:pt x="2559" y="491"/>
                    <a:pt x="2185" y="1"/>
                    <a:pt x="1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8"/>
            <p:cNvSpPr/>
            <p:nvPr/>
          </p:nvSpPr>
          <p:spPr>
            <a:xfrm>
              <a:off x="3243525" y="1029425"/>
              <a:ext cx="744700" cy="1174425"/>
            </a:xfrm>
            <a:custGeom>
              <a:avLst/>
              <a:gdLst/>
              <a:ahLst/>
              <a:cxnLst/>
              <a:rect l="l" t="t" r="r" b="b"/>
              <a:pathLst>
                <a:path w="29788" h="46977" extrusionOk="0">
                  <a:moveTo>
                    <a:pt x="14894" y="1"/>
                  </a:moveTo>
                  <a:lnTo>
                    <a:pt x="0" y="18750"/>
                  </a:lnTo>
                  <a:lnTo>
                    <a:pt x="5827" y="18750"/>
                  </a:lnTo>
                  <a:lnTo>
                    <a:pt x="5827" y="46977"/>
                  </a:lnTo>
                  <a:lnTo>
                    <a:pt x="23962" y="46977"/>
                  </a:lnTo>
                  <a:lnTo>
                    <a:pt x="23962" y="18750"/>
                  </a:lnTo>
                  <a:lnTo>
                    <a:pt x="29788" y="18750"/>
                  </a:lnTo>
                  <a:lnTo>
                    <a:pt x="148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8"/>
            <p:cNvSpPr/>
            <p:nvPr/>
          </p:nvSpPr>
          <p:spPr>
            <a:xfrm>
              <a:off x="3234300" y="1022500"/>
              <a:ext cx="763150" cy="1188425"/>
            </a:xfrm>
            <a:custGeom>
              <a:avLst/>
              <a:gdLst/>
              <a:ahLst/>
              <a:cxnLst/>
              <a:rect l="l" t="t" r="r" b="b"/>
              <a:pathLst>
                <a:path w="30526" h="47537" extrusionOk="0">
                  <a:moveTo>
                    <a:pt x="15263" y="732"/>
                  </a:moveTo>
                  <a:lnTo>
                    <a:pt x="29571" y="18744"/>
                  </a:lnTo>
                  <a:lnTo>
                    <a:pt x="24331" y="18744"/>
                  </a:lnTo>
                  <a:cubicBezTo>
                    <a:pt x="24331" y="18744"/>
                    <a:pt x="24330" y="18744"/>
                    <a:pt x="24329" y="18744"/>
                  </a:cubicBezTo>
                  <a:cubicBezTo>
                    <a:pt x="24175" y="18744"/>
                    <a:pt x="24049" y="18871"/>
                    <a:pt x="24049" y="19027"/>
                  </a:cubicBezTo>
                  <a:lnTo>
                    <a:pt x="24049" y="46971"/>
                  </a:lnTo>
                  <a:lnTo>
                    <a:pt x="6478" y="46971"/>
                  </a:lnTo>
                  <a:lnTo>
                    <a:pt x="6478" y="19027"/>
                  </a:lnTo>
                  <a:cubicBezTo>
                    <a:pt x="6478" y="18871"/>
                    <a:pt x="6352" y="18744"/>
                    <a:pt x="6198" y="18744"/>
                  </a:cubicBezTo>
                  <a:cubicBezTo>
                    <a:pt x="6197" y="18744"/>
                    <a:pt x="6196" y="18744"/>
                    <a:pt x="6196" y="18744"/>
                  </a:cubicBezTo>
                  <a:lnTo>
                    <a:pt x="955" y="18744"/>
                  </a:lnTo>
                  <a:lnTo>
                    <a:pt x="15263" y="732"/>
                  </a:lnTo>
                  <a:close/>
                  <a:moveTo>
                    <a:pt x="15263" y="1"/>
                  </a:moveTo>
                  <a:cubicBezTo>
                    <a:pt x="15180" y="1"/>
                    <a:pt x="15096" y="35"/>
                    <a:pt x="15042" y="102"/>
                  </a:cubicBezTo>
                  <a:lnTo>
                    <a:pt x="148" y="18850"/>
                  </a:lnTo>
                  <a:cubicBezTo>
                    <a:pt x="1" y="19035"/>
                    <a:pt x="133" y="19309"/>
                    <a:pt x="370" y="19309"/>
                  </a:cubicBezTo>
                  <a:lnTo>
                    <a:pt x="5913" y="19309"/>
                  </a:lnTo>
                  <a:lnTo>
                    <a:pt x="5913" y="47254"/>
                  </a:lnTo>
                  <a:cubicBezTo>
                    <a:pt x="5912" y="47410"/>
                    <a:pt x="6039" y="47536"/>
                    <a:pt x="6196" y="47536"/>
                  </a:cubicBezTo>
                  <a:lnTo>
                    <a:pt x="24331" y="47536"/>
                  </a:lnTo>
                  <a:cubicBezTo>
                    <a:pt x="24488" y="47536"/>
                    <a:pt x="24615" y="47410"/>
                    <a:pt x="24615" y="47254"/>
                  </a:cubicBezTo>
                  <a:lnTo>
                    <a:pt x="24615" y="19309"/>
                  </a:lnTo>
                  <a:lnTo>
                    <a:pt x="30157" y="19309"/>
                  </a:lnTo>
                  <a:cubicBezTo>
                    <a:pt x="30394" y="19309"/>
                    <a:pt x="30525" y="19035"/>
                    <a:pt x="30379" y="18850"/>
                  </a:cubicBezTo>
                  <a:lnTo>
                    <a:pt x="15485" y="102"/>
                  </a:lnTo>
                  <a:cubicBezTo>
                    <a:pt x="15431" y="35"/>
                    <a:pt x="15347" y="1"/>
                    <a:pt x="15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8"/>
            <p:cNvSpPr/>
            <p:nvPr/>
          </p:nvSpPr>
          <p:spPr>
            <a:xfrm>
              <a:off x="3243525" y="999075"/>
              <a:ext cx="744700" cy="1174425"/>
            </a:xfrm>
            <a:custGeom>
              <a:avLst/>
              <a:gdLst/>
              <a:ahLst/>
              <a:cxnLst/>
              <a:rect l="l" t="t" r="r" b="b"/>
              <a:pathLst>
                <a:path w="29788" h="46977" extrusionOk="0">
                  <a:moveTo>
                    <a:pt x="14894" y="1"/>
                  </a:moveTo>
                  <a:lnTo>
                    <a:pt x="0" y="18749"/>
                  </a:lnTo>
                  <a:lnTo>
                    <a:pt x="5827" y="18749"/>
                  </a:lnTo>
                  <a:lnTo>
                    <a:pt x="5827" y="46977"/>
                  </a:lnTo>
                  <a:lnTo>
                    <a:pt x="23962" y="46977"/>
                  </a:lnTo>
                  <a:lnTo>
                    <a:pt x="23962" y="18749"/>
                  </a:lnTo>
                  <a:lnTo>
                    <a:pt x="29788" y="18749"/>
                  </a:lnTo>
                  <a:lnTo>
                    <a:pt x="148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8"/>
            <p:cNvSpPr/>
            <p:nvPr/>
          </p:nvSpPr>
          <p:spPr>
            <a:xfrm>
              <a:off x="3234300" y="992150"/>
              <a:ext cx="763150" cy="1188450"/>
            </a:xfrm>
            <a:custGeom>
              <a:avLst/>
              <a:gdLst/>
              <a:ahLst/>
              <a:cxnLst/>
              <a:rect l="l" t="t" r="r" b="b"/>
              <a:pathLst>
                <a:path w="30526" h="47538" extrusionOk="0">
                  <a:moveTo>
                    <a:pt x="15263" y="732"/>
                  </a:moveTo>
                  <a:lnTo>
                    <a:pt x="29571" y="18744"/>
                  </a:lnTo>
                  <a:lnTo>
                    <a:pt x="24331" y="18744"/>
                  </a:lnTo>
                  <a:cubicBezTo>
                    <a:pt x="24331" y="18744"/>
                    <a:pt x="24330" y="18744"/>
                    <a:pt x="24329" y="18744"/>
                  </a:cubicBezTo>
                  <a:cubicBezTo>
                    <a:pt x="24175" y="18744"/>
                    <a:pt x="24049" y="18871"/>
                    <a:pt x="24049" y="19026"/>
                  </a:cubicBezTo>
                  <a:lnTo>
                    <a:pt x="24049" y="46971"/>
                  </a:lnTo>
                  <a:lnTo>
                    <a:pt x="6478" y="46971"/>
                  </a:lnTo>
                  <a:lnTo>
                    <a:pt x="6478" y="19026"/>
                  </a:lnTo>
                  <a:cubicBezTo>
                    <a:pt x="6478" y="18870"/>
                    <a:pt x="6351" y="18744"/>
                    <a:pt x="6196" y="18744"/>
                  </a:cubicBezTo>
                  <a:lnTo>
                    <a:pt x="955" y="18744"/>
                  </a:lnTo>
                  <a:lnTo>
                    <a:pt x="15263" y="732"/>
                  </a:lnTo>
                  <a:close/>
                  <a:moveTo>
                    <a:pt x="15263" y="1"/>
                  </a:moveTo>
                  <a:cubicBezTo>
                    <a:pt x="15180" y="1"/>
                    <a:pt x="15096" y="34"/>
                    <a:pt x="15042" y="102"/>
                  </a:cubicBezTo>
                  <a:lnTo>
                    <a:pt x="148" y="18850"/>
                  </a:lnTo>
                  <a:cubicBezTo>
                    <a:pt x="1" y="19036"/>
                    <a:pt x="133" y="19309"/>
                    <a:pt x="370" y="19309"/>
                  </a:cubicBezTo>
                  <a:lnTo>
                    <a:pt x="5913" y="19309"/>
                  </a:lnTo>
                  <a:lnTo>
                    <a:pt x="5913" y="47254"/>
                  </a:lnTo>
                  <a:cubicBezTo>
                    <a:pt x="5912" y="47410"/>
                    <a:pt x="6039" y="47537"/>
                    <a:pt x="6196" y="47537"/>
                  </a:cubicBezTo>
                  <a:lnTo>
                    <a:pt x="24331" y="47537"/>
                  </a:lnTo>
                  <a:cubicBezTo>
                    <a:pt x="24488" y="47537"/>
                    <a:pt x="24615" y="47410"/>
                    <a:pt x="24615" y="47254"/>
                  </a:cubicBezTo>
                  <a:lnTo>
                    <a:pt x="24615" y="19309"/>
                  </a:lnTo>
                  <a:lnTo>
                    <a:pt x="30157" y="19309"/>
                  </a:lnTo>
                  <a:cubicBezTo>
                    <a:pt x="30394" y="19309"/>
                    <a:pt x="30525" y="19036"/>
                    <a:pt x="30379" y="18850"/>
                  </a:cubicBezTo>
                  <a:lnTo>
                    <a:pt x="15485" y="102"/>
                  </a:lnTo>
                  <a:cubicBezTo>
                    <a:pt x="15431" y="34"/>
                    <a:pt x="15347" y="1"/>
                    <a:pt x="15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8"/>
            <p:cNvSpPr/>
            <p:nvPr/>
          </p:nvSpPr>
          <p:spPr>
            <a:xfrm>
              <a:off x="2827675" y="2093775"/>
              <a:ext cx="1514525" cy="1514525"/>
            </a:xfrm>
            <a:custGeom>
              <a:avLst/>
              <a:gdLst/>
              <a:ahLst/>
              <a:cxnLst/>
              <a:rect l="l" t="t" r="r" b="b"/>
              <a:pathLst>
                <a:path w="60581" h="60581" extrusionOk="0">
                  <a:moveTo>
                    <a:pt x="1" y="1"/>
                  </a:moveTo>
                  <a:lnTo>
                    <a:pt x="1" y="60581"/>
                  </a:lnTo>
                  <a:lnTo>
                    <a:pt x="60580" y="60581"/>
                  </a:lnTo>
                  <a:lnTo>
                    <a:pt x="605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8"/>
            <p:cNvSpPr/>
            <p:nvPr/>
          </p:nvSpPr>
          <p:spPr>
            <a:xfrm>
              <a:off x="2820625" y="2086725"/>
              <a:ext cx="1528625" cy="1528650"/>
            </a:xfrm>
            <a:custGeom>
              <a:avLst/>
              <a:gdLst/>
              <a:ahLst/>
              <a:cxnLst/>
              <a:rect l="l" t="t" r="r" b="b"/>
              <a:pathLst>
                <a:path w="61145" h="61146" extrusionOk="0">
                  <a:moveTo>
                    <a:pt x="60579" y="565"/>
                  </a:moveTo>
                  <a:lnTo>
                    <a:pt x="60579" y="60580"/>
                  </a:lnTo>
                  <a:lnTo>
                    <a:pt x="565" y="60580"/>
                  </a:lnTo>
                  <a:lnTo>
                    <a:pt x="565" y="565"/>
                  </a:lnTo>
                  <a:close/>
                  <a:moveTo>
                    <a:pt x="283" y="0"/>
                  </a:moveTo>
                  <a:cubicBezTo>
                    <a:pt x="126" y="0"/>
                    <a:pt x="0" y="127"/>
                    <a:pt x="0" y="283"/>
                  </a:cubicBezTo>
                  <a:lnTo>
                    <a:pt x="0" y="60863"/>
                  </a:lnTo>
                  <a:cubicBezTo>
                    <a:pt x="0" y="61019"/>
                    <a:pt x="126" y="61145"/>
                    <a:pt x="283" y="61145"/>
                  </a:cubicBezTo>
                  <a:lnTo>
                    <a:pt x="60862" y="61145"/>
                  </a:lnTo>
                  <a:cubicBezTo>
                    <a:pt x="61018" y="61145"/>
                    <a:pt x="61145" y="61019"/>
                    <a:pt x="61145" y="60863"/>
                  </a:cubicBezTo>
                  <a:lnTo>
                    <a:pt x="61145" y="283"/>
                  </a:lnTo>
                  <a:cubicBezTo>
                    <a:pt x="61145" y="127"/>
                    <a:pt x="61018" y="0"/>
                    <a:pt x="60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8"/>
            <p:cNvSpPr/>
            <p:nvPr/>
          </p:nvSpPr>
          <p:spPr>
            <a:xfrm>
              <a:off x="2898100" y="2164225"/>
              <a:ext cx="1373650" cy="1373625"/>
            </a:xfrm>
            <a:custGeom>
              <a:avLst/>
              <a:gdLst/>
              <a:ahLst/>
              <a:cxnLst/>
              <a:rect l="l" t="t" r="r" b="b"/>
              <a:pathLst>
                <a:path w="54946" h="54945" extrusionOk="0">
                  <a:moveTo>
                    <a:pt x="1" y="0"/>
                  </a:moveTo>
                  <a:lnTo>
                    <a:pt x="1" y="54945"/>
                  </a:lnTo>
                  <a:lnTo>
                    <a:pt x="54945" y="54945"/>
                  </a:lnTo>
                  <a:lnTo>
                    <a:pt x="549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8"/>
            <p:cNvSpPr/>
            <p:nvPr/>
          </p:nvSpPr>
          <p:spPr>
            <a:xfrm>
              <a:off x="2891050" y="2157150"/>
              <a:ext cx="1387775" cy="1387800"/>
            </a:xfrm>
            <a:custGeom>
              <a:avLst/>
              <a:gdLst/>
              <a:ahLst/>
              <a:cxnLst/>
              <a:rect l="l" t="t" r="r" b="b"/>
              <a:pathLst>
                <a:path w="55511" h="55512" extrusionOk="0">
                  <a:moveTo>
                    <a:pt x="54945" y="567"/>
                  </a:moveTo>
                  <a:lnTo>
                    <a:pt x="54945" y="54945"/>
                  </a:lnTo>
                  <a:lnTo>
                    <a:pt x="566" y="54945"/>
                  </a:lnTo>
                  <a:lnTo>
                    <a:pt x="566" y="567"/>
                  </a:lnTo>
                  <a:close/>
                  <a:moveTo>
                    <a:pt x="283" y="0"/>
                  </a:moveTo>
                  <a:cubicBezTo>
                    <a:pt x="127" y="0"/>
                    <a:pt x="0" y="128"/>
                    <a:pt x="0" y="284"/>
                  </a:cubicBezTo>
                  <a:lnTo>
                    <a:pt x="0" y="55229"/>
                  </a:lnTo>
                  <a:cubicBezTo>
                    <a:pt x="0" y="55385"/>
                    <a:pt x="127" y="55511"/>
                    <a:pt x="283" y="55511"/>
                  </a:cubicBezTo>
                  <a:lnTo>
                    <a:pt x="55227" y="55511"/>
                  </a:lnTo>
                  <a:cubicBezTo>
                    <a:pt x="55384" y="55511"/>
                    <a:pt x="55511" y="55384"/>
                    <a:pt x="55511" y="55228"/>
                  </a:cubicBezTo>
                  <a:lnTo>
                    <a:pt x="55511" y="284"/>
                  </a:lnTo>
                  <a:cubicBezTo>
                    <a:pt x="55511" y="128"/>
                    <a:pt x="55384" y="0"/>
                    <a:pt x="552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8"/>
            <p:cNvSpPr/>
            <p:nvPr/>
          </p:nvSpPr>
          <p:spPr>
            <a:xfrm>
              <a:off x="2898100" y="2600550"/>
              <a:ext cx="1373650" cy="937325"/>
            </a:xfrm>
            <a:custGeom>
              <a:avLst/>
              <a:gdLst/>
              <a:ahLst/>
              <a:cxnLst/>
              <a:rect l="l" t="t" r="r" b="b"/>
              <a:pathLst>
                <a:path w="54946" h="37493" extrusionOk="0">
                  <a:moveTo>
                    <a:pt x="44644" y="0"/>
                  </a:moveTo>
                  <a:cubicBezTo>
                    <a:pt x="43756" y="0"/>
                    <a:pt x="42867" y="348"/>
                    <a:pt x="42201" y="1044"/>
                  </a:cubicBezTo>
                  <a:lnTo>
                    <a:pt x="29390" y="14439"/>
                  </a:lnTo>
                  <a:lnTo>
                    <a:pt x="19409" y="11645"/>
                  </a:lnTo>
                  <a:cubicBezTo>
                    <a:pt x="19109" y="11560"/>
                    <a:pt x="18801" y="11519"/>
                    <a:pt x="18496" y="11519"/>
                  </a:cubicBezTo>
                  <a:cubicBezTo>
                    <a:pt x="17791" y="11519"/>
                    <a:pt x="17095" y="11740"/>
                    <a:pt x="16511" y="12163"/>
                  </a:cubicBezTo>
                  <a:lnTo>
                    <a:pt x="1" y="24137"/>
                  </a:lnTo>
                  <a:lnTo>
                    <a:pt x="1" y="37493"/>
                  </a:lnTo>
                  <a:lnTo>
                    <a:pt x="54945" y="37493"/>
                  </a:lnTo>
                  <a:lnTo>
                    <a:pt x="54945" y="9238"/>
                  </a:lnTo>
                  <a:lnTo>
                    <a:pt x="47086" y="1042"/>
                  </a:lnTo>
                  <a:cubicBezTo>
                    <a:pt x="46420" y="348"/>
                    <a:pt x="45532" y="0"/>
                    <a:pt x="44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8"/>
            <p:cNvSpPr/>
            <p:nvPr/>
          </p:nvSpPr>
          <p:spPr>
            <a:xfrm>
              <a:off x="2891050" y="2593475"/>
              <a:ext cx="1387775" cy="951475"/>
            </a:xfrm>
            <a:custGeom>
              <a:avLst/>
              <a:gdLst/>
              <a:ahLst/>
              <a:cxnLst/>
              <a:rect l="l" t="t" r="r" b="b"/>
              <a:pathLst>
                <a:path w="55511" h="38059" extrusionOk="0">
                  <a:moveTo>
                    <a:pt x="44939" y="567"/>
                  </a:moveTo>
                  <a:cubicBezTo>
                    <a:pt x="45779" y="567"/>
                    <a:pt x="46583" y="911"/>
                    <a:pt x="47163" y="1521"/>
                  </a:cubicBezTo>
                  <a:lnTo>
                    <a:pt x="54945" y="9636"/>
                  </a:lnTo>
                  <a:lnTo>
                    <a:pt x="54945" y="37492"/>
                  </a:lnTo>
                  <a:lnTo>
                    <a:pt x="566" y="37492"/>
                  </a:lnTo>
                  <a:lnTo>
                    <a:pt x="566" y="24565"/>
                  </a:lnTo>
                  <a:lnTo>
                    <a:pt x="16959" y="12676"/>
                  </a:lnTo>
                  <a:cubicBezTo>
                    <a:pt x="17492" y="12286"/>
                    <a:pt x="18129" y="12083"/>
                    <a:pt x="18775" y="12083"/>
                  </a:cubicBezTo>
                  <a:cubicBezTo>
                    <a:pt x="19056" y="12083"/>
                    <a:pt x="19338" y="12121"/>
                    <a:pt x="19614" y="12199"/>
                  </a:cubicBezTo>
                  <a:lnTo>
                    <a:pt x="29595" y="14995"/>
                  </a:lnTo>
                  <a:cubicBezTo>
                    <a:pt x="29620" y="15002"/>
                    <a:pt x="29645" y="15005"/>
                    <a:pt x="29670" y="15005"/>
                  </a:cubicBezTo>
                  <a:cubicBezTo>
                    <a:pt x="29747" y="15005"/>
                    <a:pt x="29821" y="14974"/>
                    <a:pt x="29876" y="14918"/>
                  </a:cubicBezTo>
                  <a:lnTo>
                    <a:pt x="42687" y="1523"/>
                  </a:lnTo>
                  <a:cubicBezTo>
                    <a:pt x="43267" y="913"/>
                    <a:pt x="44072" y="567"/>
                    <a:pt x="44913" y="567"/>
                  </a:cubicBezTo>
                  <a:cubicBezTo>
                    <a:pt x="44917" y="567"/>
                    <a:pt x="44921" y="567"/>
                    <a:pt x="44925" y="567"/>
                  </a:cubicBezTo>
                  <a:lnTo>
                    <a:pt x="44927" y="567"/>
                  </a:lnTo>
                  <a:cubicBezTo>
                    <a:pt x="44931" y="567"/>
                    <a:pt x="44935" y="567"/>
                    <a:pt x="44939" y="567"/>
                  </a:cubicBezTo>
                  <a:close/>
                  <a:moveTo>
                    <a:pt x="44913" y="0"/>
                  </a:moveTo>
                  <a:cubicBezTo>
                    <a:pt x="43917" y="0"/>
                    <a:pt x="42965" y="410"/>
                    <a:pt x="42278" y="1132"/>
                  </a:cubicBezTo>
                  <a:lnTo>
                    <a:pt x="29585" y="14405"/>
                  </a:lnTo>
                  <a:lnTo>
                    <a:pt x="19767" y="11655"/>
                  </a:lnTo>
                  <a:cubicBezTo>
                    <a:pt x="19441" y="11563"/>
                    <a:pt x="19107" y="11518"/>
                    <a:pt x="18776" y="11518"/>
                  </a:cubicBezTo>
                  <a:cubicBezTo>
                    <a:pt x="18012" y="11518"/>
                    <a:pt x="17258" y="11758"/>
                    <a:pt x="16627" y="12218"/>
                  </a:cubicBezTo>
                  <a:lnTo>
                    <a:pt x="118" y="24192"/>
                  </a:lnTo>
                  <a:cubicBezTo>
                    <a:pt x="44" y="24245"/>
                    <a:pt x="0" y="24330"/>
                    <a:pt x="0" y="24420"/>
                  </a:cubicBezTo>
                  <a:lnTo>
                    <a:pt x="0" y="37776"/>
                  </a:lnTo>
                  <a:cubicBezTo>
                    <a:pt x="0" y="37932"/>
                    <a:pt x="127" y="38058"/>
                    <a:pt x="283" y="38058"/>
                  </a:cubicBezTo>
                  <a:lnTo>
                    <a:pt x="55227" y="38058"/>
                  </a:lnTo>
                  <a:cubicBezTo>
                    <a:pt x="55384" y="38058"/>
                    <a:pt x="55511" y="37931"/>
                    <a:pt x="55511" y="37775"/>
                  </a:cubicBezTo>
                  <a:lnTo>
                    <a:pt x="55511" y="9520"/>
                  </a:lnTo>
                  <a:cubicBezTo>
                    <a:pt x="55511" y="9448"/>
                    <a:pt x="55483" y="9378"/>
                    <a:pt x="55433" y="9325"/>
                  </a:cubicBezTo>
                  <a:lnTo>
                    <a:pt x="47571" y="1129"/>
                  </a:lnTo>
                  <a:cubicBezTo>
                    <a:pt x="46874" y="401"/>
                    <a:pt x="45934" y="0"/>
                    <a:pt x="44927" y="0"/>
                  </a:cubicBezTo>
                  <a:lnTo>
                    <a:pt x="44925" y="0"/>
                  </a:lnTo>
                  <a:cubicBezTo>
                    <a:pt x="44921" y="0"/>
                    <a:pt x="44917" y="0"/>
                    <a:pt x="44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8"/>
            <p:cNvSpPr/>
            <p:nvPr/>
          </p:nvSpPr>
          <p:spPr>
            <a:xfrm>
              <a:off x="3234175" y="2360675"/>
              <a:ext cx="346675" cy="346650"/>
            </a:xfrm>
            <a:custGeom>
              <a:avLst/>
              <a:gdLst/>
              <a:ahLst/>
              <a:cxnLst/>
              <a:rect l="l" t="t" r="r" b="b"/>
              <a:pathLst>
                <a:path w="13867" h="13866" extrusionOk="0">
                  <a:moveTo>
                    <a:pt x="6933" y="0"/>
                  </a:moveTo>
                  <a:cubicBezTo>
                    <a:pt x="5094" y="0"/>
                    <a:pt x="3331" y="730"/>
                    <a:pt x="2032" y="2030"/>
                  </a:cubicBezTo>
                  <a:cubicBezTo>
                    <a:pt x="732" y="3330"/>
                    <a:pt x="0" y="5094"/>
                    <a:pt x="0" y="6933"/>
                  </a:cubicBezTo>
                  <a:cubicBezTo>
                    <a:pt x="0" y="8771"/>
                    <a:pt x="732" y="10535"/>
                    <a:pt x="2032" y="11835"/>
                  </a:cubicBezTo>
                  <a:cubicBezTo>
                    <a:pt x="3331" y="13135"/>
                    <a:pt x="5094" y="13865"/>
                    <a:pt x="6933" y="13865"/>
                  </a:cubicBezTo>
                  <a:cubicBezTo>
                    <a:pt x="8772" y="13865"/>
                    <a:pt x="10535" y="13135"/>
                    <a:pt x="11836" y="11835"/>
                  </a:cubicBezTo>
                  <a:cubicBezTo>
                    <a:pt x="13136" y="10535"/>
                    <a:pt x="13866" y="8771"/>
                    <a:pt x="13866" y="6933"/>
                  </a:cubicBezTo>
                  <a:cubicBezTo>
                    <a:pt x="13866" y="5094"/>
                    <a:pt x="13136" y="3330"/>
                    <a:pt x="11836" y="2030"/>
                  </a:cubicBezTo>
                  <a:cubicBezTo>
                    <a:pt x="10535" y="730"/>
                    <a:pt x="8772" y="0"/>
                    <a:pt x="69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8"/>
            <p:cNvSpPr/>
            <p:nvPr/>
          </p:nvSpPr>
          <p:spPr>
            <a:xfrm>
              <a:off x="3227100" y="2353600"/>
              <a:ext cx="360800" cy="360775"/>
            </a:xfrm>
            <a:custGeom>
              <a:avLst/>
              <a:gdLst/>
              <a:ahLst/>
              <a:cxnLst/>
              <a:rect l="l" t="t" r="r" b="b"/>
              <a:pathLst>
                <a:path w="14432" h="14431" extrusionOk="0">
                  <a:moveTo>
                    <a:pt x="7216" y="566"/>
                  </a:moveTo>
                  <a:cubicBezTo>
                    <a:pt x="10883" y="566"/>
                    <a:pt x="13867" y="3548"/>
                    <a:pt x="13867" y="7215"/>
                  </a:cubicBezTo>
                  <a:cubicBezTo>
                    <a:pt x="13867" y="10882"/>
                    <a:pt x="10883" y="13866"/>
                    <a:pt x="7216" y="13866"/>
                  </a:cubicBezTo>
                  <a:cubicBezTo>
                    <a:pt x="3550" y="13866"/>
                    <a:pt x="567" y="10882"/>
                    <a:pt x="567" y="7216"/>
                  </a:cubicBezTo>
                  <a:cubicBezTo>
                    <a:pt x="567" y="3549"/>
                    <a:pt x="3550" y="566"/>
                    <a:pt x="7216" y="566"/>
                  </a:cubicBezTo>
                  <a:close/>
                  <a:moveTo>
                    <a:pt x="7216" y="1"/>
                  </a:moveTo>
                  <a:cubicBezTo>
                    <a:pt x="3237" y="1"/>
                    <a:pt x="1" y="3237"/>
                    <a:pt x="1" y="7216"/>
                  </a:cubicBezTo>
                  <a:cubicBezTo>
                    <a:pt x="1" y="11194"/>
                    <a:pt x="3237" y="14431"/>
                    <a:pt x="7216" y="14431"/>
                  </a:cubicBezTo>
                  <a:cubicBezTo>
                    <a:pt x="11195" y="14431"/>
                    <a:pt x="14432" y="11194"/>
                    <a:pt x="14432" y="7216"/>
                  </a:cubicBezTo>
                  <a:cubicBezTo>
                    <a:pt x="14432" y="3237"/>
                    <a:pt x="11195" y="1"/>
                    <a:pt x="72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8"/>
            <p:cNvSpPr/>
            <p:nvPr/>
          </p:nvSpPr>
          <p:spPr>
            <a:xfrm>
              <a:off x="3513700" y="2949125"/>
              <a:ext cx="1528500" cy="720675"/>
            </a:xfrm>
            <a:custGeom>
              <a:avLst/>
              <a:gdLst/>
              <a:ahLst/>
              <a:cxnLst/>
              <a:rect l="l" t="t" r="r" b="b"/>
              <a:pathLst>
                <a:path w="61140" h="28827" extrusionOk="0">
                  <a:moveTo>
                    <a:pt x="55263" y="0"/>
                  </a:moveTo>
                  <a:lnTo>
                    <a:pt x="50402" y="3063"/>
                  </a:lnTo>
                  <a:lnTo>
                    <a:pt x="35262" y="18629"/>
                  </a:lnTo>
                  <a:lnTo>
                    <a:pt x="12189" y="24985"/>
                  </a:lnTo>
                  <a:cubicBezTo>
                    <a:pt x="12189" y="24985"/>
                    <a:pt x="10133" y="22591"/>
                    <a:pt x="8648" y="22577"/>
                  </a:cubicBezTo>
                  <a:cubicBezTo>
                    <a:pt x="8642" y="22577"/>
                    <a:pt x="8636" y="22577"/>
                    <a:pt x="8630" y="22577"/>
                  </a:cubicBezTo>
                  <a:cubicBezTo>
                    <a:pt x="7125" y="22577"/>
                    <a:pt x="2395" y="24302"/>
                    <a:pt x="2395" y="24302"/>
                  </a:cubicBezTo>
                  <a:cubicBezTo>
                    <a:pt x="2395" y="24302"/>
                    <a:pt x="1788" y="25781"/>
                    <a:pt x="2976" y="25792"/>
                  </a:cubicBezTo>
                  <a:cubicBezTo>
                    <a:pt x="2987" y="25792"/>
                    <a:pt x="2998" y="25792"/>
                    <a:pt x="3009" y="25792"/>
                  </a:cubicBezTo>
                  <a:cubicBezTo>
                    <a:pt x="3119" y="25792"/>
                    <a:pt x="3239" y="25787"/>
                    <a:pt x="3365" y="25779"/>
                  </a:cubicBezTo>
                  <a:lnTo>
                    <a:pt x="3365" y="25779"/>
                  </a:lnTo>
                  <a:lnTo>
                    <a:pt x="1" y="26358"/>
                  </a:lnTo>
                  <a:cubicBezTo>
                    <a:pt x="163" y="27387"/>
                    <a:pt x="1045" y="28149"/>
                    <a:pt x="2088" y="28159"/>
                  </a:cubicBezTo>
                  <a:lnTo>
                    <a:pt x="5033" y="28186"/>
                  </a:lnTo>
                  <a:lnTo>
                    <a:pt x="10075" y="28827"/>
                  </a:lnTo>
                  <a:lnTo>
                    <a:pt x="14840" y="27385"/>
                  </a:lnTo>
                  <a:cubicBezTo>
                    <a:pt x="14840" y="27385"/>
                    <a:pt x="37433" y="24920"/>
                    <a:pt x="38623" y="24634"/>
                  </a:cubicBezTo>
                  <a:cubicBezTo>
                    <a:pt x="39813" y="24348"/>
                    <a:pt x="58970" y="7893"/>
                    <a:pt x="58970" y="7893"/>
                  </a:cubicBezTo>
                  <a:cubicBezTo>
                    <a:pt x="58970" y="7893"/>
                    <a:pt x="61139" y="5986"/>
                    <a:pt x="60312" y="3775"/>
                  </a:cubicBezTo>
                  <a:cubicBezTo>
                    <a:pt x="59485" y="1564"/>
                    <a:pt x="55263" y="0"/>
                    <a:pt x="55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8"/>
            <p:cNvSpPr/>
            <p:nvPr/>
          </p:nvSpPr>
          <p:spPr>
            <a:xfrm>
              <a:off x="3506125" y="2942150"/>
              <a:ext cx="1544150" cy="734750"/>
            </a:xfrm>
            <a:custGeom>
              <a:avLst/>
              <a:gdLst/>
              <a:ahLst/>
              <a:cxnLst/>
              <a:rect l="l" t="t" r="r" b="b"/>
              <a:pathLst>
                <a:path w="61766" h="29390" extrusionOk="0">
                  <a:moveTo>
                    <a:pt x="55574" y="1"/>
                  </a:moveTo>
                  <a:cubicBezTo>
                    <a:pt x="55459" y="1"/>
                    <a:pt x="55350" y="72"/>
                    <a:pt x="55308" y="185"/>
                  </a:cubicBezTo>
                  <a:cubicBezTo>
                    <a:pt x="55255" y="328"/>
                    <a:pt x="55325" y="488"/>
                    <a:pt x="55467" y="546"/>
                  </a:cubicBezTo>
                  <a:cubicBezTo>
                    <a:pt x="55507" y="561"/>
                    <a:pt x="59578" y="2090"/>
                    <a:pt x="60350" y="4154"/>
                  </a:cubicBezTo>
                  <a:cubicBezTo>
                    <a:pt x="61098" y="6153"/>
                    <a:pt x="59107" y="7944"/>
                    <a:pt x="59088" y="7959"/>
                  </a:cubicBezTo>
                  <a:cubicBezTo>
                    <a:pt x="51463" y="14509"/>
                    <a:pt x="39781" y="24356"/>
                    <a:pt x="38859" y="24638"/>
                  </a:cubicBezTo>
                  <a:cubicBezTo>
                    <a:pt x="37700" y="24918"/>
                    <a:pt x="15337" y="27359"/>
                    <a:pt x="15061" y="27395"/>
                  </a:cubicBezTo>
                  <a:lnTo>
                    <a:pt x="10354" y="28819"/>
                  </a:lnTo>
                  <a:lnTo>
                    <a:pt x="5337" y="28184"/>
                  </a:lnTo>
                  <a:lnTo>
                    <a:pt x="2393" y="28157"/>
                  </a:lnTo>
                  <a:cubicBezTo>
                    <a:pt x="1593" y="28151"/>
                    <a:pt x="886" y="27630"/>
                    <a:pt x="646" y="26865"/>
                  </a:cubicBezTo>
                  <a:lnTo>
                    <a:pt x="3701" y="26338"/>
                  </a:lnTo>
                  <a:cubicBezTo>
                    <a:pt x="4961" y="26251"/>
                    <a:pt x="6825" y="25806"/>
                    <a:pt x="6913" y="25785"/>
                  </a:cubicBezTo>
                  <a:cubicBezTo>
                    <a:pt x="7062" y="25750"/>
                    <a:pt x="7157" y="25603"/>
                    <a:pt x="7126" y="25453"/>
                  </a:cubicBezTo>
                  <a:cubicBezTo>
                    <a:pt x="7098" y="25318"/>
                    <a:pt x="6981" y="25226"/>
                    <a:pt x="6849" y="25226"/>
                  </a:cubicBezTo>
                  <a:cubicBezTo>
                    <a:pt x="6833" y="25226"/>
                    <a:pt x="6816" y="25228"/>
                    <a:pt x="6799" y="25231"/>
                  </a:cubicBezTo>
                  <a:lnTo>
                    <a:pt x="3633" y="25777"/>
                  </a:lnTo>
                  <a:cubicBezTo>
                    <a:pt x="3508" y="25786"/>
                    <a:pt x="3389" y="25788"/>
                    <a:pt x="3282" y="25788"/>
                  </a:cubicBezTo>
                  <a:cubicBezTo>
                    <a:pt x="2993" y="25786"/>
                    <a:pt x="2921" y="25678"/>
                    <a:pt x="2897" y="25643"/>
                  </a:cubicBezTo>
                  <a:cubicBezTo>
                    <a:pt x="2761" y="25437"/>
                    <a:pt x="2847" y="25031"/>
                    <a:pt x="2920" y="24803"/>
                  </a:cubicBezTo>
                  <a:cubicBezTo>
                    <a:pt x="3674" y="24533"/>
                    <a:pt x="7628" y="23140"/>
                    <a:pt x="8932" y="23140"/>
                  </a:cubicBezTo>
                  <a:lnTo>
                    <a:pt x="8948" y="23140"/>
                  </a:lnTo>
                  <a:cubicBezTo>
                    <a:pt x="10060" y="23149"/>
                    <a:pt x="11728" y="24811"/>
                    <a:pt x="12278" y="25449"/>
                  </a:cubicBezTo>
                  <a:cubicBezTo>
                    <a:pt x="12332" y="25513"/>
                    <a:pt x="12412" y="25548"/>
                    <a:pt x="12493" y="25548"/>
                  </a:cubicBezTo>
                  <a:cubicBezTo>
                    <a:pt x="12518" y="25548"/>
                    <a:pt x="12543" y="25545"/>
                    <a:pt x="12567" y="25538"/>
                  </a:cubicBezTo>
                  <a:lnTo>
                    <a:pt x="35640" y="19181"/>
                  </a:lnTo>
                  <a:cubicBezTo>
                    <a:pt x="35688" y="19168"/>
                    <a:pt x="35732" y="19142"/>
                    <a:pt x="35767" y="19106"/>
                  </a:cubicBezTo>
                  <a:lnTo>
                    <a:pt x="50907" y="3539"/>
                  </a:lnTo>
                  <a:cubicBezTo>
                    <a:pt x="51009" y="3426"/>
                    <a:pt x="51004" y="3253"/>
                    <a:pt x="50894" y="3147"/>
                  </a:cubicBezTo>
                  <a:cubicBezTo>
                    <a:pt x="50839" y="3094"/>
                    <a:pt x="50768" y="3067"/>
                    <a:pt x="50697" y="3067"/>
                  </a:cubicBezTo>
                  <a:cubicBezTo>
                    <a:pt x="50627" y="3067"/>
                    <a:pt x="50556" y="3093"/>
                    <a:pt x="50502" y="3144"/>
                  </a:cubicBezTo>
                  <a:lnTo>
                    <a:pt x="35415" y="18656"/>
                  </a:lnTo>
                  <a:lnTo>
                    <a:pt x="12585" y="24945"/>
                  </a:lnTo>
                  <a:cubicBezTo>
                    <a:pt x="12110" y="24421"/>
                    <a:pt x="10350" y="22586"/>
                    <a:pt x="8953" y="22573"/>
                  </a:cubicBezTo>
                  <a:lnTo>
                    <a:pt x="8934" y="22573"/>
                  </a:lnTo>
                  <a:cubicBezTo>
                    <a:pt x="7396" y="22573"/>
                    <a:pt x="2797" y="24244"/>
                    <a:pt x="2601" y="24316"/>
                  </a:cubicBezTo>
                  <a:cubicBezTo>
                    <a:pt x="2526" y="24342"/>
                    <a:pt x="2467" y="24399"/>
                    <a:pt x="2436" y="24473"/>
                  </a:cubicBezTo>
                  <a:cubicBezTo>
                    <a:pt x="2397" y="24569"/>
                    <a:pt x="2067" y="25414"/>
                    <a:pt x="2424" y="25955"/>
                  </a:cubicBezTo>
                  <a:cubicBezTo>
                    <a:pt x="2430" y="25963"/>
                    <a:pt x="2436" y="25972"/>
                    <a:pt x="2444" y="25982"/>
                  </a:cubicBezTo>
                  <a:lnTo>
                    <a:pt x="255" y="26359"/>
                  </a:lnTo>
                  <a:cubicBezTo>
                    <a:pt x="103" y="26385"/>
                    <a:pt x="1" y="26529"/>
                    <a:pt x="25" y="26682"/>
                  </a:cubicBezTo>
                  <a:cubicBezTo>
                    <a:pt x="205" y="27849"/>
                    <a:pt x="1206" y="28713"/>
                    <a:pt x="2388" y="28722"/>
                  </a:cubicBezTo>
                  <a:lnTo>
                    <a:pt x="5300" y="28747"/>
                  </a:lnTo>
                  <a:lnTo>
                    <a:pt x="10342" y="29386"/>
                  </a:lnTo>
                  <a:cubicBezTo>
                    <a:pt x="10354" y="29388"/>
                    <a:pt x="10366" y="29389"/>
                    <a:pt x="10378" y="29389"/>
                  </a:cubicBezTo>
                  <a:cubicBezTo>
                    <a:pt x="10405" y="29389"/>
                    <a:pt x="10432" y="29385"/>
                    <a:pt x="10460" y="29377"/>
                  </a:cubicBezTo>
                  <a:lnTo>
                    <a:pt x="15173" y="27947"/>
                  </a:lnTo>
                  <a:cubicBezTo>
                    <a:pt x="16096" y="27846"/>
                    <a:pt x="37798" y="25475"/>
                    <a:pt x="38992" y="25188"/>
                  </a:cubicBezTo>
                  <a:cubicBezTo>
                    <a:pt x="40213" y="24895"/>
                    <a:pt x="57492" y="10077"/>
                    <a:pt x="59460" y="8385"/>
                  </a:cubicBezTo>
                  <a:cubicBezTo>
                    <a:pt x="59554" y="8303"/>
                    <a:pt x="61765" y="6322"/>
                    <a:pt x="60880" y="3956"/>
                  </a:cubicBezTo>
                  <a:cubicBezTo>
                    <a:pt x="60017" y="1651"/>
                    <a:pt x="55841" y="82"/>
                    <a:pt x="55663" y="15"/>
                  </a:cubicBezTo>
                  <a:cubicBezTo>
                    <a:pt x="55634" y="6"/>
                    <a:pt x="55604" y="1"/>
                    <a:pt x="55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8"/>
            <p:cNvSpPr/>
            <p:nvPr/>
          </p:nvSpPr>
          <p:spPr>
            <a:xfrm>
              <a:off x="4416950" y="2923850"/>
              <a:ext cx="632475" cy="586425"/>
            </a:xfrm>
            <a:custGeom>
              <a:avLst/>
              <a:gdLst/>
              <a:ahLst/>
              <a:cxnLst/>
              <a:rect l="l" t="t" r="r" b="b"/>
              <a:pathLst>
                <a:path w="25299" h="23457" extrusionOk="0">
                  <a:moveTo>
                    <a:pt x="19818" y="1"/>
                  </a:moveTo>
                  <a:lnTo>
                    <a:pt x="11540" y="5699"/>
                  </a:lnTo>
                  <a:lnTo>
                    <a:pt x="0" y="17277"/>
                  </a:lnTo>
                  <a:lnTo>
                    <a:pt x="8588" y="23456"/>
                  </a:lnTo>
                  <a:lnTo>
                    <a:pt x="23478" y="9434"/>
                  </a:lnTo>
                  <a:cubicBezTo>
                    <a:pt x="24969" y="8030"/>
                    <a:pt x="25298" y="5774"/>
                    <a:pt x="24239" y="4021"/>
                  </a:cubicBezTo>
                  <a:cubicBezTo>
                    <a:pt x="24222" y="3994"/>
                    <a:pt x="24206" y="3967"/>
                    <a:pt x="24189" y="3940"/>
                  </a:cubicBezTo>
                  <a:cubicBezTo>
                    <a:pt x="22519" y="1213"/>
                    <a:pt x="19818" y="1"/>
                    <a:pt x="19818"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8"/>
            <p:cNvSpPr/>
            <p:nvPr/>
          </p:nvSpPr>
          <p:spPr>
            <a:xfrm>
              <a:off x="4409750" y="2916800"/>
              <a:ext cx="647150" cy="600550"/>
            </a:xfrm>
            <a:custGeom>
              <a:avLst/>
              <a:gdLst/>
              <a:ahLst/>
              <a:cxnLst/>
              <a:rect l="l" t="t" r="r" b="b"/>
              <a:pathLst>
                <a:path w="25886" h="24022" extrusionOk="0">
                  <a:moveTo>
                    <a:pt x="20108" y="0"/>
                  </a:moveTo>
                  <a:cubicBezTo>
                    <a:pt x="20000" y="0"/>
                    <a:pt x="19897" y="62"/>
                    <a:pt x="19850" y="166"/>
                  </a:cubicBezTo>
                  <a:cubicBezTo>
                    <a:pt x="19786" y="309"/>
                    <a:pt x="19849" y="477"/>
                    <a:pt x="19992" y="541"/>
                  </a:cubicBezTo>
                  <a:cubicBezTo>
                    <a:pt x="20018" y="553"/>
                    <a:pt x="22636" y="1753"/>
                    <a:pt x="24255" y="4399"/>
                  </a:cubicBezTo>
                  <a:lnTo>
                    <a:pt x="24285" y="4449"/>
                  </a:lnTo>
                  <a:cubicBezTo>
                    <a:pt x="25265" y="6070"/>
                    <a:pt x="24965" y="8198"/>
                    <a:pt x="23572" y="9510"/>
                  </a:cubicBezTo>
                  <a:lnTo>
                    <a:pt x="8851" y="23373"/>
                  </a:lnTo>
                  <a:lnTo>
                    <a:pt x="723" y="17523"/>
                  </a:lnTo>
                  <a:lnTo>
                    <a:pt x="12030" y="6180"/>
                  </a:lnTo>
                  <a:cubicBezTo>
                    <a:pt x="12140" y="6069"/>
                    <a:pt x="12139" y="5891"/>
                    <a:pt x="12028" y="5780"/>
                  </a:cubicBezTo>
                  <a:cubicBezTo>
                    <a:pt x="11973" y="5726"/>
                    <a:pt x="11902" y="5698"/>
                    <a:pt x="11830" y="5698"/>
                  </a:cubicBezTo>
                  <a:cubicBezTo>
                    <a:pt x="11757" y="5698"/>
                    <a:pt x="11684" y="5726"/>
                    <a:pt x="11629" y="5782"/>
                  </a:cubicBezTo>
                  <a:lnTo>
                    <a:pt x="90" y="17359"/>
                  </a:lnTo>
                  <a:cubicBezTo>
                    <a:pt x="30" y="17417"/>
                    <a:pt x="0" y="17499"/>
                    <a:pt x="8" y="17581"/>
                  </a:cubicBezTo>
                  <a:cubicBezTo>
                    <a:pt x="15" y="17664"/>
                    <a:pt x="57" y="17739"/>
                    <a:pt x="124" y="17788"/>
                  </a:cubicBezTo>
                  <a:lnTo>
                    <a:pt x="8711" y="23968"/>
                  </a:lnTo>
                  <a:cubicBezTo>
                    <a:pt x="8758" y="24003"/>
                    <a:pt x="8816" y="24021"/>
                    <a:pt x="8876" y="24021"/>
                  </a:cubicBezTo>
                  <a:cubicBezTo>
                    <a:pt x="8948" y="24021"/>
                    <a:pt x="9017" y="23994"/>
                    <a:pt x="9069" y="23944"/>
                  </a:cubicBezTo>
                  <a:lnTo>
                    <a:pt x="23959" y="9922"/>
                  </a:lnTo>
                  <a:cubicBezTo>
                    <a:pt x="25545" y="8429"/>
                    <a:pt x="25885" y="6004"/>
                    <a:pt x="24771" y="4158"/>
                  </a:cubicBezTo>
                  <a:lnTo>
                    <a:pt x="24720" y="4074"/>
                  </a:lnTo>
                  <a:cubicBezTo>
                    <a:pt x="23022" y="1303"/>
                    <a:pt x="20337" y="75"/>
                    <a:pt x="20224" y="25"/>
                  </a:cubicBezTo>
                  <a:cubicBezTo>
                    <a:pt x="20186" y="8"/>
                    <a:pt x="20146" y="0"/>
                    <a:pt x="201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8"/>
            <p:cNvSpPr/>
            <p:nvPr/>
          </p:nvSpPr>
          <p:spPr>
            <a:xfrm>
              <a:off x="4416950" y="3305775"/>
              <a:ext cx="265150" cy="204500"/>
            </a:xfrm>
            <a:custGeom>
              <a:avLst/>
              <a:gdLst/>
              <a:ahLst/>
              <a:cxnLst/>
              <a:rect l="l" t="t" r="r" b="b"/>
              <a:pathLst>
                <a:path w="10606" h="8180" extrusionOk="0">
                  <a:moveTo>
                    <a:pt x="1992" y="1"/>
                  </a:moveTo>
                  <a:lnTo>
                    <a:pt x="0" y="1998"/>
                  </a:lnTo>
                  <a:lnTo>
                    <a:pt x="8588" y="8179"/>
                  </a:lnTo>
                  <a:lnTo>
                    <a:pt x="10605" y="6279"/>
                  </a:lnTo>
                  <a:lnTo>
                    <a:pt x="19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8"/>
            <p:cNvSpPr/>
            <p:nvPr/>
          </p:nvSpPr>
          <p:spPr>
            <a:xfrm>
              <a:off x="4409750" y="3298750"/>
              <a:ext cx="280425" cy="218600"/>
            </a:xfrm>
            <a:custGeom>
              <a:avLst/>
              <a:gdLst/>
              <a:ahLst/>
              <a:cxnLst/>
              <a:rect l="l" t="t" r="r" b="b"/>
              <a:pathLst>
                <a:path w="11217" h="8744" extrusionOk="0">
                  <a:moveTo>
                    <a:pt x="2309" y="653"/>
                  </a:moveTo>
                  <a:lnTo>
                    <a:pt x="10452" y="6588"/>
                  </a:lnTo>
                  <a:lnTo>
                    <a:pt x="8851" y="8095"/>
                  </a:lnTo>
                  <a:lnTo>
                    <a:pt x="724" y="2245"/>
                  </a:lnTo>
                  <a:lnTo>
                    <a:pt x="2309" y="653"/>
                  </a:lnTo>
                  <a:close/>
                  <a:moveTo>
                    <a:pt x="2281" y="0"/>
                  </a:moveTo>
                  <a:cubicBezTo>
                    <a:pt x="2208" y="0"/>
                    <a:pt x="2135" y="29"/>
                    <a:pt x="2080" y="84"/>
                  </a:cubicBezTo>
                  <a:lnTo>
                    <a:pt x="90" y="2081"/>
                  </a:lnTo>
                  <a:cubicBezTo>
                    <a:pt x="30" y="2139"/>
                    <a:pt x="0" y="2221"/>
                    <a:pt x="8" y="2303"/>
                  </a:cubicBezTo>
                  <a:cubicBezTo>
                    <a:pt x="15" y="2386"/>
                    <a:pt x="57" y="2461"/>
                    <a:pt x="124" y="2510"/>
                  </a:cubicBezTo>
                  <a:lnTo>
                    <a:pt x="8711" y="8690"/>
                  </a:lnTo>
                  <a:cubicBezTo>
                    <a:pt x="8758" y="8725"/>
                    <a:pt x="8816" y="8743"/>
                    <a:pt x="8876" y="8743"/>
                  </a:cubicBezTo>
                  <a:cubicBezTo>
                    <a:pt x="8948" y="8743"/>
                    <a:pt x="9017" y="8716"/>
                    <a:pt x="9069" y="8667"/>
                  </a:cubicBezTo>
                  <a:lnTo>
                    <a:pt x="11088" y="6767"/>
                  </a:lnTo>
                  <a:cubicBezTo>
                    <a:pt x="11217" y="6645"/>
                    <a:pt x="11204" y="6437"/>
                    <a:pt x="11060" y="6332"/>
                  </a:cubicBezTo>
                  <a:lnTo>
                    <a:pt x="2447" y="55"/>
                  </a:lnTo>
                  <a:cubicBezTo>
                    <a:pt x="2397" y="18"/>
                    <a:pt x="2339" y="0"/>
                    <a:pt x="2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8"/>
            <p:cNvSpPr/>
            <p:nvPr/>
          </p:nvSpPr>
          <p:spPr>
            <a:xfrm>
              <a:off x="3250625" y="3574150"/>
              <a:ext cx="107125" cy="70225"/>
            </a:xfrm>
            <a:custGeom>
              <a:avLst/>
              <a:gdLst/>
              <a:ahLst/>
              <a:cxnLst/>
              <a:rect l="l" t="t" r="r" b="b"/>
              <a:pathLst>
                <a:path w="4285" h="2809" extrusionOk="0">
                  <a:moveTo>
                    <a:pt x="1009" y="1"/>
                  </a:moveTo>
                  <a:lnTo>
                    <a:pt x="1" y="219"/>
                  </a:lnTo>
                  <a:lnTo>
                    <a:pt x="2179" y="2573"/>
                  </a:lnTo>
                  <a:lnTo>
                    <a:pt x="4284" y="2808"/>
                  </a:lnTo>
                  <a:lnTo>
                    <a:pt x="10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8"/>
            <p:cNvSpPr/>
            <p:nvPr/>
          </p:nvSpPr>
          <p:spPr>
            <a:xfrm>
              <a:off x="3241750" y="3567075"/>
              <a:ext cx="125550" cy="84350"/>
            </a:xfrm>
            <a:custGeom>
              <a:avLst/>
              <a:gdLst/>
              <a:ahLst/>
              <a:cxnLst/>
              <a:rect l="l" t="t" r="r" b="b"/>
              <a:pathLst>
                <a:path w="5022" h="3374" extrusionOk="0">
                  <a:moveTo>
                    <a:pt x="1286" y="589"/>
                  </a:moveTo>
                  <a:lnTo>
                    <a:pt x="3759" y="2709"/>
                  </a:lnTo>
                  <a:lnTo>
                    <a:pt x="2670" y="2587"/>
                  </a:lnTo>
                  <a:lnTo>
                    <a:pt x="900" y="674"/>
                  </a:lnTo>
                  <a:lnTo>
                    <a:pt x="1286" y="589"/>
                  </a:lnTo>
                  <a:close/>
                  <a:moveTo>
                    <a:pt x="1365" y="1"/>
                  </a:moveTo>
                  <a:cubicBezTo>
                    <a:pt x="1345" y="1"/>
                    <a:pt x="1324" y="3"/>
                    <a:pt x="1304" y="8"/>
                  </a:cubicBezTo>
                  <a:lnTo>
                    <a:pt x="296" y="226"/>
                  </a:lnTo>
                  <a:cubicBezTo>
                    <a:pt x="83" y="272"/>
                    <a:pt x="0" y="534"/>
                    <a:pt x="148" y="695"/>
                  </a:cubicBezTo>
                  <a:lnTo>
                    <a:pt x="2325" y="3049"/>
                  </a:lnTo>
                  <a:cubicBezTo>
                    <a:pt x="2372" y="3099"/>
                    <a:pt x="2434" y="3130"/>
                    <a:pt x="2502" y="3138"/>
                  </a:cubicBezTo>
                  <a:lnTo>
                    <a:pt x="4608" y="3372"/>
                  </a:lnTo>
                  <a:cubicBezTo>
                    <a:pt x="4619" y="3373"/>
                    <a:pt x="4628" y="3374"/>
                    <a:pt x="4639" y="3374"/>
                  </a:cubicBezTo>
                  <a:cubicBezTo>
                    <a:pt x="4901" y="3374"/>
                    <a:pt x="5022" y="3047"/>
                    <a:pt x="4823" y="2876"/>
                  </a:cubicBezTo>
                  <a:lnTo>
                    <a:pt x="1548" y="69"/>
                  </a:lnTo>
                  <a:cubicBezTo>
                    <a:pt x="1497" y="25"/>
                    <a:pt x="1432" y="1"/>
                    <a:pt x="13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8"/>
            <p:cNvSpPr/>
            <p:nvPr/>
          </p:nvSpPr>
          <p:spPr>
            <a:xfrm>
              <a:off x="3353000" y="3574150"/>
              <a:ext cx="107075" cy="70225"/>
            </a:xfrm>
            <a:custGeom>
              <a:avLst/>
              <a:gdLst/>
              <a:ahLst/>
              <a:cxnLst/>
              <a:rect l="l" t="t" r="r" b="b"/>
              <a:pathLst>
                <a:path w="4283" h="2809" extrusionOk="0">
                  <a:moveTo>
                    <a:pt x="1008" y="1"/>
                  </a:moveTo>
                  <a:lnTo>
                    <a:pt x="0" y="219"/>
                  </a:lnTo>
                  <a:lnTo>
                    <a:pt x="2177" y="2573"/>
                  </a:lnTo>
                  <a:lnTo>
                    <a:pt x="4282" y="2808"/>
                  </a:lnTo>
                  <a:lnTo>
                    <a:pt x="10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8"/>
            <p:cNvSpPr/>
            <p:nvPr/>
          </p:nvSpPr>
          <p:spPr>
            <a:xfrm>
              <a:off x="3344075" y="3567075"/>
              <a:ext cx="125575" cy="84350"/>
            </a:xfrm>
            <a:custGeom>
              <a:avLst/>
              <a:gdLst/>
              <a:ahLst/>
              <a:cxnLst/>
              <a:rect l="l" t="t" r="r" b="b"/>
              <a:pathLst>
                <a:path w="5023" h="3374" extrusionOk="0">
                  <a:moveTo>
                    <a:pt x="1287" y="589"/>
                  </a:moveTo>
                  <a:lnTo>
                    <a:pt x="3759" y="2709"/>
                  </a:lnTo>
                  <a:lnTo>
                    <a:pt x="2671" y="2587"/>
                  </a:lnTo>
                  <a:lnTo>
                    <a:pt x="900" y="674"/>
                  </a:lnTo>
                  <a:lnTo>
                    <a:pt x="1287" y="589"/>
                  </a:lnTo>
                  <a:close/>
                  <a:moveTo>
                    <a:pt x="1366" y="1"/>
                  </a:moveTo>
                  <a:cubicBezTo>
                    <a:pt x="1346" y="1"/>
                    <a:pt x="1325" y="3"/>
                    <a:pt x="1305" y="8"/>
                  </a:cubicBezTo>
                  <a:lnTo>
                    <a:pt x="297" y="226"/>
                  </a:lnTo>
                  <a:cubicBezTo>
                    <a:pt x="83" y="272"/>
                    <a:pt x="1" y="534"/>
                    <a:pt x="149" y="695"/>
                  </a:cubicBezTo>
                  <a:lnTo>
                    <a:pt x="2326" y="3049"/>
                  </a:lnTo>
                  <a:cubicBezTo>
                    <a:pt x="2372" y="3099"/>
                    <a:pt x="2435" y="3130"/>
                    <a:pt x="2503" y="3138"/>
                  </a:cubicBezTo>
                  <a:lnTo>
                    <a:pt x="4609" y="3372"/>
                  </a:lnTo>
                  <a:cubicBezTo>
                    <a:pt x="4619" y="3373"/>
                    <a:pt x="4630" y="3374"/>
                    <a:pt x="4639" y="3374"/>
                  </a:cubicBezTo>
                  <a:cubicBezTo>
                    <a:pt x="4902" y="3374"/>
                    <a:pt x="5023" y="3047"/>
                    <a:pt x="4824" y="2876"/>
                  </a:cubicBezTo>
                  <a:lnTo>
                    <a:pt x="1549" y="69"/>
                  </a:lnTo>
                  <a:cubicBezTo>
                    <a:pt x="1498" y="25"/>
                    <a:pt x="1433" y="1"/>
                    <a:pt x="1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8"/>
            <p:cNvSpPr/>
            <p:nvPr/>
          </p:nvSpPr>
          <p:spPr>
            <a:xfrm>
              <a:off x="3296300" y="3565375"/>
              <a:ext cx="114075" cy="84825"/>
            </a:xfrm>
            <a:custGeom>
              <a:avLst/>
              <a:gdLst/>
              <a:ahLst/>
              <a:cxnLst/>
              <a:rect l="l" t="t" r="r" b="b"/>
              <a:pathLst>
                <a:path w="4563" h="3393" extrusionOk="0">
                  <a:moveTo>
                    <a:pt x="1" y="1"/>
                  </a:moveTo>
                  <a:lnTo>
                    <a:pt x="2457" y="3159"/>
                  </a:lnTo>
                  <a:lnTo>
                    <a:pt x="3276" y="3393"/>
                  </a:lnTo>
                  <a:lnTo>
                    <a:pt x="4562" y="3159"/>
                  </a:lnTo>
                  <a:lnTo>
                    <a:pt x="15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8"/>
            <p:cNvSpPr/>
            <p:nvPr/>
          </p:nvSpPr>
          <p:spPr>
            <a:xfrm>
              <a:off x="3287125" y="3558325"/>
              <a:ext cx="132250" cy="98950"/>
            </a:xfrm>
            <a:custGeom>
              <a:avLst/>
              <a:gdLst/>
              <a:ahLst/>
              <a:cxnLst/>
              <a:rect l="l" t="t" r="r" b="b"/>
              <a:pathLst>
                <a:path w="5290" h="3958" extrusionOk="0">
                  <a:moveTo>
                    <a:pt x="1768" y="566"/>
                  </a:moveTo>
                  <a:lnTo>
                    <a:pt x="4360" y="3258"/>
                  </a:lnTo>
                  <a:lnTo>
                    <a:pt x="3658" y="3385"/>
                  </a:lnTo>
                  <a:lnTo>
                    <a:pt x="2990" y="3194"/>
                  </a:lnTo>
                  <a:lnTo>
                    <a:pt x="946" y="566"/>
                  </a:lnTo>
                  <a:close/>
                  <a:moveTo>
                    <a:pt x="368" y="0"/>
                  </a:moveTo>
                  <a:cubicBezTo>
                    <a:pt x="132" y="0"/>
                    <a:pt x="0" y="271"/>
                    <a:pt x="144" y="457"/>
                  </a:cubicBezTo>
                  <a:lnTo>
                    <a:pt x="2601" y="3614"/>
                  </a:lnTo>
                  <a:cubicBezTo>
                    <a:pt x="2637" y="3662"/>
                    <a:pt x="2688" y="3697"/>
                    <a:pt x="2746" y="3713"/>
                  </a:cubicBezTo>
                  <a:lnTo>
                    <a:pt x="3565" y="3947"/>
                  </a:lnTo>
                  <a:cubicBezTo>
                    <a:pt x="3590" y="3953"/>
                    <a:pt x="3616" y="3957"/>
                    <a:pt x="3643" y="3957"/>
                  </a:cubicBezTo>
                  <a:cubicBezTo>
                    <a:pt x="3660" y="3957"/>
                    <a:pt x="3676" y="3955"/>
                    <a:pt x="3694" y="3953"/>
                  </a:cubicBezTo>
                  <a:lnTo>
                    <a:pt x="4979" y="3719"/>
                  </a:lnTo>
                  <a:cubicBezTo>
                    <a:pt x="5202" y="3678"/>
                    <a:pt x="5289" y="3407"/>
                    <a:pt x="5133" y="3244"/>
                  </a:cubicBezTo>
                  <a:lnTo>
                    <a:pt x="2093" y="86"/>
                  </a:lnTo>
                  <a:cubicBezTo>
                    <a:pt x="2038" y="32"/>
                    <a:pt x="1966" y="0"/>
                    <a:pt x="1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8"/>
            <p:cNvSpPr/>
            <p:nvPr/>
          </p:nvSpPr>
          <p:spPr>
            <a:xfrm>
              <a:off x="3229050" y="3579625"/>
              <a:ext cx="76050" cy="58875"/>
            </a:xfrm>
            <a:custGeom>
              <a:avLst/>
              <a:gdLst/>
              <a:ahLst/>
              <a:cxnLst/>
              <a:rect l="l" t="t" r="r" b="b"/>
              <a:pathLst>
                <a:path w="3042" h="2355" extrusionOk="0">
                  <a:moveTo>
                    <a:pt x="864" y="0"/>
                  </a:moveTo>
                  <a:lnTo>
                    <a:pt x="1" y="249"/>
                  </a:lnTo>
                  <a:lnTo>
                    <a:pt x="1053" y="2238"/>
                  </a:lnTo>
                  <a:lnTo>
                    <a:pt x="3042" y="2354"/>
                  </a:lnTo>
                  <a:lnTo>
                    <a:pt x="8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8"/>
            <p:cNvSpPr/>
            <p:nvPr/>
          </p:nvSpPr>
          <p:spPr>
            <a:xfrm>
              <a:off x="3220700" y="3572575"/>
              <a:ext cx="93800" cy="73050"/>
            </a:xfrm>
            <a:custGeom>
              <a:avLst/>
              <a:gdLst/>
              <a:ahLst/>
              <a:cxnLst/>
              <a:rect l="l" t="t" r="r" b="b"/>
              <a:pathLst>
                <a:path w="3752" h="2922" extrusionOk="0">
                  <a:moveTo>
                    <a:pt x="1109" y="602"/>
                  </a:moveTo>
                  <a:lnTo>
                    <a:pt x="2691" y="2314"/>
                  </a:lnTo>
                  <a:lnTo>
                    <a:pt x="1563" y="2247"/>
                  </a:lnTo>
                  <a:lnTo>
                    <a:pt x="748" y="706"/>
                  </a:lnTo>
                  <a:lnTo>
                    <a:pt x="1109" y="602"/>
                  </a:lnTo>
                  <a:close/>
                  <a:moveTo>
                    <a:pt x="1198" y="1"/>
                  </a:moveTo>
                  <a:cubicBezTo>
                    <a:pt x="1172" y="1"/>
                    <a:pt x="1146" y="4"/>
                    <a:pt x="1120" y="12"/>
                  </a:cubicBezTo>
                  <a:lnTo>
                    <a:pt x="255" y="261"/>
                  </a:lnTo>
                  <a:cubicBezTo>
                    <a:pt x="84" y="311"/>
                    <a:pt x="0" y="506"/>
                    <a:pt x="85" y="665"/>
                  </a:cubicBezTo>
                  <a:lnTo>
                    <a:pt x="1137" y="2653"/>
                  </a:lnTo>
                  <a:cubicBezTo>
                    <a:pt x="1184" y="2740"/>
                    <a:pt x="1272" y="2797"/>
                    <a:pt x="1371" y="2803"/>
                  </a:cubicBezTo>
                  <a:lnTo>
                    <a:pt x="3358" y="2919"/>
                  </a:lnTo>
                  <a:lnTo>
                    <a:pt x="3376" y="2919"/>
                  </a:lnTo>
                  <a:lnTo>
                    <a:pt x="3376" y="2921"/>
                  </a:lnTo>
                  <a:cubicBezTo>
                    <a:pt x="3623" y="2921"/>
                    <a:pt x="3752" y="2627"/>
                    <a:pt x="3583" y="2445"/>
                  </a:cubicBezTo>
                  <a:lnTo>
                    <a:pt x="1405" y="91"/>
                  </a:lnTo>
                  <a:cubicBezTo>
                    <a:pt x="1351" y="32"/>
                    <a:pt x="1276" y="1"/>
                    <a:pt x="11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ZoneTexte 3">
            <a:extLst>
              <a:ext uri="{FF2B5EF4-FFF2-40B4-BE49-F238E27FC236}">
                <a16:creationId xmlns:a16="http://schemas.microsoft.com/office/drawing/2014/main" id="{18A3AE51-A911-5FAC-2D6E-472829886155}"/>
              </a:ext>
            </a:extLst>
          </p:cNvPr>
          <p:cNvSpPr txBox="1"/>
          <p:nvPr/>
        </p:nvSpPr>
        <p:spPr>
          <a:xfrm>
            <a:off x="8571206" y="4647379"/>
            <a:ext cx="572794" cy="338554"/>
          </a:xfrm>
          <a:prstGeom prst="rect">
            <a:avLst/>
          </a:prstGeom>
          <a:noFill/>
        </p:spPr>
        <p:txBody>
          <a:bodyPr wrap="square" rtlCol="0">
            <a:spAutoFit/>
          </a:bodyPr>
          <a:lstStyle/>
          <a:p>
            <a:r>
              <a:rPr lang="fr-FR" sz="1600" b="1" dirty="0"/>
              <a:t>20</a:t>
            </a:r>
          </a:p>
        </p:txBody>
      </p:sp>
      <p:sp>
        <p:nvSpPr>
          <p:cNvPr id="107" name="Rectangle 106">
            <a:extLst>
              <a:ext uri="{FF2B5EF4-FFF2-40B4-BE49-F238E27FC236}">
                <a16:creationId xmlns:a16="http://schemas.microsoft.com/office/drawing/2014/main" id="{6899BF89-E29E-42AE-92A9-EC157FB91E1D}"/>
              </a:ext>
            </a:extLst>
          </p:cNvPr>
          <p:cNvSpPr/>
          <p:nvPr/>
        </p:nvSpPr>
        <p:spPr>
          <a:xfrm>
            <a:off x="4610518" y="1176030"/>
            <a:ext cx="3677442" cy="2741668"/>
          </a:xfrm>
          <a:prstGeom prst="rect">
            <a:avLst/>
          </a:prstGeom>
          <a:solidFill>
            <a:schemeClr val="bg1"/>
          </a:solidFill>
          <a:ln>
            <a:noFill/>
          </a:ln>
          <a:effectLst>
            <a:outerShdw blurRad="762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rgbClr val="1F1C51"/>
              </a:buClr>
              <a:buSzPts val="1400"/>
              <a:buFont typeface="Arial"/>
              <a:buChar char="•"/>
            </a:pPr>
            <a:r>
              <a:rPr lang="fr-FR" sz="1800" b="1" dirty="0">
                <a:solidFill>
                  <a:srgbClr val="1F1C51"/>
                </a:solidFill>
                <a:ea typeface="Tahoma"/>
                <a:cs typeface="Times New Roman"/>
                <a:sym typeface="DM Sans"/>
              </a:rPr>
              <a:t>Expérience riche sur le plan technique.</a:t>
            </a:r>
          </a:p>
          <a:p>
            <a:pPr marL="285750" lvl="0" indent="-285750">
              <a:buClr>
                <a:srgbClr val="1F1C51"/>
              </a:buClr>
              <a:buSzPts val="1400"/>
              <a:buFont typeface="Arial"/>
              <a:buChar char="•"/>
            </a:pPr>
            <a:endParaRPr lang="fr-FR" sz="1800" b="1" dirty="0">
              <a:solidFill>
                <a:srgbClr val="1F1C51"/>
              </a:solidFill>
              <a:ea typeface="Tahoma"/>
              <a:cs typeface="Times New Roman"/>
              <a:sym typeface="DM Sans"/>
            </a:endParaRPr>
          </a:p>
          <a:p>
            <a:pPr marL="285750" lvl="0" indent="-285750">
              <a:buClr>
                <a:srgbClr val="1F1C51"/>
              </a:buClr>
              <a:buSzPts val="1400"/>
            </a:pPr>
            <a:endParaRPr lang="fr-FR" sz="1800" b="1" dirty="0">
              <a:solidFill>
                <a:srgbClr val="1F1C51"/>
              </a:solidFill>
              <a:ea typeface="Tahoma"/>
              <a:cs typeface="Times New Roman"/>
              <a:sym typeface="DM Sans"/>
            </a:endParaRPr>
          </a:p>
          <a:p>
            <a:pPr marL="285750" lvl="0" indent="-285750">
              <a:buClr>
                <a:srgbClr val="1F1C51"/>
              </a:buClr>
              <a:buSzPts val="1400"/>
              <a:buFont typeface="Arial"/>
              <a:buChar char="•"/>
            </a:pPr>
            <a:r>
              <a:rPr lang="fr-FR" sz="1800" b="1" dirty="0">
                <a:solidFill>
                  <a:srgbClr val="1F1C51"/>
                </a:solidFill>
                <a:ea typeface="Tahoma"/>
                <a:cs typeface="Times New Roman"/>
                <a:sym typeface="DM Sans"/>
              </a:rPr>
              <a:t>Prendre en compte d’utiliser des logiciels et matériels avancés au futur.</a:t>
            </a:r>
          </a:p>
        </p:txBody>
      </p:sp>
      <p:sp>
        <p:nvSpPr>
          <p:cNvPr id="108" name="ZoneTexte 107">
            <a:extLst>
              <a:ext uri="{FF2B5EF4-FFF2-40B4-BE49-F238E27FC236}">
                <a16:creationId xmlns:a16="http://schemas.microsoft.com/office/drawing/2014/main" id="{450B8AD6-E2D0-7E08-06BA-6A4ED2870072}"/>
              </a:ext>
            </a:extLst>
          </p:cNvPr>
          <p:cNvSpPr txBox="1"/>
          <p:nvPr/>
        </p:nvSpPr>
        <p:spPr>
          <a:xfrm>
            <a:off x="1719747" y="515482"/>
            <a:ext cx="3173529" cy="728405"/>
          </a:xfrm>
          <a:prstGeom prst="rect">
            <a:avLst/>
          </a:prstGeom>
          <a:noFill/>
        </p:spPr>
        <p:txBody>
          <a:bodyPr wrap="square" rtlCol="0">
            <a:spAutoFit/>
          </a:bodyPr>
          <a:lstStyle/>
          <a:p>
            <a:pPr marL="228600">
              <a:lnSpc>
                <a:spcPct val="150000"/>
              </a:lnSpc>
              <a:spcAft>
                <a:spcPts val="1000"/>
              </a:spcAft>
            </a:pPr>
            <a:endParaRPr lang="fr-FR" dirty="0">
              <a:effectLst/>
              <a:latin typeface="Calibri" panose="020F0502020204030204" pitchFamily="34" charset="0"/>
              <a:ea typeface="Calibri" panose="020F0502020204030204" pitchFamily="34" charset="0"/>
              <a:cs typeface="Arial" panose="020B0604020202020204" pitchFamily="34" charset="0"/>
            </a:endParaRPr>
          </a:p>
          <a:p>
            <a:endParaRPr lang="fr-FR" sz="1200" dirty="0"/>
          </a:p>
        </p:txBody>
      </p:sp>
      <p:cxnSp>
        <p:nvCxnSpPr>
          <p:cNvPr id="109" name="Straight Connector 27">
            <a:extLst>
              <a:ext uri="{FF2B5EF4-FFF2-40B4-BE49-F238E27FC236}">
                <a16:creationId xmlns:a16="http://schemas.microsoft.com/office/drawing/2014/main" id="{40ED2E7C-885F-40A3-AC8E-789F68A97543}"/>
              </a:ext>
            </a:extLst>
          </p:cNvPr>
          <p:cNvCxnSpPr>
            <a:cxnSpLocks/>
          </p:cNvCxnSpPr>
          <p:nvPr/>
        </p:nvCxnSpPr>
        <p:spPr>
          <a:xfrm rot="16200000">
            <a:off x="5135414" y="569406"/>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cxnSp>
        <p:nvCxnSpPr>
          <p:cNvPr id="110" name="Straight Connector 26">
            <a:extLst>
              <a:ext uri="{FF2B5EF4-FFF2-40B4-BE49-F238E27FC236}">
                <a16:creationId xmlns:a16="http://schemas.microsoft.com/office/drawing/2014/main" id="{29AEE33D-CE92-49BF-B504-152D99330439}"/>
              </a:ext>
            </a:extLst>
          </p:cNvPr>
          <p:cNvCxnSpPr>
            <a:cxnSpLocks/>
          </p:cNvCxnSpPr>
          <p:nvPr/>
        </p:nvCxnSpPr>
        <p:spPr>
          <a:xfrm>
            <a:off x="4566295" y="1138525"/>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cxnSp>
        <p:nvCxnSpPr>
          <p:cNvPr id="111" name="Straight Connector 29">
            <a:extLst>
              <a:ext uri="{FF2B5EF4-FFF2-40B4-BE49-F238E27FC236}">
                <a16:creationId xmlns:a16="http://schemas.microsoft.com/office/drawing/2014/main" id="{BFF1FF8D-EAEA-4938-8237-DB3E39BC4197}"/>
              </a:ext>
            </a:extLst>
          </p:cNvPr>
          <p:cNvCxnSpPr>
            <a:cxnSpLocks/>
          </p:cNvCxnSpPr>
          <p:nvPr/>
        </p:nvCxnSpPr>
        <p:spPr>
          <a:xfrm rot="10800000">
            <a:off x="8307118" y="2826601"/>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cxnSp>
        <p:nvCxnSpPr>
          <p:cNvPr id="112" name="Straight Connector 30">
            <a:extLst>
              <a:ext uri="{FF2B5EF4-FFF2-40B4-BE49-F238E27FC236}">
                <a16:creationId xmlns:a16="http://schemas.microsoft.com/office/drawing/2014/main" id="{D3E367E1-9AF5-45C2-8E75-5B2E98014162}"/>
              </a:ext>
            </a:extLst>
          </p:cNvPr>
          <p:cNvCxnSpPr>
            <a:cxnSpLocks/>
          </p:cNvCxnSpPr>
          <p:nvPr/>
        </p:nvCxnSpPr>
        <p:spPr>
          <a:xfrm rot="5400000">
            <a:off x="7718841" y="3367813"/>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4640F67A-0B6B-4A5B-9E49-7B20ECA57C01}"/>
              </a:ext>
            </a:extLst>
          </p:cNvPr>
          <p:cNvSpPr/>
          <p:nvPr/>
        </p:nvSpPr>
        <p:spPr>
          <a:xfrm>
            <a:off x="7305716" y="158163"/>
            <a:ext cx="1356360" cy="800100"/>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TN"/>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250"/>
                                        <p:tgtEl>
                                          <p:spTgt spid="107"/>
                                        </p:tgtEl>
                                      </p:cBhvr>
                                    </p:animEffect>
                                  </p:childTnLst>
                                </p:cTn>
                              </p:par>
                              <p:par>
                                <p:cTn id="8" presetID="22" presetClass="entr" presetSubtype="8" fill="hold" nodeType="withEffect">
                                  <p:stCondLst>
                                    <p:cond delay="0"/>
                                  </p:stCondLst>
                                  <p:childTnLst>
                                    <p:set>
                                      <p:cBhvr>
                                        <p:cTn id="9" dur="1" fill="hold">
                                          <p:stCondLst>
                                            <p:cond delay="0"/>
                                          </p:stCondLst>
                                        </p:cTn>
                                        <p:tgtEl>
                                          <p:spTgt spid="109"/>
                                        </p:tgtEl>
                                        <p:attrNameLst>
                                          <p:attrName>style.visibility</p:attrName>
                                        </p:attrNameLst>
                                      </p:cBhvr>
                                      <p:to>
                                        <p:strVal val="visible"/>
                                      </p:to>
                                    </p:set>
                                    <p:animEffect transition="in" filter="wipe(left)">
                                      <p:cBhvr>
                                        <p:cTn id="10" dur="250"/>
                                        <p:tgtEl>
                                          <p:spTgt spid="109"/>
                                        </p:tgtEl>
                                      </p:cBhvr>
                                    </p:animEffect>
                                  </p:childTnLst>
                                </p:cTn>
                              </p:par>
                            </p:childTnLst>
                          </p:cTn>
                        </p:par>
                        <p:par>
                          <p:cTn id="11" fill="hold">
                            <p:stCondLst>
                              <p:cond delay="250"/>
                            </p:stCondLst>
                            <p:childTnLst>
                              <p:par>
                                <p:cTn id="12" presetID="22" presetClass="entr" presetSubtype="4" fill="hold" nodeType="afterEffect">
                                  <p:stCondLst>
                                    <p:cond delay="0"/>
                                  </p:stCondLst>
                                  <p:childTnLst>
                                    <p:set>
                                      <p:cBhvr>
                                        <p:cTn id="13" dur="1" fill="hold">
                                          <p:stCondLst>
                                            <p:cond delay="0"/>
                                          </p:stCondLst>
                                        </p:cTn>
                                        <p:tgtEl>
                                          <p:spTgt spid="110"/>
                                        </p:tgtEl>
                                        <p:attrNameLst>
                                          <p:attrName>style.visibility</p:attrName>
                                        </p:attrNameLst>
                                      </p:cBhvr>
                                      <p:to>
                                        <p:strVal val="visible"/>
                                      </p:to>
                                    </p:set>
                                    <p:animEffect transition="in" filter="wipe(down)">
                                      <p:cBhvr>
                                        <p:cTn id="14" dur="250"/>
                                        <p:tgtEl>
                                          <p:spTgt spid="110"/>
                                        </p:tgtEl>
                                      </p:cBhvr>
                                    </p:animEffect>
                                  </p:childTnLst>
                                </p:cTn>
                              </p:par>
                              <p:par>
                                <p:cTn id="15" presetID="22" presetClass="entr" presetSubtype="1" fill="hold"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wipe(up)">
                                      <p:cBhvr>
                                        <p:cTn id="17" dur="250"/>
                                        <p:tgtEl>
                                          <p:spTgt spid="111"/>
                                        </p:tgtEl>
                                      </p:cBhvr>
                                    </p:animEffect>
                                  </p:childTnLst>
                                </p:cTn>
                              </p:par>
                              <p:par>
                                <p:cTn id="18" presetID="22" presetClass="entr" presetSubtype="2" fill="hold" nodeType="withEffect">
                                  <p:stCondLst>
                                    <p:cond delay="0"/>
                                  </p:stCondLst>
                                  <p:childTnLst>
                                    <p:set>
                                      <p:cBhvr>
                                        <p:cTn id="19" dur="1" fill="hold">
                                          <p:stCondLst>
                                            <p:cond delay="0"/>
                                          </p:stCondLst>
                                        </p:cTn>
                                        <p:tgtEl>
                                          <p:spTgt spid="112"/>
                                        </p:tgtEl>
                                        <p:attrNameLst>
                                          <p:attrName>style.visibility</p:attrName>
                                        </p:attrNameLst>
                                      </p:cBhvr>
                                      <p:to>
                                        <p:strVal val="visible"/>
                                      </p:to>
                                    </p:set>
                                    <p:animEffect transition="in" filter="wipe(right)">
                                      <p:cBhvr>
                                        <p:cTn id="20" dur="25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15"/>
        <p:cNvGrpSpPr/>
        <p:nvPr/>
      </p:nvGrpSpPr>
      <p:grpSpPr>
        <a:xfrm>
          <a:off x="0" y="0"/>
          <a:ext cx="0" cy="0"/>
          <a:chOff x="0" y="0"/>
          <a:chExt cx="0" cy="0"/>
        </a:xfrm>
      </p:grpSpPr>
      <p:sp>
        <p:nvSpPr>
          <p:cNvPr id="2816" name="Google Shape;2816;p58"/>
          <p:cNvSpPr txBox="1">
            <a:spLocks noGrp="1"/>
          </p:cNvSpPr>
          <p:nvPr>
            <p:ph type="title"/>
          </p:nvPr>
        </p:nvSpPr>
        <p:spPr>
          <a:xfrm>
            <a:off x="5554975" y="526350"/>
            <a:ext cx="27306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Merci pour votre attention</a:t>
            </a:r>
            <a:endParaRPr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5114" y="1483689"/>
            <a:ext cx="4559100" cy="1671900"/>
          </a:xfrm>
        </p:spPr>
        <p:txBody>
          <a:bodyPr/>
          <a:lstStyle/>
          <a:p>
            <a:pPr lvl="0"/>
            <a:br>
              <a:rPr lang="en" dirty="0"/>
            </a:br>
            <a:endParaRPr lang="fr-FR" dirty="0"/>
          </a:p>
        </p:txBody>
      </p:sp>
      <p:sp>
        <p:nvSpPr>
          <p:cNvPr id="3" name="Sous-titre 2"/>
          <p:cNvSpPr>
            <a:spLocks noGrp="1"/>
          </p:cNvSpPr>
          <p:nvPr>
            <p:ph type="subTitle" idx="1"/>
          </p:nvPr>
        </p:nvSpPr>
        <p:spPr>
          <a:xfrm>
            <a:off x="5596605" y="1851873"/>
            <a:ext cx="3139621" cy="1163175"/>
          </a:xfrm>
        </p:spPr>
        <p:txBody>
          <a:bodyPr/>
          <a:lstStyle/>
          <a:p>
            <a:r>
              <a:rPr lang="fr-FR" sz="3600" dirty="0">
                <a:latin typeface="Viga" charset="0"/>
              </a:rPr>
              <a:t>Introduction générale </a:t>
            </a:r>
          </a:p>
        </p:txBody>
      </p:sp>
      <p:sp>
        <p:nvSpPr>
          <p:cNvPr id="4" name="Titre 3"/>
          <p:cNvSpPr>
            <a:spLocks noGrp="1"/>
          </p:cNvSpPr>
          <p:nvPr>
            <p:ph type="title" idx="2"/>
          </p:nvPr>
        </p:nvSpPr>
        <p:spPr>
          <a:xfrm>
            <a:off x="5868454" y="642552"/>
            <a:ext cx="2657700" cy="792600"/>
          </a:xfrm>
        </p:spPr>
        <p:txBody>
          <a:bodyPr/>
          <a:lstStyle/>
          <a:p>
            <a:br>
              <a:rPr lang="en" dirty="0"/>
            </a:br>
            <a:endParaRPr lang="fr-FR" dirty="0"/>
          </a:p>
        </p:txBody>
      </p:sp>
      <p:sp>
        <p:nvSpPr>
          <p:cNvPr id="5" name="ZoneTexte 4"/>
          <p:cNvSpPr txBox="1"/>
          <p:nvPr/>
        </p:nvSpPr>
        <p:spPr>
          <a:xfrm>
            <a:off x="6462584" y="815545"/>
            <a:ext cx="1668162" cy="830997"/>
          </a:xfrm>
          <a:prstGeom prst="rect">
            <a:avLst/>
          </a:prstGeom>
          <a:noFill/>
        </p:spPr>
        <p:txBody>
          <a:bodyPr wrap="square" rtlCol="0">
            <a:spAutoFit/>
          </a:bodyPr>
          <a:lstStyle/>
          <a:p>
            <a:pPr lvl="0" algn="r"/>
            <a:r>
              <a:rPr lang="en" sz="4800" dirty="0">
                <a:solidFill>
                  <a:schemeClr val="tx2"/>
                </a:solidFill>
                <a:latin typeface="Viga" charset="0"/>
              </a:rPr>
              <a:t>01</a:t>
            </a:r>
          </a:p>
        </p:txBody>
      </p:sp>
      <p:sp>
        <p:nvSpPr>
          <p:cNvPr id="1026" name="AutoShape 2" descr="Insuffisant images vectorielles, Insuffisant vecteurs libres de droits |  Deposit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0" name="Google Shape;1761;p44"/>
          <p:cNvSpPr/>
          <p:nvPr/>
        </p:nvSpPr>
        <p:spPr>
          <a:xfrm rot="6517079">
            <a:off x="14846" y="883254"/>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Image 10" descr="istockphoto-1344939844-1024x1024.jpg"/>
          <p:cNvPicPr>
            <a:picLocks noChangeAspect="1"/>
          </p:cNvPicPr>
          <p:nvPr/>
        </p:nvPicPr>
        <p:blipFill>
          <a:blip r:embed="rId2"/>
          <a:stretch>
            <a:fillRect/>
          </a:stretch>
        </p:blipFill>
        <p:spPr>
          <a:xfrm>
            <a:off x="1050323" y="1947815"/>
            <a:ext cx="2725735" cy="1840992"/>
          </a:xfrm>
          <a:prstGeom prst="rect">
            <a:avLst/>
          </a:prstGeom>
        </p:spPr>
      </p:pic>
      <p:sp>
        <p:nvSpPr>
          <p:cNvPr id="9" name="ZoneTexte 8">
            <a:extLst>
              <a:ext uri="{FF2B5EF4-FFF2-40B4-BE49-F238E27FC236}">
                <a16:creationId xmlns:a16="http://schemas.microsoft.com/office/drawing/2014/main" id="{7FDB2DC5-6D1D-10E6-D62D-D2E84E308CA1}"/>
              </a:ext>
            </a:extLst>
          </p:cNvPr>
          <p:cNvSpPr txBox="1"/>
          <p:nvPr/>
        </p:nvSpPr>
        <p:spPr>
          <a:xfrm>
            <a:off x="8597462" y="4719145"/>
            <a:ext cx="451945" cy="338554"/>
          </a:xfrm>
          <a:prstGeom prst="rect">
            <a:avLst/>
          </a:prstGeom>
          <a:noFill/>
        </p:spPr>
        <p:txBody>
          <a:bodyPr wrap="square" rtlCol="0">
            <a:spAutoFit/>
          </a:bodyPr>
          <a:lstStyle/>
          <a:p>
            <a:r>
              <a:rPr lang="fr-FR" sz="1600" b="1" dirty="0"/>
              <a:t>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Introduction générale </a:t>
            </a:r>
          </a:p>
        </p:txBody>
      </p:sp>
      <p:sp>
        <p:nvSpPr>
          <p:cNvPr id="3" name="Espace réservé du texte 2"/>
          <p:cNvSpPr>
            <a:spLocks noGrp="1"/>
          </p:cNvSpPr>
          <p:nvPr>
            <p:ph type="body" idx="1"/>
          </p:nvPr>
        </p:nvSpPr>
        <p:spPr>
          <a:xfrm>
            <a:off x="4266877" y="3583459"/>
            <a:ext cx="2554054" cy="1223319"/>
          </a:xfrm>
        </p:spPr>
        <p:txBody>
          <a:bodyPr/>
          <a:lstStyle/>
          <a:p>
            <a:pPr lvl="1">
              <a:lnSpc>
                <a:spcPct val="150000"/>
              </a:lnSpc>
              <a:buNone/>
            </a:pPr>
            <a:endParaRPr lang="fr-FR" b="1" dirty="0">
              <a:solidFill>
                <a:schemeClr val="tx2"/>
              </a:solidFill>
              <a:latin typeface="+mj-lt"/>
            </a:endParaRPr>
          </a:p>
        </p:txBody>
      </p:sp>
      <p:sp>
        <p:nvSpPr>
          <p:cNvPr id="6" name="Rectangle 5">
            <a:extLst>
              <a:ext uri="{FF2B5EF4-FFF2-40B4-BE49-F238E27FC236}">
                <a16:creationId xmlns:a16="http://schemas.microsoft.com/office/drawing/2014/main" id="{6899BF89-E29E-42AE-92A9-EC157FB91E1D}"/>
              </a:ext>
            </a:extLst>
          </p:cNvPr>
          <p:cNvSpPr/>
          <p:nvPr/>
        </p:nvSpPr>
        <p:spPr>
          <a:xfrm>
            <a:off x="626625" y="1311348"/>
            <a:ext cx="8243412" cy="1956391"/>
          </a:xfrm>
          <a:prstGeom prst="rect">
            <a:avLst/>
          </a:prstGeom>
          <a:solidFill>
            <a:schemeClr val="bg1"/>
          </a:solidFill>
          <a:ln>
            <a:noFill/>
          </a:ln>
          <a:effectLst>
            <a:outerShdw blurRad="762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fr-FR" b="1" dirty="0">
                <a:solidFill>
                  <a:schemeClr val="tx1"/>
                </a:solidFill>
                <a:latin typeface="Montserrat" panose="00000500000000000000" pitchFamily="2" charset="0"/>
              </a:rPr>
              <a:t>J’ai effectué mon stage d’initiation dans la société COFICAB MED situé à MJEZ EL BEB, BEJA de 17/07/2023 jusqu’à 17/08/2023.</a:t>
            </a:r>
            <a:endParaRPr lang="fr-TN" b="1" dirty="0">
              <a:solidFill>
                <a:schemeClr val="tx1"/>
              </a:solidFill>
              <a:latin typeface="Montserrat" panose="00000500000000000000" pitchFamily="2" charset="0"/>
            </a:endParaRPr>
          </a:p>
        </p:txBody>
      </p:sp>
      <p:cxnSp>
        <p:nvCxnSpPr>
          <p:cNvPr id="7" name="Straight Connector 27">
            <a:extLst>
              <a:ext uri="{FF2B5EF4-FFF2-40B4-BE49-F238E27FC236}">
                <a16:creationId xmlns:a16="http://schemas.microsoft.com/office/drawing/2014/main" id="{83235AAB-6180-4DCE-849B-1635C01D2DC6}"/>
              </a:ext>
            </a:extLst>
          </p:cNvPr>
          <p:cNvCxnSpPr>
            <a:cxnSpLocks/>
          </p:cNvCxnSpPr>
          <p:nvPr/>
        </p:nvCxnSpPr>
        <p:spPr>
          <a:xfrm rot="16200000">
            <a:off x="1195744" y="742229"/>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cxnSp>
        <p:nvCxnSpPr>
          <p:cNvPr id="8" name="Straight Connector 26">
            <a:extLst>
              <a:ext uri="{FF2B5EF4-FFF2-40B4-BE49-F238E27FC236}">
                <a16:creationId xmlns:a16="http://schemas.microsoft.com/office/drawing/2014/main" id="{3A1E1B3A-902A-4B55-A1A7-46EB0E8B5273}"/>
              </a:ext>
            </a:extLst>
          </p:cNvPr>
          <p:cNvCxnSpPr>
            <a:cxnSpLocks/>
          </p:cNvCxnSpPr>
          <p:nvPr/>
        </p:nvCxnSpPr>
        <p:spPr>
          <a:xfrm>
            <a:off x="626625" y="1311347"/>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cxnSp>
        <p:nvCxnSpPr>
          <p:cNvPr id="9" name="Straight Connector 29">
            <a:extLst>
              <a:ext uri="{FF2B5EF4-FFF2-40B4-BE49-F238E27FC236}">
                <a16:creationId xmlns:a16="http://schemas.microsoft.com/office/drawing/2014/main" id="{4F6D4FDE-867C-42E1-A3B7-FF82BC9935E2}"/>
              </a:ext>
            </a:extLst>
          </p:cNvPr>
          <p:cNvCxnSpPr>
            <a:cxnSpLocks/>
          </p:cNvCxnSpPr>
          <p:nvPr/>
        </p:nvCxnSpPr>
        <p:spPr>
          <a:xfrm rot="10800000">
            <a:off x="8855860" y="2129501"/>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cxnSp>
        <p:nvCxnSpPr>
          <p:cNvPr id="10" name="Straight Connector 30">
            <a:extLst>
              <a:ext uri="{FF2B5EF4-FFF2-40B4-BE49-F238E27FC236}">
                <a16:creationId xmlns:a16="http://schemas.microsoft.com/office/drawing/2014/main" id="{5B0E820E-497B-4632-A125-8FB0DC8A57BE}"/>
              </a:ext>
            </a:extLst>
          </p:cNvPr>
          <p:cNvCxnSpPr>
            <a:cxnSpLocks/>
          </p:cNvCxnSpPr>
          <p:nvPr/>
        </p:nvCxnSpPr>
        <p:spPr>
          <a:xfrm rot="5400000">
            <a:off x="8300918" y="2698620"/>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7FDB2DC5-6D1D-10E6-D62D-D2E84E308CA1}"/>
              </a:ext>
            </a:extLst>
          </p:cNvPr>
          <p:cNvSpPr txBox="1"/>
          <p:nvPr/>
        </p:nvSpPr>
        <p:spPr>
          <a:xfrm>
            <a:off x="8597462" y="4719145"/>
            <a:ext cx="451945" cy="338554"/>
          </a:xfrm>
          <a:prstGeom prst="rect">
            <a:avLst/>
          </a:prstGeom>
          <a:noFill/>
        </p:spPr>
        <p:txBody>
          <a:bodyPr wrap="square" rtlCol="0">
            <a:spAutoFit/>
          </a:bodyPr>
          <a:lstStyle/>
          <a:p>
            <a:r>
              <a:rPr lang="fr-FR" sz="1600" b="1" dirty="0"/>
              <a:t>3</a:t>
            </a:r>
          </a:p>
        </p:txBody>
      </p:sp>
      <p:sp>
        <p:nvSpPr>
          <p:cNvPr id="12" name="Rectangle 11">
            <a:extLst>
              <a:ext uri="{FF2B5EF4-FFF2-40B4-BE49-F238E27FC236}">
                <a16:creationId xmlns:a16="http://schemas.microsoft.com/office/drawing/2014/main" id="{2814964D-4884-4F63-A3D7-EB625A830421}"/>
              </a:ext>
            </a:extLst>
          </p:cNvPr>
          <p:cNvSpPr/>
          <p:nvPr/>
        </p:nvSpPr>
        <p:spPr>
          <a:xfrm>
            <a:off x="7383853" y="159971"/>
            <a:ext cx="1356360" cy="800100"/>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T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250"/>
                                        <p:tgtEl>
                                          <p:spTgt spid="7"/>
                                        </p:tgtEl>
                                      </p:cBhvr>
                                    </p:animEffect>
                                  </p:childTnLst>
                                </p:cTn>
                              </p:par>
                            </p:childTnLst>
                          </p:cTn>
                        </p:par>
                        <p:par>
                          <p:cTn id="11" fill="hold">
                            <p:stCondLst>
                              <p:cond delay="250"/>
                            </p:stCondLst>
                            <p:childTnLst>
                              <p:par>
                                <p:cTn id="12" presetID="22" presetClass="entr" presetSubtype="4"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250"/>
                                        <p:tgtEl>
                                          <p:spTgt spid="8"/>
                                        </p:tgtEl>
                                      </p:cBhvr>
                                    </p:animEffect>
                                  </p:childTnLst>
                                </p:cTn>
                              </p:par>
                              <p:par>
                                <p:cTn id="15" presetID="22" presetClass="entr" presetSubtype="1"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250"/>
                                        <p:tgtEl>
                                          <p:spTgt spid="9"/>
                                        </p:tgtEl>
                                      </p:cBhvr>
                                    </p:animEffect>
                                  </p:childTnLst>
                                </p:cTn>
                              </p:par>
                              <p:par>
                                <p:cTn id="18" presetID="22" presetClass="entr" presetSubtype="2"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right)">
                                      <p:cBhvr>
                                        <p:cTn id="20"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39"/>
          <p:cNvSpPr txBox="1">
            <a:spLocks noGrp="1"/>
          </p:cNvSpPr>
          <p:nvPr>
            <p:ph type="title"/>
          </p:nvPr>
        </p:nvSpPr>
        <p:spPr>
          <a:xfrm>
            <a:off x="5047941" y="1458975"/>
            <a:ext cx="3207710" cy="167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600" dirty="0"/>
              <a:t>Présentation de l’entreprise</a:t>
            </a:r>
            <a:endParaRPr sz="3600" dirty="0"/>
          </a:p>
        </p:txBody>
      </p:sp>
      <p:sp>
        <p:nvSpPr>
          <p:cNvPr id="1024" name="Google Shape;1024;p39"/>
          <p:cNvSpPr txBox="1">
            <a:spLocks noGrp="1"/>
          </p:cNvSpPr>
          <p:nvPr>
            <p:ph type="title" idx="2"/>
          </p:nvPr>
        </p:nvSpPr>
        <p:spPr>
          <a:xfrm>
            <a:off x="5597951" y="792425"/>
            <a:ext cx="2657700" cy="792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02</a:t>
            </a:r>
            <a:endParaRPr dirty="0"/>
          </a:p>
        </p:txBody>
      </p:sp>
      <p:grpSp>
        <p:nvGrpSpPr>
          <p:cNvPr id="1025" name="Google Shape;1025;p39"/>
          <p:cNvGrpSpPr/>
          <p:nvPr/>
        </p:nvGrpSpPr>
        <p:grpSpPr>
          <a:xfrm>
            <a:off x="505683" y="401024"/>
            <a:ext cx="4677778" cy="4019820"/>
            <a:chOff x="815175" y="238100"/>
            <a:chExt cx="6094825" cy="5237550"/>
          </a:xfrm>
        </p:grpSpPr>
        <p:sp>
          <p:nvSpPr>
            <p:cNvPr id="1026" name="Google Shape;1026;p39"/>
            <p:cNvSpPr/>
            <p:nvPr/>
          </p:nvSpPr>
          <p:spPr>
            <a:xfrm>
              <a:off x="972950" y="418450"/>
              <a:ext cx="5471300" cy="4680625"/>
            </a:xfrm>
            <a:custGeom>
              <a:avLst/>
              <a:gdLst/>
              <a:ahLst/>
              <a:cxnLst/>
              <a:rect l="l" t="t" r="r" b="b"/>
              <a:pathLst>
                <a:path w="218852" h="187225" extrusionOk="0">
                  <a:moveTo>
                    <a:pt x="141436" y="0"/>
                  </a:moveTo>
                  <a:cubicBezTo>
                    <a:pt x="133917" y="0"/>
                    <a:pt x="126400" y="1762"/>
                    <a:pt x="119263" y="5720"/>
                  </a:cubicBezTo>
                  <a:cubicBezTo>
                    <a:pt x="104474" y="13920"/>
                    <a:pt x="95167" y="31175"/>
                    <a:pt x="77239" y="33599"/>
                  </a:cubicBezTo>
                  <a:cubicBezTo>
                    <a:pt x="75347" y="33855"/>
                    <a:pt x="73558" y="33967"/>
                    <a:pt x="71850" y="33967"/>
                  </a:cubicBezTo>
                  <a:cubicBezTo>
                    <a:pt x="59436" y="33967"/>
                    <a:pt x="51333" y="28033"/>
                    <a:pt x="39842" y="28033"/>
                  </a:cubicBezTo>
                  <a:cubicBezTo>
                    <a:pt x="35425" y="28033"/>
                    <a:pt x="30508" y="28909"/>
                    <a:pt x="24653" y="31337"/>
                  </a:cubicBezTo>
                  <a:cubicBezTo>
                    <a:pt x="15532" y="35119"/>
                    <a:pt x="7671" y="41986"/>
                    <a:pt x="4072" y="51333"/>
                  </a:cubicBezTo>
                  <a:cubicBezTo>
                    <a:pt x="1" y="61910"/>
                    <a:pt x="3516" y="69816"/>
                    <a:pt x="7859" y="79672"/>
                  </a:cubicBezTo>
                  <a:cubicBezTo>
                    <a:pt x="12547" y="90312"/>
                    <a:pt x="14716" y="102029"/>
                    <a:pt x="14288" y="113641"/>
                  </a:cubicBezTo>
                  <a:cubicBezTo>
                    <a:pt x="13905" y="123973"/>
                    <a:pt x="9712" y="133642"/>
                    <a:pt x="9692" y="143933"/>
                  </a:cubicBezTo>
                  <a:cubicBezTo>
                    <a:pt x="9657" y="162089"/>
                    <a:pt x="20737" y="180171"/>
                    <a:pt x="38789" y="185137"/>
                  </a:cubicBezTo>
                  <a:cubicBezTo>
                    <a:pt x="40683" y="185657"/>
                    <a:pt x="42573" y="185897"/>
                    <a:pt x="44461" y="185897"/>
                  </a:cubicBezTo>
                  <a:cubicBezTo>
                    <a:pt x="65118" y="185897"/>
                    <a:pt x="85540" y="157242"/>
                    <a:pt x="108336" y="155167"/>
                  </a:cubicBezTo>
                  <a:cubicBezTo>
                    <a:pt x="109017" y="155105"/>
                    <a:pt x="109681" y="155075"/>
                    <a:pt x="110329" y="155075"/>
                  </a:cubicBezTo>
                  <a:cubicBezTo>
                    <a:pt x="122037" y="155075"/>
                    <a:pt x="128598" y="164843"/>
                    <a:pt x="136618" y="172175"/>
                  </a:cubicBezTo>
                  <a:cubicBezTo>
                    <a:pt x="146299" y="181027"/>
                    <a:pt x="158973" y="187224"/>
                    <a:pt x="172247" y="187224"/>
                  </a:cubicBezTo>
                  <a:cubicBezTo>
                    <a:pt x="172874" y="187224"/>
                    <a:pt x="173502" y="187210"/>
                    <a:pt x="174132" y="187182"/>
                  </a:cubicBezTo>
                  <a:cubicBezTo>
                    <a:pt x="203883" y="185858"/>
                    <a:pt x="218852" y="153223"/>
                    <a:pt x="205593" y="128028"/>
                  </a:cubicBezTo>
                  <a:cubicBezTo>
                    <a:pt x="200229" y="117834"/>
                    <a:pt x="197705" y="107961"/>
                    <a:pt x="200669" y="96676"/>
                  </a:cubicBezTo>
                  <a:cubicBezTo>
                    <a:pt x="203795" y="84778"/>
                    <a:pt x="209809" y="72127"/>
                    <a:pt x="207915" y="59548"/>
                  </a:cubicBezTo>
                  <a:cubicBezTo>
                    <a:pt x="205096" y="40828"/>
                    <a:pt x="191638" y="21954"/>
                    <a:pt x="174279" y="10619"/>
                  </a:cubicBezTo>
                  <a:cubicBezTo>
                    <a:pt x="164206" y="4040"/>
                    <a:pt x="152819" y="0"/>
                    <a:pt x="1414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p:cNvSpPr/>
            <p:nvPr/>
          </p:nvSpPr>
          <p:spPr>
            <a:xfrm>
              <a:off x="932425" y="3096950"/>
              <a:ext cx="114825" cy="85775"/>
            </a:xfrm>
            <a:custGeom>
              <a:avLst/>
              <a:gdLst/>
              <a:ahLst/>
              <a:cxnLst/>
              <a:rect l="l" t="t" r="r" b="b"/>
              <a:pathLst>
                <a:path w="4593" h="3431" extrusionOk="0">
                  <a:moveTo>
                    <a:pt x="3260" y="1"/>
                  </a:moveTo>
                  <a:cubicBezTo>
                    <a:pt x="3224" y="1"/>
                    <a:pt x="3199" y="1"/>
                    <a:pt x="3190" y="2"/>
                  </a:cubicBezTo>
                  <a:cubicBezTo>
                    <a:pt x="2222" y="92"/>
                    <a:pt x="408" y="832"/>
                    <a:pt x="171" y="1893"/>
                  </a:cubicBezTo>
                  <a:cubicBezTo>
                    <a:pt x="0" y="2658"/>
                    <a:pt x="579" y="3331"/>
                    <a:pt x="1325" y="3421"/>
                  </a:cubicBezTo>
                  <a:cubicBezTo>
                    <a:pt x="1383" y="3427"/>
                    <a:pt x="1441" y="3431"/>
                    <a:pt x="1499" y="3431"/>
                  </a:cubicBezTo>
                  <a:cubicBezTo>
                    <a:pt x="2205" y="3431"/>
                    <a:pt x="2911" y="2945"/>
                    <a:pt x="3375" y="2462"/>
                  </a:cubicBezTo>
                  <a:cubicBezTo>
                    <a:pt x="3966" y="1849"/>
                    <a:pt x="4587" y="44"/>
                    <a:pt x="4587" y="43"/>
                  </a:cubicBezTo>
                  <a:cubicBezTo>
                    <a:pt x="4593" y="26"/>
                    <a:pt x="3551" y="1"/>
                    <a:pt x="3260"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p:cNvSpPr/>
            <p:nvPr/>
          </p:nvSpPr>
          <p:spPr>
            <a:xfrm>
              <a:off x="932425" y="3096950"/>
              <a:ext cx="114825" cy="85775"/>
            </a:xfrm>
            <a:custGeom>
              <a:avLst/>
              <a:gdLst/>
              <a:ahLst/>
              <a:cxnLst/>
              <a:rect l="l" t="t" r="r" b="b"/>
              <a:pathLst>
                <a:path w="4593" h="3431" extrusionOk="0">
                  <a:moveTo>
                    <a:pt x="3260" y="1"/>
                  </a:moveTo>
                  <a:cubicBezTo>
                    <a:pt x="3224" y="1"/>
                    <a:pt x="3199" y="1"/>
                    <a:pt x="3190" y="2"/>
                  </a:cubicBezTo>
                  <a:cubicBezTo>
                    <a:pt x="2222" y="92"/>
                    <a:pt x="408" y="832"/>
                    <a:pt x="171" y="1893"/>
                  </a:cubicBezTo>
                  <a:cubicBezTo>
                    <a:pt x="0" y="2658"/>
                    <a:pt x="579" y="3331"/>
                    <a:pt x="1325" y="3421"/>
                  </a:cubicBezTo>
                  <a:cubicBezTo>
                    <a:pt x="1383" y="3427"/>
                    <a:pt x="1441" y="3431"/>
                    <a:pt x="1499" y="3431"/>
                  </a:cubicBezTo>
                  <a:cubicBezTo>
                    <a:pt x="2205" y="3431"/>
                    <a:pt x="2911" y="2945"/>
                    <a:pt x="3375" y="2462"/>
                  </a:cubicBezTo>
                  <a:cubicBezTo>
                    <a:pt x="3966" y="1849"/>
                    <a:pt x="4587" y="44"/>
                    <a:pt x="4587" y="43"/>
                  </a:cubicBezTo>
                  <a:cubicBezTo>
                    <a:pt x="4593" y="26"/>
                    <a:pt x="3551" y="1"/>
                    <a:pt x="3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9"/>
            <p:cNvSpPr/>
            <p:nvPr/>
          </p:nvSpPr>
          <p:spPr>
            <a:xfrm>
              <a:off x="3175500" y="281600"/>
              <a:ext cx="2179050" cy="1184950"/>
            </a:xfrm>
            <a:custGeom>
              <a:avLst/>
              <a:gdLst/>
              <a:ahLst/>
              <a:cxnLst/>
              <a:rect l="l" t="t" r="r" b="b"/>
              <a:pathLst>
                <a:path w="87162" h="47398" extrusionOk="0">
                  <a:moveTo>
                    <a:pt x="23130" y="1"/>
                  </a:moveTo>
                  <a:cubicBezTo>
                    <a:pt x="14624" y="1"/>
                    <a:pt x="6604" y="5264"/>
                    <a:pt x="3559" y="13823"/>
                  </a:cubicBezTo>
                  <a:cubicBezTo>
                    <a:pt x="0" y="23827"/>
                    <a:pt x="4699" y="35089"/>
                    <a:pt x="14326" y="39572"/>
                  </a:cubicBezTo>
                  <a:cubicBezTo>
                    <a:pt x="17191" y="40905"/>
                    <a:pt x="20181" y="41531"/>
                    <a:pt x="23113" y="41531"/>
                  </a:cubicBezTo>
                  <a:cubicBezTo>
                    <a:pt x="26942" y="41531"/>
                    <a:pt x="30673" y="40463"/>
                    <a:pt x="33896" y="38509"/>
                  </a:cubicBezTo>
                  <a:cubicBezTo>
                    <a:pt x="35493" y="37540"/>
                    <a:pt x="37299" y="37026"/>
                    <a:pt x="39112" y="37026"/>
                  </a:cubicBezTo>
                  <a:cubicBezTo>
                    <a:pt x="40269" y="37026"/>
                    <a:pt x="41428" y="37235"/>
                    <a:pt x="42538" y="37668"/>
                  </a:cubicBezTo>
                  <a:lnTo>
                    <a:pt x="47403" y="39565"/>
                  </a:lnTo>
                  <a:lnTo>
                    <a:pt x="48631" y="36416"/>
                  </a:lnTo>
                  <a:lnTo>
                    <a:pt x="55734" y="39188"/>
                  </a:lnTo>
                  <a:lnTo>
                    <a:pt x="56870" y="38823"/>
                  </a:lnTo>
                  <a:cubicBezTo>
                    <a:pt x="57551" y="38605"/>
                    <a:pt x="58249" y="38499"/>
                    <a:pt x="58943" y="38499"/>
                  </a:cubicBezTo>
                  <a:cubicBezTo>
                    <a:pt x="60672" y="38499"/>
                    <a:pt x="62368" y="39159"/>
                    <a:pt x="63655" y="40392"/>
                  </a:cubicBezTo>
                  <a:lnTo>
                    <a:pt x="66499" y="43119"/>
                  </a:lnTo>
                  <a:lnTo>
                    <a:pt x="70358" y="43137"/>
                  </a:lnTo>
                  <a:cubicBezTo>
                    <a:pt x="72434" y="43148"/>
                    <a:pt x="74425" y="43960"/>
                    <a:pt x="75914" y="45406"/>
                  </a:cubicBezTo>
                  <a:lnTo>
                    <a:pt x="76257" y="45738"/>
                  </a:lnTo>
                  <a:cubicBezTo>
                    <a:pt x="77370" y="46818"/>
                    <a:pt x="78845" y="47397"/>
                    <a:pt x="80350" y="47397"/>
                  </a:cubicBezTo>
                  <a:cubicBezTo>
                    <a:pt x="80936" y="47397"/>
                    <a:pt x="81526" y="47310"/>
                    <a:pt x="82102" y="47130"/>
                  </a:cubicBezTo>
                  <a:lnTo>
                    <a:pt x="85978" y="45919"/>
                  </a:lnTo>
                  <a:cubicBezTo>
                    <a:pt x="86804" y="45660"/>
                    <a:pt x="87161" y="44687"/>
                    <a:pt x="86696" y="43956"/>
                  </a:cubicBezTo>
                  <a:lnTo>
                    <a:pt x="83942" y="39622"/>
                  </a:lnTo>
                  <a:cubicBezTo>
                    <a:pt x="83201" y="38456"/>
                    <a:pt x="82107" y="37556"/>
                    <a:pt x="80819" y="37054"/>
                  </a:cubicBezTo>
                  <a:lnTo>
                    <a:pt x="52667" y="26071"/>
                  </a:lnTo>
                  <a:lnTo>
                    <a:pt x="53719" y="23373"/>
                  </a:lnTo>
                  <a:lnTo>
                    <a:pt x="52699" y="21945"/>
                  </a:lnTo>
                  <a:lnTo>
                    <a:pt x="48852" y="21474"/>
                  </a:lnTo>
                  <a:cubicBezTo>
                    <a:pt x="46067" y="20388"/>
                    <a:pt x="43923" y="18074"/>
                    <a:pt x="43118" y="15194"/>
                  </a:cubicBezTo>
                  <a:cubicBezTo>
                    <a:pt x="41423" y="9123"/>
                    <a:pt x="36995" y="3893"/>
                    <a:pt x="30669" y="1426"/>
                  </a:cubicBezTo>
                  <a:cubicBezTo>
                    <a:pt x="28190" y="459"/>
                    <a:pt x="25639" y="1"/>
                    <a:pt x="231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p:cNvSpPr/>
            <p:nvPr/>
          </p:nvSpPr>
          <p:spPr>
            <a:xfrm>
              <a:off x="3167325" y="273825"/>
              <a:ext cx="2196275" cy="1200300"/>
            </a:xfrm>
            <a:custGeom>
              <a:avLst/>
              <a:gdLst/>
              <a:ahLst/>
              <a:cxnLst/>
              <a:rect l="l" t="t" r="r" b="b"/>
              <a:pathLst>
                <a:path w="87851" h="48012" extrusionOk="0">
                  <a:moveTo>
                    <a:pt x="23442" y="607"/>
                  </a:moveTo>
                  <a:cubicBezTo>
                    <a:pt x="25953" y="607"/>
                    <a:pt x="28469" y="1077"/>
                    <a:pt x="30885" y="2019"/>
                  </a:cubicBezTo>
                  <a:cubicBezTo>
                    <a:pt x="36933" y="4378"/>
                    <a:pt x="41405" y="9324"/>
                    <a:pt x="43154" y="15587"/>
                  </a:cubicBezTo>
                  <a:cubicBezTo>
                    <a:pt x="43972" y="18519"/>
                    <a:pt x="46184" y="20942"/>
                    <a:pt x="49069" y="22068"/>
                  </a:cubicBezTo>
                  <a:cubicBezTo>
                    <a:pt x="49092" y="22077"/>
                    <a:pt x="49117" y="22083"/>
                    <a:pt x="49143" y="22086"/>
                  </a:cubicBezTo>
                  <a:lnTo>
                    <a:pt x="52857" y="22540"/>
                  </a:lnTo>
                  <a:lnTo>
                    <a:pt x="53703" y="23727"/>
                  </a:lnTo>
                  <a:lnTo>
                    <a:pt x="52711" y="26273"/>
                  </a:lnTo>
                  <a:cubicBezTo>
                    <a:pt x="52650" y="26428"/>
                    <a:pt x="52727" y="26603"/>
                    <a:pt x="52883" y="26665"/>
                  </a:cubicBezTo>
                  <a:lnTo>
                    <a:pt x="81037" y="37648"/>
                  </a:lnTo>
                  <a:cubicBezTo>
                    <a:pt x="82265" y="38125"/>
                    <a:pt x="83309" y="38983"/>
                    <a:pt x="84014" y="40096"/>
                  </a:cubicBezTo>
                  <a:lnTo>
                    <a:pt x="86768" y="44430"/>
                  </a:lnTo>
                  <a:cubicBezTo>
                    <a:pt x="87125" y="44993"/>
                    <a:pt x="86851" y="45743"/>
                    <a:pt x="86215" y="45941"/>
                  </a:cubicBezTo>
                  <a:lnTo>
                    <a:pt x="82338" y="47152"/>
                  </a:lnTo>
                  <a:cubicBezTo>
                    <a:pt x="81792" y="47323"/>
                    <a:pt x="81232" y="47406"/>
                    <a:pt x="80676" y="47406"/>
                  </a:cubicBezTo>
                  <a:cubicBezTo>
                    <a:pt x="79248" y="47406"/>
                    <a:pt x="77850" y="46857"/>
                    <a:pt x="76795" y="45833"/>
                  </a:cubicBezTo>
                  <a:lnTo>
                    <a:pt x="76453" y="45499"/>
                  </a:lnTo>
                  <a:cubicBezTo>
                    <a:pt x="74908" y="43997"/>
                    <a:pt x="72840" y="43151"/>
                    <a:pt x="70686" y="43146"/>
                  </a:cubicBezTo>
                  <a:lnTo>
                    <a:pt x="66949" y="43128"/>
                  </a:lnTo>
                  <a:lnTo>
                    <a:pt x="64192" y="40484"/>
                  </a:lnTo>
                  <a:cubicBezTo>
                    <a:pt x="62849" y="39196"/>
                    <a:pt x="61079" y="38507"/>
                    <a:pt x="59273" y="38507"/>
                  </a:cubicBezTo>
                  <a:cubicBezTo>
                    <a:pt x="58548" y="38507"/>
                    <a:pt x="57818" y="38618"/>
                    <a:pt x="57106" y="38846"/>
                  </a:cubicBezTo>
                  <a:lnTo>
                    <a:pt x="56071" y="39177"/>
                  </a:lnTo>
                  <a:lnTo>
                    <a:pt x="49067" y="36445"/>
                  </a:lnTo>
                  <a:cubicBezTo>
                    <a:pt x="49031" y="36431"/>
                    <a:pt x="48994" y="36424"/>
                    <a:pt x="48958" y="36424"/>
                  </a:cubicBezTo>
                  <a:cubicBezTo>
                    <a:pt x="48836" y="36424"/>
                    <a:pt x="48721" y="36498"/>
                    <a:pt x="48675" y="36618"/>
                  </a:cubicBezTo>
                  <a:lnTo>
                    <a:pt x="47557" y="39483"/>
                  </a:lnTo>
                  <a:lnTo>
                    <a:pt x="42975" y="37696"/>
                  </a:lnTo>
                  <a:cubicBezTo>
                    <a:pt x="41830" y="37250"/>
                    <a:pt x="40631" y="37029"/>
                    <a:pt x="39427" y="37029"/>
                  </a:cubicBezTo>
                  <a:cubicBezTo>
                    <a:pt x="37587" y="37029"/>
                    <a:pt x="35739" y="37545"/>
                    <a:pt x="34066" y="38560"/>
                  </a:cubicBezTo>
                  <a:cubicBezTo>
                    <a:pt x="30812" y="40533"/>
                    <a:pt x="27139" y="41531"/>
                    <a:pt x="23451" y="41531"/>
                  </a:cubicBezTo>
                  <a:cubicBezTo>
                    <a:pt x="20502" y="41531"/>
                    <a:pt x="17544" y="40893"/>
                    <a:pt x="14781" y="39607"/>
                  </a:cubicBezTo>
                  <a:cubicBezTo>
                    <a:pt x="5336" y="35210"/>
                    <a:pt x="675" y="24065"/>
                    <a:pt x="4173" y="14236"/>
                  </a:cubicBezTo>
                  <a:cubicBezTo>
                    <a:pt x="6047" y="8968"/>
                    <a:pt x="9873" y="4789"/>
                    <a:pt x="14949" y="2471"/>
                  </a:cubicBezTo>
                  <a:cubicBezTo>
                    <a:pt x="17667" y="1230"/>
                    <a:pt x="20551" y="607"/>
                    <a:pt x="23442" y="607"/>
                  </a:cubicBezTo>
                  <a:close/>
                  <a:moveTo>
                    <a:pt x="23443" y="1"/>
                  </a:moveTo>
                  <a:cubicBezTo>
                    <a:pt x="20466" y="1"/>
                    <a:pt x="17496" y="642"/>
                    <a:pt x="14698" y="1920"/>
                  </a:cubicBezTo>
                  <a:cubicBezTo>
                    <a:pt x="9472" y="4307"/>
                    <a:pt x="5531" y="8609"/>
                    <a:pt x="3601" y="14033"/>
                  </a:cubicBezTo>
                  <a:cubicBezTo>
                    <a:pt x="0" y="24154"/>
                    <a:pt x="4799" y="35628"/>
                    <a:pt x="14526" y="40156"/>
                  </a:cubicBezTo>
                  <a:cubicBezTo>
                    <a:pt x="17371" y="41481"/>
                    <a:pt x="20417" y="42137"/>
                    <a:pt x="23452" y="42137"/>
                  </a:cubicBezTo>
                  <a:cubicBezTo>
                    <a:pt x="27249" y="42137"/>
                    <a:pt x="31030" y="41110"/>
                    <a:pt x="34380" y="39078"/>
                  </a:cubicBezTo>
                  <a:cubicBezTo>
                    <a:pt x="35957" y="38122"/>
                    <a:pt x="37698" y="37636"/>
                    <a:pt x="39429" y="37636"/>
                  </a:cubicBezTo>
                  <a:cubicBezTo>
                    <a:pt x="40558" y="37636"/>
                    <a:pt x="41683" y="37842"/>
                    <a:pt x="42755" y="38260"/>
                  </a:cubicBezTo>
                  <a:lnTo>
                    <a:pt x="47621" y="40157"/>
                  </a:lnTo>
                  <a:cubicBezTo>
                    <a:pt x="47657" y="40172"/>
                    <a:pt x="47694" y="40179"/>
                    <a:pt x="47731" y="40179"/>
                  </a:cubicBezTo>
                  <a:cubicBezTo>
                    <a:pt x="47852" y="40179"/>
                    <a:pt x="47966" y="40105"/>
                    <a:pt x="48012" y="39986"/>
                  </a:cubicBezTo>
                  <a:lnTo>
                    <a:pt x="49129" y="37119"/>
                  </a:lnTo>
                  <a:lnTo>
                    <a:pt x="55950" y="39780"/>
                  </a:lnTo>
                  <a:cubicBezTo>
                    <a:pt x="55985" y="39794"/>
                    <a:pt x="56022" y="39801"/>
                    <a:pt x="56059" y="39801"/>
                  </a:cubicBezTo>
                  <a:cubicBezTo>
                    <a:pt x="56090" y="39801"/>
                    <a:pt x="56122" y="39796"/>
                    <a:pt x="56152" y="39786"/>
                  </a:cubicBezTo>
                  <a:lnTo>
                    <a:pt x="57290" y="39423"/>
                  </a:lnTo>
                  <a:cubicBezTo>
                    <a:pt x="57940" y="39215"/>
                    <a:pt x="58608" y="39114"/>
                    <a:pt x="59271" y="39114"/>
                  </a:cubicBezTo>
                  <a:cubicBezTo>
                    <a:pt x="60924" y="39114"/>
                    <a:pt x="62544" y="39744"/>
                    <a:pt x="63773" y="40923"/>
                  </a:cubicBezTo>
                  <a:lnTo>
                    <a:pt x="66617" y="43650"/>
                  </a:lnTo>
                  <a:cubicBezTo>
                    <a:pt x="66673" y="43704"/>
                    <a:pt x="66748" y="43734"/>
                    <a:pt x="66825" y="43734"/>
                  </a:cubicBezTo>
                  <a:lnTo>
                    <a:pt x="70684" y="43752"/>
                  </a:lnTo>
                  <a:cubicBezTo>
                    <a:pt x="72681" y="43758"/>
                    <a:pt x="74598" y="44541"/>
                    <a:pt x="76030" y="45934"/>
                  </a:cubicBezTo>
                  <a:lnTo>
                    <a:pt x="76373" y="46268"/>
                  </a:lnTo>
                  <a:cubicBezTo>
                    <a:pt x="77526" y="47386"/>
                    <a:pt x="79068" y="48011"/>
                    <a:pt x="80675" y="48011"/>
                  </a:cubicBezTo>
                  <a:cubicBezTo>
                    <a:pt x="81300" y="48011"/>
                    <a:pt x="81921" y="47916"/>
                    <a:pt x="82519" y="47730"/>
                  </a:cubicBezTo>
                  <a:lnTo>
                    <a:pt x="86396" y="46519"/>
                  </a:lnTo>
                  <a:cubicBezTo>
                    <a:pt x="87413" y="46201"/>
                    <a:pt x="87850" y="45005"/>
                    <a:pt x="87279" y="44105"/>
                  </a:cubicBezTo>
                  <a:lnTo>
                    <a:pt x="84526" y="39772"/>
                  </a:lnTo>
                  <a:cubicBezTo>
                    <a:pt x="83752" y="38548"/>
                    <a:pt x="82606" y="37606"/>
                    <a:pt x="81257" y="37083"/>
                  </a:cubicBezTo>
                  <a:lnTo>
                    <a:pt x="53386" y="26210"/>
                  </a:lnTo>
                  <a:lnTo>
                    <a:pt x="54329" y="23794"/>
                  </a:lnTo>
                  <a:cubicBezTo>
                    <a:pt x="54365" y="23698"/>
                    <a:pt x="54352" y="23591"/>
                    <a:pt x="54293" y="23508"/>
                  </a:cubicBezTo>
                  <a:lnTo>
                    <a:pt x="53275" y="22079"/>
                  </a:lnTo>
                  <a:cubicBezTo>
                    <a:pt x="53225" y="22010"/>
                    <a:pt x="53149" y="21965"/>
                    <a:pt x="53064" y="21956"/>
                  </a:cubicBezTo>
                  <a:lnTo>
                    <a:pt x="49255" y="21489"/>
                  </a:lnTo>
                  <a:cubicBezTo>
                    <a:pt x="46563" y="20427"/>
                    <a:pt x="44502" y="18162"/>
                    <a:pt x="43738" y="15425"/>
                  </a:cubicBezTo>
                  <a:cubicBezTo>
                    <a:pt x="41936" y="8976"/>
                    <a:pt x="37333" y="3883"/>
                    <a:pt x="31106" y="1455"/>
                  </a:cubicBezTo>
                  <a:cubicBezTo>
                    <a:pt x="28618" y="484"/>
                    <a:pt x="26028" y="1"/>
                    <a:pt x="23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9"/>
            <p:cNvSpPr/>
            <p:nvPr/>
          </p:nvSpPr>
          <p:spPr>
            <a:xfrm>
              <a:off x="3150025" y="245925"/>
              <a:ext cx="2179025" cy="1184950"/>
            </a:xfrm>
            <a:custGeom>
              <a:avLst/>
              <a:gdLst/>
              <a:ahLst/>
              <a:cxnLst/>
              <a:rect l="l" t="t" r="r" b="b"/>
              <a:pathLst>
                <a:path w="87161" h="47398" extrusionOk="0">
                  <a:moveTo>
                    <a:pt x="23129" y="0"/>
                  </a:moveTo>
                  <a:cubicBezTo>
                    <a:pt x="14624" y="0"/>
                    <a:pt x="6604" y="5264"/>
                    <a:pt x="3560" y="13822"/>
                  </a:cubicBezTo>
                  <a:cubicBezTo>
                    <a:pt x="1" y="23827"/>
                    <a:pt x="4699" y="35088"/>
                    <a:pt x="14327" y="39570"/>
                  </a:cubicBezTo>
                  <a:cubicBezTo>
                    <a:pt x="17191" y="40903"/>
                    <a:pt x="20181" y="41530"/>
                    <a:pt x="23113" y="41530"/>
                  </a:cubicBezTo>
                  <a:cubicBezTo>
                    <a:pt x="26942" y="41530"/>
                    <a:pt x="30672" y="40462"/>
                    <a:pt x="33895" y="38507"/>
                  </a:cubicBezTo>
                  <a:cubicBezTo>
                    <a:pt x="35493" y="37538"/>
                    <a:pt x="37299" y="37024"/>
                    <a:pt x="39112" y="37024"/>
                  </a:cubicBezTo>
                  <a:cubicBezTo>
                    <a:pt x="40268" y="37024"/>
                    <a:pt x="41427" y="37233"/>
                    <a:pt x="42537" y="37666"/>
                  </a:cubicBezTo>
                  <a:lnTo>
                    <a:pt x="47402" y="39564"/>
                  </a:lnTo>
                  <a:lnTo>
                    <a:pt x="48630" y="36416"/>
                  </a:lnTo>
                  <a:lnTo>
                    <a:pt x="55733" y="39186"/>
                  </a:lnTo>
                  <a:lnTo>
                    <a:pt x="56870" y="38823"/>
                  </a:lnTo>
                  <a:cubicBezTo>
                    <a:pt x="57551" y="38604"/>
                    <a:pt x="58250" y="38498"/>
                    <a:pt x="58944" y="38498"/>
                  </a:cubicBezTo>
                  <a:cubicBezTo>
                    <a:pt x="60674" y="38498"/>
                    <a:pt x="62368" y="39158"/>
                    <a:pt x="63655" y="40392"/>
                  </a:cubicBezTo>
                  <a:lnTo>
                    <a:pt x="66499" y="43119"/>
                  </a:lnTo>
                  <a:lnTo>
                    <a:pt x="70357" y="43137"/>
                  </a:lnTo>
                  <a:cubicBezTo>
                    <a:pt x="72433" y="43147"/>
                    <a:pt x="74424" y="43960"/>
                    <a:pt x="75914" y="45406"/>
                  </a:cubicBezTo>
                  <a:lnTo>
                    <a:pt x="76257" y="45738"/>
                  </a:lnTo>
                  <a:cubicBezTo>
                    <a:pt x="77370" y="46818"/>
                    <a:pt x="78844" y="47397"/>
                    <a:pt x="80350" y="47397"/>
                  </a:cubicBezTo>
                  <a:cubicBezTo>
                    <a:pt x="80935" y="47397"/>
                    <a:pt x="81526" y="47310"/>
                    <a:pt x="82101" y="47130"/>
                  </a:cubicBezTo>
                  <a:lnTo>
                    <a:pt x="85978" y="45919"/>
                  </a:lnTo>
                  <a:cubicBezTo>
                    <a:pt x="86805" y="45660"/>
                    <a:pt x="87161" y="44687"/>
                    <a:pt x="86697" y="43956"/>
                  </a:cubicBezTo>
                  <a:lnTo>
                    <a:pt x="83943" y="39622"/>
                  </a:lnTo>
                  <a:cubicBezTo>
                    <a:pt x="83202" y="38455"/>
                    <a:pt x="82106" y="37555"/>
                    <a:pt x="80820" y="37053"/>
                  </a:cubicBezTo>
                  <a:lnTo>
                    <a:pt x="52666" y="26071"/>
                  </a:lnTo>
                  <a:lnTo>
                    <a:pt x="53718" y="23372"/>
                  </a:lnTo>
                  <a:lnTo>
                    <a:pt x="48852" y="21474"/>
                  </a:lnTo>
                  <a:cubicBezTo>
                    <a:pt x="46066" y="20388"/>
                    <a:pt x="43921" y="18073"/>
                    <a:pt x="43118" y="15194"/>
                  </a:cubicBezTo>
                  <a:cubicBezTo>
                    <a:pt x="41422" y="9122"/>
                    <a:pt x="36994" y="3893"/>
                    <a:pt x="30668" y="1425"/>
                  </a:cubicBezTo>
                  <a:cubicBezTo>
                    <a:pt x="28190" y="458"/>
                    <a:pt x="25638" y="0"/>
                    <a:pt x="231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9"/>
            <p:cNvSpPr/>
            <p:nvPr/>
          </p:nvSpPr>
          <p:spPr>
            <a:xfrm>
              <a:off x="3141850" y="238100"/>
              <a:ext cx="2196250" cy="1200350"/>
            </a:xfrm>
            <a:custGeom>
              <a:avLst/>
              <a:gdLst/>
              <a:ahLst/>
              <a:cxnLst/>
              <a:rect l="l" t="t" r="r" b="b"/>
              <a:pathLst>
                <a:path w="87850" h="48014" extrusionOk="0">
                  <a:moveTo>
                    <a:pt x="23441" y="607"/>
                  </a:moveTo>
                  <a:cubicBezTo>
                    <a:pt x="25952" y="607"/>
                    <a:pt x="28469" y="1077"/>
                    <a:pt x="30886" y="2020"/>
                  </a:cubicBezTo>
                  <a:cubicBezTo>
                    <a:pt x="36933" y="4379"/>
                    <a:pt x="41404" y="9324"/>
                    <a:pt x="43154" y="15588"/>
                  </a:cubicBezTo>
                  <a:cubicBezTo>
                    <a:pt x="43973" y="18519"/>
                    <a:pt x="46185" y="20943"/>
                    <a:pt x="49071" y="22068"/>
                  </a:cubicBezTo>
                  <a:lnTo>
                    <a:pt x="53655" y="23857"/>
                  </a:lnTo>
                  <a:lnTo>
                    <a:pt x="52710" y="26273"/>
                  </a:lnTo>
                  <a:cubicBezTo>
                    <a:pt x="52651" y="26429"/>
                    <a:pt x="52727" y="26604"/>
                    <a:pt x="52882" y="26665"/>
                  </a:cubicBezTo>
                  <a:lnTo>
                    <a:pt x="81035" y="37648"/>
                  </a:lnTo>
                  <a:cubicBezTo>
                    <a:pt x="82264" y="38124"/>
                    <a:pt x="83309" y="38983"/>
                    <a:pt x="84014" y="40097"/>
                  </a:cubicBezTo>
                  <a:lnTo>
                    <a:pt x="86767" y="44432"/>
                  </a:lnTo>
                  <a:cubicBezTo>
                    <a:pt x="87126" y="44995"/>
                    <a:pt x="86851" y="45743"/>
                    <a:pt x="86214" y="45943"/>
                  </a:cubicBezTo>
                  <a:lnTo>
                    <a:pt x="82337" y="47154"/>
                  </a:lnTo>
                  <a:cubicBezTo>
                    <a:pt x="81791" y="47324"/>
                    <a:pt x="81231" y="47408"/>
                    <a:pt x="80676" y="47408"/>
                  </a:cubicBezTo>
                  <a:cubicBezTo>
                    <a:pt x="79248" y="47408"/>
                    <a:pt x="77851" y="46858"/>
                    <a:pt x="76796" y="45833"/>
                  </a:cubicBezTo>
                  <a:lnTo>
                    <a:pt x="76452" y="45501"/>
                  </a:lnTo>
                  <a:cubicBezTo>
                    <a:pt x="74909" y="43997"/>
                    <a:pt x="72841" y="43153"/>
                    <a:pt x="70686" y="43147"/>
                  </a:cubicBezTo>
                  <a:lnTo>
                    <a:pt x="66948" y="43130"/>
                  </a:lnTo>
                  <a:lnTo>
                    <a:pt x="64191" y="40486"/>
                  </a:lnTo>
                  <a:cubicBezTo>
                    <a:pt x="62848" y="39197"/>
                    <a:pt x="61078" y="38508"/>
                    <a:pt x="59272" y="38508"/>
                  </a:cubicBezTo>
                  <a:cubicBezTo>
                    <a:pt x="58547" y="38508"/>
                    <a:pt x="57817" y="38619"/>
                    <a:pt x="57106" y="38846"/>
                  </a:cubicBezTo>
                  <a:lnTo>
                    <a:pt x="56070" y="39177"/>
                  </a:lnTo>
                  <a:lnTo>
                    <a:pt x="49068" y="36446"/>
                  </a:lnTo>
                  <a:cubicBezTo>
                    <a:pt x="49032" y="36433"/>
                    <a:pt x="48995" y="36426"/>
                    <a:pt x="48957" y="36426"/>
                  </a:cubicBezTo>
                  <a:cubicBezTo>
                    <a:pt x="48916" y="36426"/>
                    <a:pt x="48875" y="36434"/>
                    <a:pt x="48836" y="36452"/>
                  </a:cubicBezTo>
                  <a:cubicBezTo>
                    <a:pt x="48762" y="36483"/>
                    <a:pt x="48705" y="36544"/>
                    <a:pt x="48676" y="36618"/>
                  </a:cubicBezTo>
                  <a:lnTo>
                    <a:pt x="47557" y="39485"/>
                  </a:lnTo>
                  <a:lnTo>
                    <a:pt x="42975" y="37697"/>
                  </a:lnTo>
                  <a:cubicBezTo>
                    <a:pt x="41831" y="37251"/>
                    <a:pt x="40631" y="37030"/>
                    <a:pt x="39428" y="37030"/>
                  </a:cubicBezTo>
                  <a:cubicBezTo>
                    <a:pt x="37588" y="37030"/>
                    <a:pt x="35739" y="37546"/>
                    <a:pt x="34066" y="38561"/>
                  </a:cubicBezTo>
                  <a:cubicBezTo>
                    <a:pt x="30813" y="40535"/>
                    <a:pt x="27140" y="41533"/>
                    <a:pt x="23452" y="41533"/>
                  </a:cubicBezTo>
                  <a:cubicBezTo>
                    <a:pt x="20504" y="41533"/>
                    <a:pt x="17545" y="40895"/>
                    <a:pt x="14782" y="39608"/>
                  </a:cubicBezTo>
                  <a:cubicBezTo>
                    <a:pt x="5335" y="35212"/>
                    <a:pt x="675" y="24066"/>
                    <a:pt x="4173" y="14236"/>
                  </a:cubicBezTo>
                  <a:cubicBezTo>
                    <a:pt x="6046" y="8968"/>
                    <a:pt x="9872" y="4791"/>
                    <a:pt x="14950" y="2471"/>
                  </a:cubicBezTo>
                  <a:cubicBezTo>
                    <a:pt x="17666" y="1230"/>
                    <a:pt x="20550" y="607"/>
                    <a:pt x="23441" y="607"/>
                  </a:cubicBezTo>
                  <a:close/>
                  <a:moveTo>
                    <a:pt x="23441" y="1"/>
                  </a:moveTo>
                  <a:cubicBezTo>
                    <a:pt x="20464" y="1"/>
                    <a:pt x="17494" y="642"/>
                    <a:pt x="14697" y="1921"/>
                  </a:cubicBezTo>
                  <a:cubicBezTo>
                    <a:pt x="9471" y="4308"/>
                    <a:pt x="5530" y="8609"/>
                    <a:pt x="3602" y="14033"/>
                  </a:cubicBezTo>
                  <a:cubicBezTo>
                    <a:pt x="1" y="24154"/>
                    <a:pt x="4800" y="35630"/>
                    <a:pt x="14525" y="40158"/>
                  </a:cubicBezTo>
                  <a:cubicBezTo>
                    <a:pt x="17369" y="41482"/>
                    <a:pt x="20415" y="42138"/>
                    <a:pt x="23451" y="42138"/>
                  </a:cubicBezTo>
                  <a:cubicBezTo>
                    <a:pt x="27248" y="42138"/>
                    <a:pt x="31029" y="41111"/>
                    <a:pt x="34380" y="39080"/>
                  </a:cubicBezTo>
                  <a:cubicBezTo>
                    <a:pt x="35956" y="38123"/>
                    <a:pt x="37697" y="37637"/>
                    <a:pt x="39428" y="37637"/>
                  </a:cubicBezTo>
                  <a:cubicBezTo>
                    <a:pt x="40557" y="37637"/>
                    <a:pt x="41681" y="37843"/>
                    <a:pt x="42753" y="38262"/>
                  </a:cubicBezTo>
                  <a:lnTo>
                    <a:pt x="47619" y="40159"/>
                  </a:lnTo>
                  <a:cubicBezTo>
                    <a:pt x="47655" y="40173"/>
                    <a:pt x="47692" y="40180"/>
                    <a:pt x="47728" y="40180"/>
                  </a:cubicBezTo>
                  <a:cubicBezTo>
                    <a:pt x="47850" y="40180"/>
                    <a:pt x="47965" y="40107"/>
                    <a:pt x="48012" y="39987"/>
                  </a:cubicBezTo>
                  <a:lnTo>
                    <a:pt x="49129" y="37121"/>
                  </a:lnTo>
                  <a:lnTo>
                    <a:pt x="55949" y="39782"/>
                  </a:lnTo>
                  <a:cubicBezTo>
                    <a:pt x="55984" y="39795"/>
                    <a:pt x="56022" y="39802"/>
                    <a:pt x="56059" y="39802"/>
                  </a:cubicBezTo>
                  <a:cubicBezTo>
                    <a:pt x="56090" y="39802"/>
                    <a:pt x="56122" y="39797"/>
                    <a:pt x="56152" y="39787"/>
                  </a:cubicBezTo>
                  <a:lnTo>
                    <a:pt x="57289" y="39423"/>
                  </a:lnTo>
                  <a:cubicBezTo>
                    <a:pt x="57940" y="39215"/>
                    <a:pt x="58608" y="39113"/>
                    <a:pt x="59271" y="39113"/>
                  </a:cubicBezTo>
                  <a:cubicBezTo>
                    <a:pt x="60924" y="39113"/>
                    <a:pt x="62543" y="39744"/>
                    <a:pt x="63772" y="40924"/>
                  </a:cubicBezTo>
                  <a:lnTo>
                    <a:pt x="66616" y="43649"/>
                  </a:lnTo>
                  <a:cubicBezTo>
                    <a:pt x="66672" y="43704"/>
                    <a:pt x="66746" y="43734"/>
                    <a:pt x="66824" y="43734"/>
                  </a:cubicBezTo>
                  <a:lnTo>
                    <a:pt x="70683" y="43752"/>
                  </a:lnTo>
                  <a:cubicBezTo>
                    <a:pt x="72681" y="43759"/>
                    <a:pt x="74599" y="44541"/>
                    <a:pt x="76030" y="45935"/>
                  </a:cubicBezTo>
                  <a:lnTo>
                    <a:pt x="76373" y="46268"/>
                  </a:lnTo>
                  <a:cubicBezTo>
                    <a:pt x="77525" y="47387"/>
                    <a:pt x="79068" y="48013"/>
                    <a:pt x="80674" y="48013"/>
                  </a:cubicBezTo>
                  <a:cubicBezTo>
                    <a:pt x="81299" y="48012"/>
                    <a:pt x="81922" y="47917"/>
                    <a:pt x="82518" y="47731"/>
                  </a:cubicBezTo>
                  <a:lnTo>
                    <a:pt x="86395" y="46519"/>
                  </a:lnTo>
                  <a:cubicBezTo>
                    <a:pt x="87412" y="46202"/>
                    <a:pt x="87850" y="45005"/>
                    <a:pt x="87278" y="44105"/>
                  </a:cubicBezTo>
                  <a:lnTo>
                    <a:pt x="84525" y="39772"/>
                  </a:lnTo>
                  <a:cubicBezTo>
                    <a:pt x="83751" y="38548"/>
                    <a:pt x="82605" y="37605"/>
                    <a:pt x="81256" y="37083"/>
                  </a:cubicBezTo>
                  <a:lnTo>
                    <a:pt x="53385" y="26211"/>
                  </a:lnTo>
                  <a:lnTo>
                    <a:pt x="54328" y="23795"/>
                  </a:lnTo>
                  <a:cubicBezTo>
                    <a:pt x="54389" y="23639"/>
                    <a:pt x="54312" y="23463"/>
                    <a:pt x="54156" y="23402"/>
                  </a:cubicBezTo>
                  <a:lnTo>
                    <a:pt x="49289" y="21504"/>
                  </a:lnTo>
                  <a:cubicBezTo>
                    <a:pt x="46581" y="20447"/>
                    <a:pt x="44505" y="18174"/>
                    <a:pt x="43736" y="15425"/>
                  </a:cubicBezTo>
                  <a:cubicBezTo>
                    <a:pt x="41935" y="8975"/>
                    <a:pt x="37333" y="3884"/>
                    <a:pt x="31106" y="1456"/>
                  </a:cubicBezTo>
                  <a:cubicBezTo>
                    <a:pt x="28617" y="485"/>
                    <a:pt x="26026" y="1"/>
                    <a:pt x="23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9"/>
            <p:cNvSpPr/>
            <p:nvPr/>
          </p:nvSpPr>
          <p:spPr>
            <a:xfrm>
              <a:off x="4509900" y="1092275"/>
              <a:ext cx="780875" cy="313250"/>
            </a:xfrm>
            <a:custGeom>
              <a:avLst/>
              <a:gdLst/>
              <a:ahLst/>
              <a:cxnLst/>
              <a:rect l="l" t="t" r="r" b="b"/>
              <a:pathLst>
                <a:path w="31235" h="12530" extrusionOk="0">
                  <a:moveTo>
                    <a:pt x="345" y="1"/>
                  </a:moveTo>
                  <a:cubicBezTo>
                    <a:pt x="224" y="1"/>
                    <a:pt x="109" y="74"/>
                    <a:pt x="63" y="194"/>
                  </a:cubicBezTo>
                  <a:cubicBezTo>
                    <a:pt x="0" y="352"/>
                    <a:pt x="81" y="530"/>
                    <a:pt x="240" y="589"/>
                  </a:cubicBezTo>
                  <a:lnTo>
                    <a:pt x="30799" y="12509"/>
                  </a:lnTo>
                  <a:cubicBezTo>
                    <a:pt x="30834" y="12523"/>
                    <a:pt x="30872" y="12530"/>
                    <a:pt x="30910" y="12530"/>
                  </a:cubicBezTo>
                  <a:cubicBezTo>
                    <a:pt x="31056" y="12530"/>
                    <a:pt x="31181" y="12427"/>
                    <a:pt x="31207" y="12283"/>
                  </a:cubicBezTo>
                  <a:cubicBezTo>
                    <a:pt x="31234" y="12140"/>
                    <a:pt x="31155" y="11997"/>
                    <a:pt x="31019" y="11945"/>
                  </a:cubicBezTo>
                  <a:lnTo>
                    <a:pt x="460" y="24"/>
                  </a:lnTo>
                  <a:cubicBezTo>
                    <a:pt x="422" y="8"/>
                    <a:pt x="383" y="1"/>
                    <a:pt x="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9"/>
            <p:cNvSpPr/>
            <p:nvPr/>
          </p:nvSpPr>
          <p:spPr>
            <a:xfrm>
              <a:off x="4230200" y="1003925"/>
              <a:ext cx="237625" cy="193250"/>
            </a:xfrm>
            <a:custGeom>
              <a:avLst/>
              <a:gdLst/>
              <a:ahLst/>
              <a:cxnLst/>
              <a:rect l="l" t="t" r="r" b="b"/>
              <a:pathLst>
                <a:path w="9505" h="7730" extrusionOk="0">
                  <a:moveTo>
                    <a:pt x="2473" y="0"/>
                  </a:moveTo>
                  <a:cubicBezTo>
                    <a:pt x="2351" y="0"/>
                    <a:pt x="2237" y="74"/>
                    <a:pt x="2191" y="193"/>
                  </a:cubicBezTo>
                  <a:lnTo>
                    <a:pt x="62" y="5649"/>
                  </a:lnTo>
                  <a:cubicBezTo>
                    <a:pt x="1" y="5806"/>
                    <a:pt x="79" y="5981"/>
                    <a:pt x="234" y="6043"/>
                  </a:cubicBezTo>
                  <a:lnTo>
                    <a:pt x="4504" y="7708"/>
                  </a:lnTo>
                  <a:cubicBezTo>
                    <a:pt x="4539" y="7721"/>
                    <a:pt x="4577" y="7729"/>
                    <a:pt x="4615" y="7729"/>
                  </a:cubicBezTo>
                  <a:lnTo>
                    <a:pt x="4615" y="7728"/>
                  </a:lnTo>
                  <a:cubicBezTo>
                    <a:pt x="4615" y="7728"/>
                    <a:pt x="4616" y="7728"/>
                    <a:pt x="4617" y="7728"/>
                  </a:cubicBezTo>
                  <a:cubicBezTo>
                    <a:pt x="4762" y="7728"/>
                    <a:pt x="4886" y="7624"/>
                    <a:pt x="4913" y="7482"/>
                  </a:cubicBezTo>
                  <a:cubicBezTo>
                    <a:pt x="4940" y="7338"/>
                    <a:pt x="4861" y="7196"/>
                    <a:pt x="4725" y="7143"/>
                  </a:cubicBezTo>
                  <a:lnTo>
                    <a:pt x="736" y="5588"/>
                  </a:lnTo>
                  <a:lnTo>
                    <a:pt x="2646" y="695"/>
                  </a:lnTo>
                  <a:lnTo>
                    <a:pt x="9045" y="3192"/>
                  </a:lnTo>
                  <a:cubicBezTo>
                    <a:pt x="9083" y="3208"/>
                    <a:pt x="9122" y="3215"/>
                    <a:pt x="9161" y="3215"/>
                  </a:cubicBezTo>
                  <a:cubicBezTo>
                    <a:pt x="9282" y="3215"/>
                    <a:pt x="9397" y="3142"/>
                    <a:pt x="9443" y="3023"/>
                  </a:cubicBezTo>
                  <a:cubicBezTo>
                    <a:pt x="9505" y="2865"/>
                    <a:pt x="9425" y="2687"/>
                    <a:pt x="9265" y="2628"/>
                  </a:cubicBezTo>
                  <a:lnTo>
                    <a:pt x="2583" y="21"/>
                  </a:lnTo>
                  <a:cubicBezTo>
                    <a:pt x="2547" y="7"/>
                    <a:pt x="2510" y="0"/>
                    <a:pt x="2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p:cNvSpPr/>
            <p:nvPr/>
          </p:nvSpPr>
          <p:spPr>
            <a:xfrm>
              <a:off x="4248275" y="790575"/>
              <a:ext cx="717675" cy="399425"/>
            </a:xfrm>
            <a:custGeom>
              <a:avLst/>
              <a:gdLst/>
              <a:ahLst/>
              <a:cxnLst/>
              <a:rect l="l" t="t" r="r" b="b"/>
              <a:pathLst>
                <a:path w="28707" h="15977" extrusionOk="0">
                  <a:moveTo>
                    <a:pt x="2072" y="0"/>
                  </a:moveTo>
                  <a:cubicBezTo>
                    <a:pt x="1951" y="0"/>
                    <a:pt x="1836" y="74"/>
                    <a:pt x="1790" y="194"/>
                  </a:cubicBezTo>
                  <a:lnTo>
                    <a:pt x="60" y="4625"/>
                  </a:lnTo>
                  <a:cubicBezTo>
                    <a:pt x="0" y="4781"/>
                    <a:pt x="77" y="4957"/>
                    <a:pt x="233" y="5018"/>
                  </a:cubicBezTo>
                  <a:lnTo>
                    <a:pt x="28271" y="15954"/>
                  </a:lnTo>
                  <a:cubicBezTo>
                    <a:pt x="28305" y="15969"/>
                    <a:pt x="28343" y="15975"/>
                    <a:pt x="28381" y="15975"/>
                  </a:cubicBezTo>
                  <a:lnTo>
                    <a:pt x="28381" y="15977"/>
                  </a:lnTo>
                  <a:cubicBezTo>
                    <a:pt x="28527" y="15977"/>
                    <a:pt x="28652" y="15872"/>
                    <a:pt x="28679" y="15729"/>
                  </a:cubicBezTo>
                  <a:cubicBezTo>
                    <a:pt x="28706" y="15586"/>
                    <a:pt x="28627" y="15444"/>
                    <a:pt x="28491" y="15392"/>
                  </a:cubicBezTo>
                  <a:lnTo>
                    <a:pt x="735" y="4563"/>
                  </a:lnTo>
                  <a:lnTo>
                    <a:pt x="2244" y="696"/>
                  </a:lnTo>
                  <a:lnTo>
                    <a:pt x="9093" y="3368"/>
                  </a:lnTo>
                  <a:cubicBezTo>
                    <a:pt x="9131" y="3384"/>
                    <a:pt x="9170" y="3391"/>
                    <a:pt x="9209" y="3391"/>
                  </a:cubicBezTo>
                  <a:cubicBezTo>
                    <a:pt x="9330" y="3391"/>
                    <a:pt x="9444" y="3318"/>
                    <a:pt x="9491" y="3199"/>
                  </a:cubicBezTo>
                  <a:cubicBezTo>
                    <a:pt x="9553" y="3040"/>
                    <a:pt x="9472" y="2863"/>
                    <a:pt x="9313" y="2804"/>
                  </a:cubicBezTo>
                  <a:lnTo>
                    <a:pt x="2182" y="21"/>
                  </a:lnTo>
                  <a:cubicBezTo>
                    <a:pt x="2146" y="7"/>
                    <a:pt x="2109" y="0"/>
                    <a:pt x="2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9"/>
            <p:cNvSpPr/>
            <p:nvPr/>
          </p:nvSpPr>
          <p:spPr>
            <a:xfrm>
              <a:off x="5012325" y="1199425"/>
              <a:ext cx="293425" cy="123125"/>
            </a:xfrm>
            <a:custGeom>
              <a:avLst/>
              <a:gdLst/>
              <a:ahLst/>
              <a:cxnLst/>
              <a:rect l="l" t="t" r="r" b="b"/>
              <a:pathLst>
                <a:path w="11737" h="4925" extrusionOk="0">
                  <a:moveTo>
                    <a:pt x="341" y="1"/>
                  </a:moveTo>
                  <a:cubicBezTo>
                    <a:pt x="220" y="1"/>
                    <a:pt x="106" y="74"/>
                    <a:pt x="60" y="193"/>
                  </a:cubicBezTo>
                  <a:cubicBezTo>
                    <a:pt x="0" y="347"/>
                    <a:pt x="74" y="521"/>
                    <a:pt x="227" y="584"/>
                  </a:cubicBezTo>
                  <a:lnTo>
                    <a:pt x="11301" y="4903"/>
                  </a:lnTo>
                  <a:cubicBezTo>
                    <a:pt x="11336" y="4916"/>
                    <a:pt x="11373" y="4924"/>
                    <a:pt x="11411" y="4924"/>
                  </a:cubicBezTo>
                  <a:cubicBezTo>
                    <a:pt x="11556" y="4924"/>
                    <a:pt x="11681" y="4821"/>
                    <a:pt x="11709" y="4678"/>
                  </a:cubicBezTo>
                  <a:cubicBezTo>
                    <a:pt x="11736" y="4535"/>
                    <a:pt x="11657" y="4393"/>
                    <a:pt x="11521" y="4339"/>
                  </a:cubicBezTo>
                  <a:lnTo>
                    <a:pt x="447" y="20"/>
                  </a:lnTo>
                  <a:cubicBezTo>
                    <a:pt x="412" y="7"/>
                    <a:pt x="376" y="1"/>
                    <a:pt x="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9"/>
            <p:cNvSpPr/>
            <p:nvPr/>
          </p:nvSpPr>
          <p:spPr>
            <a:xfrm>
              <a:off x="3389750" y="542875"/>
              <a:ext cx="292875" cy="292875"/>
            </a:xfrm>
            <a:custGeom>
              <a:avLst/>
              <a:gdLst/>
              <a:ahLst/>
              <a:cxnLst/>
              <a:rect l="l" t="t" r="r" b="b"/>
              <a:pathLst>
                <a:path w="11715" h="11715" extrusionOk="0">
                  <a:moveTo>
                    <a:pt x="5858" y="1"/>
                  </a:moveTo>
                  <a:cubicBezTo>
                    <a:pt x="4304" y="1"/>
                    <a:pt x="2815" y="618"/>
                    <a:pt x="1716" y="1717"/>
                  </a:cubicBezTo>
                  <a:cubicBezTo>
                    <a:pt x="618" y="2815"/>
                    <a:pt x="0" y="4305"/>
                    <a:pt x="0" y="5858"/>
                  </a:cubicBezTo>
                  <a:cubicBezTo>
                    <a:pt x="0" y="7412"/>
                    <a:pt x="618" y="8902"/>
                    <a:pt x="1716" y="9999"/>
                  </a:cubicBezTo>
                  <a:cubicBezTo>
                    <a:pt x="2815" y="11097"/>
                    <a:pt x="4304" y="11715"/>
                    <a:pt x="5858" y="11715"/>
                  </a:cubicBezTo>
                  <a:cubicBezTo>
                    <a:pt x="7410" y="11715"/>
                    <a:pt x="8900" y="11097"/>
                    <a:pt x="9999" y="9999"/>
                  </a:cubicBezTo>
                  <a:cubicBezTo>
                    <a:pt x="11097" y="8902"/>
                    <a:pt x="11714" y="7412"/>
                    <a:pt x="11714" y="5858"/>
                  </a:cubicBezTo>
                  <a:cubicBezTo>
                    <a:pt x="11714" y="4305"/>
                    <a:pt x="11097" y="2815"/>
                    <a:pt x="9999" y="1717"/>
                  </a:cubicBezTo>
                  <a:cubicBezTo>
                    <a:pt x="8900" y="618"/>
                    <a:pt x="7410" y="1"/>
                    <a:pt x="5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9"/>
            <p:cNvSpPr/>
            <p:nvPr/>
          </p:nvSpPr>
          <p:spPr>
            <a:xfrm>
              <a:off x="3374225" y="535300"/>
              <a:ext cx="326825" cy="308100"/>
            </a:xfrm>
            <a:custGeom>
              <a:avLst/>
              <a:gdLst/>
              <a:ahLst/>
              <a:cxnLst/>
              <a:rect l="l" t="t" r="r" b="b"/>
              <a:pathLst>
                <a:path w="13073" h="12324" extrusionOk="0">
                  <a:moveTo>
                    <a:pt x="6486" y="607"/>
                  </a:moveTo>
                  <a:cubicBezTo>
                    <a:pt x="7173" y="607"/>
                    <a:pt x="7856" y="736"/>
                    <a:pt x="8496" y="987"/>
                  </a:cubicBezTo>
                  <a:cubicBezTo>
                    <a:pt x="10589" y="1804"/>
                    <a:pt x="11984" y="3800"/>
                    <a:pt x="12031" y="6047"/>
                  </a:cubicBezTo>
                  <a:cubicBezTo>
                    <a:pt x="12078" y="8292"/>
                    <a:pt x="10766" y="10345"/>
                    <a:pt x="8709" y="11248"/>
                  </a:cubicBezTo>
                  <a:cubicBezTo>
                    <a:pt x="7991" y="11563"/>
                    <a:pt x="7232" y="11716"/>
                    <a:pt x="6479" y="11716"/>
                  </a:cubicBezTo>
                  <a:cubicBezTo>
                    <a:pt x="5073" y="11716"/>
                    <a:pt x="3688" y="11182"/>
                    <a:pt x="2632" y="10170"/>
                  </a:cubicBezTo>
                  <a:cubicBezTo>
                    <a:pt x="1012" y="8613"/>
                    <a:pt x="487" y="6235"/>
                    <a:pt x="1304" y="4143"/>
                  </a:cubicBezTo>
                  <a:cubicBezTo>
                    <a:pt x="2159" y="1951"/>
                    <a:pt x="4263" y="607"/>
                    <a:pt x="6484" y="607"/>
                  </a:cubicBezTo>
                  <a:close/>
                  <a:moveTo>
                    <a:pt x="6486" y="1"/>
                  </a:moveTo>
                  <a:cubicBezTo>
                    <a:pt x="4021" y="1"/>
                    <a:pt x="1689" y="1492"/>
                    <a:pt x="740" y="3923"/>
                  </a:cubicBezTo>
                  <a:cubicBezTo>
                    <a:pt x="0" y="5819"/>
                    <a:pt x="245" y="7957"/>
                    <a:pt x="1394" y="9637"/>
                  </a:cubicBezTo>
                  <a:cubicBezTo>
                    <a:pt x="2541" y="11318"/>
                    <a:pt x="4445" y="12324"/>
                    <a:pt x="6480" y="12324"/>
                  </a:cubicBezTo>
                  <a:cubicBezTo>
                    <a:pt x="9440" y="12320"/>
                    <a:pt x="11980" y="10210"/>
                    <a:pt x="12527" y="7299"/>
                  </a:cubicBezTo>
                  <a:cubicBezTo>
                    <a:pt x="13072" y="4390"/>
                    <a:pt x="11473" y="1502"/>
                    <a:pt x="8716" y="422"/>
                  </a:cubicBezTo>
                  <a:cubicBezTo>
                    <a:pt x="7984" y="136"/>
                    <a:pt x="7229" y="1"/>
                    <a:pt x="64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9"/>
            <p:cNvSpPr/>
            <p:nvPr/>
          </p:nvSpPr>
          <p:spPr>
            <a:xfrm>
              <a:off x="3409050" y="549675"/>
              <a:ext cx="277925" cy="288525"/>
            </a:xfrm>
            <a:custGeom>
              <a:avLst/>
              <a:gdLst/>
              <a:ahLst/>
              <a:cxnLst/>
              <a:rect l="l" t="t" r="r" b="b"/>
              <a:pathLst>
                <a:path w="11117" h="11541" extrusionOk="0">
                  <a:moveTo>
                    <a:pt x="5877" y="1"/>
                  </a:moveTo>
                  <a:cubicBezTo>
                    <a:pt x="5085" y="1"/>
                    <a:pt x="4284" y="187"/>
                    <a:pt x="3535" y="556"/>
                  </a:cubicBezTo>
                  <a:cubicBezTo>
                    <a:pt x="2203" y="1209"/>
                    <a:pt x="1139" y="2387"/>
                    <a:pt x="578" y="3827"/>
                  </a:cubicBezTo>
                  <a:cubicBezTo>
                    <a:pt x="15" y="5268"/>
                    <a:pt x="1" y="6855"/>
                    <a:pt x="539" y="8238"/>
                  </a:cubicBezTo>
                  <a:cubicBezTo>
                    <a:pt x="1075" y="9621"/>
                    <a:pt x="2118" y="10687"/>
                    <a:pt x="3440" y="11203"/>
                  </a:cubicBezTo>
                  <a:cubicBezTo>
                    <a:pt x="4018" y="11428"/>
                    <a:pt x="4627" y="11540"/>
                    <a:pt x="5242" y="11540"/>
                  </a:cubicBezTo>
                  <a:cubicBezTo>
                    <a:pt x="6034" y="11540"/>
                    <a:pt x="6834" y="11354"/>
                    <a:pt x="7584" y="10985"/>
                  </a:cubicBezTo>
                  <a:cubicBezTo>
                    <a:pt x="8915" y="10332"/>
                    <a:pt x="9979" y="9154"/>
                    <a:pt x="10541" y="7714"/>
                  </a:cubicBezTo>
                  <a:cubicBezTo>
                    <a:pt x="11103" y="6274"/>
                    <a:pt x="11117" y="4686"/>
                    <a:pt x="10580" y="3303"/>
                  </a:cubicBezTo>
                  <a:cubicBezTo>
                    <a:pt x="10044" y="1920"/>
                    <a:pt x="8999" y="854"/>
                    <a:pt x="7678" y="338"/>
                  </a:cubicBezTo>
                  <a:cubicBezTo>
                    <a:pt x="7101" y="113"/>
                    <a:pt x="6491" y="1"/>
                    <a:pt x="58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9"/>
            <p:cNvSpPr/>
            <p:nvPr/>
          </p:nvSpPr>
          <p:spPr>
            <a:xfrm>
              <a:off x="3387675" y="544725"/>
              <a:ext cx="320775" cy="298450"/>
            </a:xfrm>
            <a:custGeom>
              <a:avLst/>
              <a:gdLst/>
              <a:ahLst/>
              <a:cxnLst/>
              <a:rect l="l" t="t" r="r" b="b"/>
              <a:pathLst>
                <a:path w="12831" h="11938" extrusionOk="0">
                  <a:moveTo>
                    <a:pt x="6909" y="596"/>
                  </a:moveTo>
                  <a:cubicBezTo>
                    <a:pt x="7413" y="596"/>
                    <a:pt x="7915" y="668"/>
                    <a:pt x="8401" y="808"/>
                  </a:cubicBezTo>
                  <a:cubicBezTo>
                    <a:pt x="10960" y="2070"/>
                    <a:pt x="12153" y="5142"/>
                    <a:pt x="11115" y="7803"/>
                  </a:cubicBezTo>
                  <a:cubicBezTo>
                    <a:pt x="10267" y="9976"/>
                    <a:pt x="8140" y="11343"/>
                    <a:pt x="5923" y="11343"/>
                  </a:cubicBezTo>
                  <a:cubicBezTo>
                    <a:pt x="5425" y="11343"/>
                    <a:pt x="4923" y="11274"/>
                    <a:pt x="4430" y="11130"/>
                  </a:cubicBezTo>
                  <a:cubicBezTo>
                    <a:pt x="1870" y="9868"/>
                    <a:pt x="679" y="6796"/>
                    <a:pt x="1715" y="4136"/>
                  </a:cubicBezTo>
                  <a:cubicBezTo>
                    <a:pt x="2563" y="1963"/>
                    <a:pt x="4691" y="596"/>
                    <a:pt x="6909" y="596"/>
                  </a:cubicBezTo>
                  <a:close/>
                  <a:moveTo>
                    <a:pt x="6911" y="1"/>
                  </a:moveTo>
                  <a:cubicBezTo>
                    <a:pt x="4433" y="1"/>
                    <a:pt x="2088" y="1516"/>
                    <a:pt x="1151" y="3915"/>
                  </a:cubicBezTo>
                  <a:cubicBezTo>
                    <a:pt x="0" y="6866"/>
                    <a:pt x="1323" y="10273"/>
                    <a:pt x="4210" y="11693"/>
                  </a:cubicBezTo>
                  <a:cubicBezTo>
                    <a:pt x="4761" y="11854"/>
                    <a:pt x="5331" y="11937"/>
                    <a:pt x="5904" y="11937"/>
                  </a:cubicBezTo>
                  <a:cubicBezTo>
                    <a:pt x="5909" y="11937"/>
                    <a:pt x="5913" y="11937"/>
                    <a:pt x="5918" y="11937"/>
                  </a:cubicBezTo>
                  <a:cubicBezTo>
                    <a:pt x="8396" y="11937"/>
                    <a:pt x="10743" y="10423"/>
                    <a:pt x="11679" y="8023"/>
                  </a:cubicBezTo>
                  <a:cubicBezTo>
                    <a:pt x="12830" y="5072"/>
                    <a:pt x="11507" y="1665"/>
                    <a:pt x="8620" y="247"/>
                  </a:cubicBezTo>
                  <a:cubicBezTo>
                    <a:pt x="8054" y="80"/>
                    <a:pt x="7479" y="1"/>
                    <a:pt x="6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9"/>
            <p:cNvSpPr/>
            <p:nvPr/>
          </p:nvSpPr>
          <p:spPr>
            <a:xfrm>
              <a:off x="3423825" y="641300"/>
              <a:ext cx="784350" cy="594650"/>
            </a:xfrm>
            <a:custGeom>
              <a:avLst/>
              <a:gdLst/>
              <a:ahLst/>
              <a:cxnLst/>
              <a:rect l="l" t="t" r="r" b="b"/>
              <a:pathLst>
                <a:path w="31374" h="23786" extrusionOk="0">
                  <a:moveTo>
                    <a:pt x="30102" y="0"/>
                  </a:moveTo>
                  <a:cubicBezTo>
                    <a:pt x="30077" y="0"/>
                    <a:pt x="30052" y="3"/>
                    <a:pt x="30027" y="9"/>
                  </a:cubicBezTo>
                  <a:cubicBezTo>
                    <a:pt x="29871" y="50"/>
                    <a:pt x="29773" y="205"/>
                    <a:pt x="29805" y="362"/>
                  </a:cubicBezTo>
                  <a:cubicBezTo>
                    <a:pt x="30758" y="4080"/>
                    <a:pt x="30521" y="7942"/>
                    <a:pt x="29121" y="11528"/>
                  </a:cubicBezTo>
                  <a:cubicBezTo>
                    <a:pt x="27346" y="16078"/>
                    <a:pt x="23907" y="19666"/>
                    <a:pt x="19432" y="21628"/>
                  </a:cubicBezTo>
                  <a:cubicBezTo>
                    <a:pt x="17078" y="22661"/>
                    <a:pt x="14586" y="23178"/>
                    <a:pt x="12090" y="23178"/>
                  </a:cubicBezTo>
                  <a:cubicBezTo>
                    <a:pt x="9844" y="23178"/>
                    <a:pt x="7595" y="22759"/>
                    <a:pt x="5440" y="21919"/>
                  </a:cubicBezTo>
                  <a:cubicBezTo>
                    <a:pt x="3667" y="21229"/>
                    <a:pt x="2013" y="20266"/>
                    <a:pt x="536" y="19067"/>
                  </a:cubicBezTo>
                  <a:cubicBezTo>
                    <a:pt x="480" y="19019"/>
                    <a:pt x="410" y="18996"/>
                    <a:pt x="342" y="18996"/>
                  </a:cubicBezTo>
                  <a:cubicBezTo>
                    <a:pt x="254" y="18996"/>
                    <a:pt x="167" y="19034"/>
                    <a:pt x="108" y="19107"/>
                  </a:cubicBezTo>
                  <a:cubicBezTo>
                    <a:pt x="1" y="19239"/>
                    <a:pt x="22" y="19432"/>
                    <a:pt x="155" y="19536"/>
                  </a:cubicBezTo>
                  <a:cubicBezTo>
                    <a:pt x="1680" y="20776"/>
                    <a:pt x="3388" y="21770"/>
                    <a:pt x="5220" y="22483"/>
                  </a:cubicBezTo>
                  <a:cubicBezTo>
                    <a:pt x="7447" y="23351"/>
                    <a:pt x="9771" y="23785"/>
                    <a:pt x="12091" y="23785"/>
                  </a:cubicBezTo>
                  <a:cubicBezTo>
                    <a:pt x="14670" y="23785"/>
                    <a:pt x="17244" y="23251"/>
                    <a:pt x="19674" y="22182"/>
                  </a:cubicBezTo>
                  <a:cubicBezTo>
                    <a:pt x="24295" y="20156"/>
                    <a:pt x="27850" y="16449"/>
                    <a:pt x="29685" y="11748"/>
                  </a:cubicBezTo>
                  <a:cubicBezTo>
                    <a:pt x="31130" y="8042"/>
                    <a:pt x="31374" y="4054"/>
                    <a:pt x="30391" y="213"/>
                  </a:cubicBezTo>
                  <a:cubicBezTo>
                    <a:pt x="30350" y="83"/>
                    <a:pt x="30231" y="0"/>
                    <a:pt x="30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9"/>
            <p:cNvSpPr/>
            <p:nvPr/>
          </p:nvSpPr>
          <p:spPr>
            <a:xfrm>
              <a:off x="3238175" y="688775"/>
              <a:ext cx="151500" cy="392200"/>
            </a:xfrm>
            <a:custGeom>
              <a:avLst/>
              <a:gdLst/>
              <a:ahLst/>
              <a:cxnLst/>
              <a:rect l="l" t="t" r="r" b="b"/>
              <a:pathLst>
                <a:path w="6060" h="15688" extrusionOk="0">
                  <a:moveTo>
                    <a:pt x="1110" y="0"/>
                  </a:moveTo>
                  <a:cubicBezTo>
                    <a:pt x="963" y="0"/>
                    <a:pt x="834" y="109"/>
                    <a:pt x="813" y="259"/>
                  </a:cubicBezTo>
                  <a:cubicBezTo>
                    <a:pt x="0" y="5806"/>
                    <a:pt x="1684" y="11392"/>
                    <a:pt x="5433" y="15587"/>
                  </a:cubicBezTo>
                  <a:cubicBezTo>
                    <a:pt x="5490" y="15651"/>
                    <a:pt x="5572" y="15687"/>
                    <a:pt x="5658" y="15687"/>
                  </a:cubicBezTo>
                  <a:cubicBezTo>
                    <a:pt x="5920" y="15687"/>
                    <a:pt x="6060" y="15379"/>
                    <a:pt x="5885" y="15183"/>
                  </a:cubicBezTo>
                  <a:cubicBezTo>
                    <a:pt x="2256" y="11124"/>
                    <a:pt x="626" y="5716"/>
                    <a:pt x="1413" y="348"/>
                  </a:cubicBezTo>
                  <a:cubicBezTo>
                    <a:pt x="1436" y="182"/>
                    <a:pt x="1322" y="29"/>
                    <a:pt x="1156" y="4"/>
                  </a:cubicBezTo>
                  <a:cubicBezTo>
                    <a:pt x="1141" y="2"/>
                    <a:pt x="1125" y="0"/>
                    <a:pt x="11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9"/>
            <p:cNvSpPr/>
            <p:nvPr/>
          </p:nvSpPr>
          <p:spPr>
            <a:xfrm>
              <a:off x="3264075" y="291050"/>
              <a:ext cx="826975" cy="377825"/>
            </a:xfrm>
            <a:custGeom>
              <a:avLst/>
              <a:gdLst/>
              <a:ahLst/>
              <a:cxnLst/>
              <a:rect l="l" t="t" r="r" b="b"/>
              <a:pathLst>
                <a:path w="33079" h="15113" extrusionOk="0">
                  <a:moveTo>
                    <a:pt x="18499" y="0"/>
                  </a:moveTo>
                  <a:cubicBezTo>
                    <a:pt x="10938" y="0"/>
                    <a:pt x="3785" y="4570"/>
                    <a:pt x="876" y="12027"/>
                  </a:cubicBezTo>
                  <a:cubicBezTo>
                    <a:pt x="531" y="12910"/>
                    <a:pt x="252" y="13818"/>
                    <a:pt x="42" y="14744"/>
                  </a:cubicBezTo>
                  <a:cubicBezTo>
                    <a:pt x="1" y="14932"/>
                    <a:pt x="144" y="15112"/>
                    <a:pt x="339" y="15112"/>
                  </a:cubicBezTo>
                  <a:cubicBezTo>
                    <a:pt x="480" y="15112"/>
                    <a:pt x="602" y="15014"/>
                    <a:pt x="634" y="14876"/>
                  </a:cubicBezTo>
                  <a:cubicBezTo>
                    <a:pt x="837" y="13982"/>
                    <a:pt x="1106" y="13103"/>
                    <a:pt x="1440" y="12247"/>
                  </a:cubicBezTo>
                  <a:cubicBezTo>
                    <a:pt x="4256" y="5029"/>
                    <a:pt x="11181" y="606"/>
                    <a:pt x="18499" y="606"/>
                  </a:cubicBezTo>
                  <a:cubicBezTo>
                    <a:pt x="20705" y="606"/>
                    <a:pt x="22946" y="1008"/>
                    <a:pt x="25121" y="1856"/>
                  </a:cubicBezTo>
                  <a:cubicBezTo>
                    <a:pt x="27992" y="2976"/>
                    <a:pt x="30547" y="4811"/>
                    <a:pt x="32509" y="7162"/>
                  </a:cubicBezTo>
                  <a:cubicBezTo>
                    <a:pt x="32569" y="7232"/>
                    <a:pt x="32653" y="7268"/>
                    <a:pt x="32739" y="7268"/>
                  </a:cubicBezTo>
                  <a:cubicBezTo>
                    <a:pt x="32807" y="7268"/>
                    <a:pt x="32876" y="7245"/>
                    <a:pt x="32933" y="7198"/>
                  </a:cubicBezTo>
                  <a:cubicBezTo>
                    <a:pt x="33060" y="7091"/>
                    <a:pt x="33078" y="6903"/>
                    <a:pt x="32974" y="6774"/>
                  </a:cubicBezTo>
                  <a:cubicBezTo>
                    <a:pt x="30947" y="4345"/>
                    <a:pt x="28308" y="2449"/>
                    <a:pt x="25343" y="1292"/>
                  </a:cubicBezTo>
                  <a:cubicBezTo>
                    <a:pt x="23095" y="415"/>
                    <a:pt x="20778" y="0"/>
                    <a:pt x="18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9"/>
            <p:cNvSpPr/>
            <p:nvPr/>
          </p:nvSpPr>
          <p:spPr>
            <a:xfrm>
              <a:off x="4104700" y="498900"/>
              <a:ext cx="60550" cy="96325"/>
            </a:xfrm>
            <a:custGeom>
              <a:avLst/>
              <a:gdLst/>
              <a:ahLst/>
              <a:cxnLst/>
              <a:rect l="l" t="t" r="r" b="b"/>
              <a:pathLst>
                <a:path w="2422" h="3853" extrusionOk="0">
                  <a:moveTo>
                    <a:pt x="344" y="0"/>
                  </a:moveTo>
                  <a:cubicBezTo>
                    <a:pt x="286" y="0"/>
                    <a:pt x="228" y="17"/>
                    <a:pt x="176" y="51"/>
                  </a:cubicBezTo>
                  <a:cubicBezTo>
                    <a:pt x="41" y="140"/>
                    <a:pt x="0" y="321"/>
                    <a:pt x="84" y="460"/>
                  </a:cubicBezTo>
                  <a:cubicBezTo>
                    <a:pt x="753" y="1469"/>
                    <a:pt x="1321" y="2542"/>
                    <a:pt x="1779" y="3663"/>
                  </a:cubicBezTo>
                  <a:cubicBezTo>
                    <a:pt x="1826" y="3777"/>
                    <a:pt x="1937" y="3852"/>
                    <a:pt x="2061" y="3852"/>
                  </a:cubicBezTo>
                  <a:lnTo>
                    <a:pt x="2059" y="3851"/>
                  </a:lnTo>
                  <a:cubicBezTo>
                    <a:pt x="2274" y="3851"/>
                    <a:pt x="2421" y="3634"/>
                    <a:pt x="2339" y="3434"/>
                  </a:cubicBezTo>
                  <a:cubicBezTo>
                    <a:pt x="1866" y="2275"/>
                    <a:pt x="1280" y="1167"/>
                    <a:pt x="589" y="124"/>
                  </a:cubicBezTo>
                  <a:cubicBezTo>
                    <a:pt x="529" y="43"/>
                    <a:pt x="437"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9"/>
            <p:cNvSpPr/>
            <p:nvPr/>
          </p:nvSpPr>
          <p:spPr>
            <a:xfrm>
              <a:off x="2846275" y="456450"/>
              <a:ext cx="833700" cy="837800"/>
            </a:xfrm>
            <a:custGeom>
              <a:avLst/>
              <a:gdLst/>
              <a:ahLst/>
              <a:cxnLst/>
              <a:rect l="l" t="t" r="r" b="b"/>
              <a:pathLst>
                <a:path w="33348" h="33512" extrusionOk="0">
                  <a:moveTo>
                    <a:pt x="18026" y="1"/>
                  </a:moveTo>
                  <a:cubicBezTo>
                    <a:pt x="9981" y="1"/>
                    <a:pt x="2862" y="5829"/>
                    <a:pt x="1507" y="14022"/>
                  </a:cubicBezTo>
                  <a:cubicBezTo>
                    <a:pt x="1" y="23135"/>
                    <a:pt x="6189" y="31775"/>
                    <a:pt x="15302" y="33282"/>
                  </a:cubicBezTo>
                  <a:cubicBezTo>
                    <a:pt x="16229" y="33435"/>
                    <a:pt x="17155" y="33511"/>
                    <a:pt x="18075" y="33511"/>
                  </a:cubicBezTo>
                  <a:cubicBezTo>
                    <a:pt x="20814" y="33511"/>
                    <a:pt x="23496" y="32838"/>
                    <a:pt x="25954" y="31518"/>
                  </a:cubicBezTo>
                  <a:cubicBezTo>
                    <a:pt x="26132" y="31421"/>
                    <a:pt x="26277" y="31273"/>
                    <a:pt x="26368" y="31092"/>
                  </a:cubicBezTo>
                  <a:cubicBezTo>
                    <a:pt x="25701" y="30777"/>
                    <a:pt x="25067" y="30421"/>
                    <a:pt x="24451" y="30043"/>
                  </a:cubicBezTo>
                  <a:cubicBezTo>
                    <a:pt x="22434" y="31022"/>
                    <a:pt x="20263" y="31525"/>
                    <a:pt x="18049" y="31525"/>
                  </a:cubicBezTo>
                  <a:cubicBezTo>
                    <a:pt x="17245" y="31525"/>
                    <a:pt x="16436" y="31459"/>
                    <a:pt x="15627" y="31325"/>
                  </a:cubicBezTo>
                  <a:cubicBezTo>
                    <a:pt x="7592" y="29997"/>
                    <a:pt x="2136" y="22380"/>
                    <a:pt x="3465" y="14346"/>
                  </a:cubicBezTo>
                  <a:cubicBezTo>
                    <a:pt x="4659" y="7123"/>
                    <a:pt x="10934" y="1985"/>
                    <a:pt x="18027" y="1985"/>
                  </a:cubicBezTo>
                  <a:cubicBezTo>
                    <a:pt x="18824" y="1985"/>
                    <a:pt x="19632" y="2050"/>
                    <a:pt x="20444" y="2184"/>
                  </a:cubicBezTo>
                  <a:cubicBezTo>
                    <a:pt x="26015" y="3106"/>
                    <a:pt x="30505" y="7034"/>
                    <a:pt x="32162" y="12437"/>
                  </a:cubicBezTo>
                  <a:cubicBezTo>
                    <a:pt x="32197" y="12551"/>
                    <a:pt x="32254" y="12658"/>
                    <a:pt x="32328" y="12752"/>
                  </a:cubicBezTo>
                  <a:cubicBezTo>
                    <a:pt x="32632" y="12231"/>
                    <a:pt x="33000" y="11368"/>
                    <a:pt x="33348" y="9972"/>
                  </a:cubicBezTo>
                  <a:cubicBezTo>
                    <a:pt x="31079" y="4828"/>
                    <a:pt x="26417" y="1162"/>
                    <a:pt x="20768" y="227"/>
                  </a:cubicBezTo>
                  <a:cubicBezTo>
                    <a:pt x="19847" y="74"/>
                    <a:pt x="18931" y="1"/>
                    <a:pt x="180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9"/>
            <p:cNvSpPr/>
            <p:nvPr/>
          </p:nvSpPr>
          <p:spPr>
            <a:xfrm>
              <a:off x="4326550" y="1227500"/>
              <a:ext cx="43775" cy="50800"/>
            </a:xfrm>
            <a:custGeom>
              <a:avLst/>
              <a:gdLst/>
              <a:ahLst/>
              <a:cxnLst/>
              <a:rect l="l" t="t" r="r" b="b"/>
              <a:pathLst>
                <a:path w="1751" h="2032" extrusionOk="0">
                  <a:moveTo>
                    <a:pt x="343" y="1"/>
                  </a:moveTo>
                  <a:cubicBezTo>
                    <a:pt x="282" y="1"/>
                    <a:pt x="221" y="19"/>
                    <a:pt x="168" y="57"/>
                  </a:cubicBezTo>
                  <a:cubicBezTo>
                    <a:pt x="33" y="153"/>
                    <a:pt x="0" y="341"/>
                    <a:pt x="95" y="476"/>
                  </a:cubicBezTo>
                  <a:lnTo>
                    <a:pt x="1113" y="1905"/>
                  </a:lnTo>
                  <a:cubicBezTo>
                    <a:pt x="1171" y="1984"/>
                    <a:pt x="1263" y="2031"/>
                    <a:pt x="1361" y="2031"/>
                  </a:cubicBezTo>
                  <a:cubicBezTo>
                    <a:pt x="1607" y="2031"/>
                    <a:pt x="1750" y="1754"/>
                    <a:pt x="1607" y="1553"/>
                  </a:cubicBezTo>
                  <a:lnTo>
                    <a:pt x="589" y="125"/>
                  </a:lnTo>
                  <a:cubicBezTo>
                    <a:pt x="529" y="44"/>
                    <a:pt x="437" y="1"/>
                    <a:pt x="3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9"/>
            <p:cNvSpPr/>
            <p:nvPr/>
          </p:nvSpPr>
          <p:spPr>
            <a:xfrm>
              <a:off x="1089175" y="2557725"/>
              <a:ext cx="2847675" cy="2684500"/>
            </a:xfrm>
            <a:custGeom>
              <a:avLst/>
              <a:gdLst/>
              <a:ahLst/>
              <a:cxnLst/>
              <a:rect l="l" t="t" r="r" b="b"/>
              <a:pathLst>
                <a:path w="113907" h="107380" extrusionOk="0">
                  <a:moveTo>
                    <a:pt x="34572" y="0"/>
                  </a:moveTo>
                  <a:lnTo>
                    <a:pt x="1" y="41864"/>
                  </a:lnTo>
                  <a:lnTo>
                    <a:pt x="79335" y="107379"/>
                  </a:lnTo>
                  <a:lnTo>
                    <a:pt x="113907" y="65515"/>
                  </a:lnTo>
                  <a:lnTo>
                    <a:pt x="345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9"/>
            <p:cNvSpPr/>
            <p:nvPr/>
          </p:nvSpPr>
          <p:spPr>
            <a:xfrm>
              <a:off x="1080425" y="2550050"/>
              <a:ext cx="2864625" cy="2699725"/>
            </a:xfrm>
            <a:custGeom>
              <a:avLst/>
              <a:gdLst/>
              <a:ahLst/>
              <a:cxnLst/>
              <a:rect l="l" t="t" r="r" b="b"/>
              <a:pathLst>
                <a:path w="114585" h="107989" extrusionOk="0">
                  <a:moveTo>
                    <a:pt x="34956" y="729"/>
                  </a:moveTo>
                  <a:lnTo>
                    <a:pt x="113819" y="65865"/>
                  </a:lnTo>
                  <a:lnTo>
                    <a:pt x="79631" y="107259"/>
                  </a:lnTo>
                  <a:lnTo>
                    <a:pt x="768" y="42125"/>
                  </a:lnTo>
                  <a:lnTo>
                    <a:pt x="34956" y="729"/>
                  </a:lnTo>
                  <a:close/>
                  <a:moveTo>
                    <a:pt x="34911" y="0"/>
                  </a:moveTo>
                  <a:cubicBezTo>
                    <a:pt x="34903" y="0"/>
                    <a:pt x="34894" y="1"/>
                    <a:pt x="34886" y="1"/>
                  </a:cubicBezTo>
                  <a:cubicBezTo>
                    <a:pt x="34805" y="9"/>
                    <a:pt x="34732" y="48"/>
                    <a:pt x="34681" y="111"/>
                  </a:cubicBezTo>
                  <a:lnTo>
                    <a:pt x="106" y="41972"/>
                  </a:lnTo>
                  <a:cubicBezTo>
                    <a:pt x="1" y="42101"/>
                    <a:pt x="19" y="42293"/>
                    <a:pt x="148" y="42399"/>
                  </a:cubicBezTo>
                  <a:lnTo>
                    <a:pt x="79478" y="107919"/>
                  </a:lnTo>
                  <a:cubicBezTo>
                    <a:pt x="79533" y="107964"/>
                    <a:pt x="79601" y="107988"/>
                    <a:pt x="79671" y="107988"/>
                  </a:cubicBezTo>
                  <a:cubicBezTo>
                    <a:pt x="79681" y="107988"/>
                    <a:pt x="79691" y="107988"/>
                    <a:pt x="79700" y="107987"/>
                  </a:cubicBezTo>
                  <a:cubicBezTo>
                    <a:pt x="79780" y="107981"/>
                    <a:pt x="79853" y="107940"/>
                    <a:pt x="79905" y="107879"/>
                  </a:cubicBezTo>
                  <a:lnTo>
                    <a:pt x="114480" y="66016"/>
                  </a:lnTo>
                  <a:cubicBezTo>
                    <a:pt x="114585" y="65887"/>
                    <a:pt x="114567" y="65696"/>
                    <a:pt x="114438" y="65590"/>
                  </a:cubicBezTo>
                  <a:lnTo>
                    <a:pt x="35107" y="69"/>
                  </a:lnTo>
                  <a:cubicBezTo>
                    <a:pt x="35051" y="25"/>
                    <a:pt x="34982" y="0"/>
                    <a:pt x="349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9"/>
            <p:cNvSpPr/>
            <p:nvPr/>
          </p:nvSpPr>
          <p:spPr>
            <a:xfrm>
              <a:off x="1334525" y="2787450"/>
              <a:ext cx="2353700" cy="2207400"/>
            </a:xfrm>
            <a:custGeom>
              <a:avLst/>
              <a:gdLst/>
              <a:ahLst/>
              <a:cxnLst/>
              <a:rect l="l" t="t" r="r" b="b"/>
              <a:pathLst>
                <a:path w="94148" h="88296" extrusionOk="0">
                  <a:moveTo>
                    <a:pt x="29039" y="0"/>
                  </a:moveTo>
                  <a:cubicBezTo>
                    <a:pt x="27913" y="1364"/>
                    <a:pt x="26285" y="2068"/>
                    <a:pt x="24645" y="2068"/>
                  </a:cubicBezTo>
                  <a:cubicBezTo>
                    <a:pt x="23722" y="2068"/>
                    <a:pt x="22795" y="1845"/>
                    <a:pt x="21951" y="1391"/>
                  </a:cubicBezTo>
                  <a:lnTo>
                    <a:pt x="253" y="27660"/>
                  </a:lnTo>
                  <a:cubicBezTo>
                    <a:pt x="1936" y="29725"/>
                    <a:pt x="1987" y="32754"/>
                    <a:pt x="227" y="34884"/>
                  </a:cubicBezTo>
                  <a:cubicBezTo>
                    <a:pt x="155" y="34971"/>
                    <a:pt x="76" y="35051"/>
                    <a:pt x="1" y="35132"/>
                  </a:cubicBezTo>
                  <a:lnTo>
                    <a:pt x="64370" y="88296"/>
                  </a:lnTo>
                  <a:cubicBezTo>
                    <a:pt x="64436" y="88206"/>
                    <a:pt x="64499" y="88115"/>
                    <a:pt x="64570" y="88027"/>
                  </a:cubicBezTo>
                  <a:cubicBezTo>
                    <a:pt x="65697" y="86663"/>
                    <a:pt x="67326" y="85958"/>
                    <a:pt x="68968" y="85958"/>
                  </a:cubicBezTo>
                  <a:cubicBezTo>
                    <a:pt x="70245" y="85958"/>
                    <a:pt x="71530" y="86385"/>
                    <a:pt x="72592" y="87262"/>
                  </a:cubicBezTo>
                  <a:lnTo>
                    <a:pt x="94147" y="61163"/>
                  </a:lnTo>
                  <a:cubicBezTo>
                    <a:pt x="91721" y="59159"/>
                    <a:pt x="91379" y="55568"/>
                    <a:pt x="93382" y="53142"/>
                  </a:cubicBezTo>
                  <a:lnTo>
                    <a:pt x="290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9"/>
            <p:cNvSpPr/>
            <p:nvPr/>
          </p:nvSpPr>
          <p:spPr>
            <a:xfrm>
              <a:off x="1326025" y="2779850"/>
              <a:ext cx="2370700" cy="2222575"/>
            </a:xfrm>
            <a:custGeom>
              <a:avLst/>
              <a:gdLst/>
              <a:ahLst/>
              <a:cxnLst/>
              <a:rect l="l" t="t" r="r" b="b"/>
              <a:pathLst>
                <a:path w="94828" h="88903" extrusionOk="0">
                  <a:moveTo>
                    <a:pt x="29414" y="725"/>
                  </a:moveTo>
                  <a:lnTo>
                    <a:pt x="93302" y="53492"/>
                  </a:lnTo>
                  <a:cubicBezTo>
                    <a:pt x="92410" y="54686"/>
                    <a:pt x="92000" y="56150"/>
                    <a:pt x="92142" y="57643"/>
                  </a:cubicBezTo>
                  <a:cubicBezTo>
                    <a:pt x="92285" y="59138"/>
                    <a:pt x="92964" y="60497"/>
                    <a:pt x="94065" y="61502"/>
                  </a:cubicBezTo>
                  <a:lnTo>
                    <a:pt x="72887" y="87145"/>
                  </a:lnTo>
                  <a:cubicBezTo>
                    <a:pt x="71845" y="86368"/>
                    <a:pt x="70600" y="85959"/>
                    <a:pt x="69308" y="85959"/>
                  </a:cubicBezTo>
                  <a:cubicBezTo>
                    <a:pt x="69118" y="85959"/>
                    <a:pt x="68926" y="85968"/>
                    <a:pt x="68734" y="85986"/>
                  </a:cubicBezTo>
                  <a:cubicBezTo>
                    <a:pt x="67149" y="86132"/>
                    <a:pt x="65688" y="86907"/>
                    <a:pt x="64677" y="88137"/>
                  </a:cubicBezTo>
                  <a:cubicBezTo>
                    <a:pt x="64669" y="88146"/>
                    <a:pt x="64663" y="88154"/>
                    <a:pt x="64656" y="88163"/>
                  </a:cubicBezTo>
                  <a:lnTo>
                    <a:pt x="780" y="35406"/>
                  </a:lnTo>
                  <a:cubicBezTo>
                    <a:pt x="788" y="35398"/>
                    <a:pt x="794" y="35389"/>
                    <a:pt x="801" y="35381"/>
                  </a:cubicBezTo>
                  <a:cubicBezTo>
                    <a:pt x="2564" y="33246"/>
                    <a:pt x="2626" y="30168"/>
                    <a:pt x="983" y="27971"/>
                  </a:cubicBezTo>
                  <a:lnTo>
                    <a:pt x="22370" y="2075"/>
                  </a:lnTo>
                  <a:cubicBezTo>
                    <a:pt x="23201" y="2478"/>
                    <a:pt x="24092" y="2674"/>
                    <a:pt x="24977" y="2674"/>
                  </a:cubicBezTo>
                  <a:cubicBezTo>
                    <a:pt x="26626" y="2674"/>
                    <a:pt x="28252" y="1995"/>
                    <a:pt x="29414" y="725"/>
                  </a:cubicBezTo>
                  <a:close/>
                  <a:moveTo>
                    <a:pt x="29379" y="0"/>
                  </a:moveTo>
                  <a:cubicBezTo>
                    <a:pt x="29292" y="0"/>
                    <a:pt x="29205" y="38"/>
                    <a:pt x="29145" y="111"/>
                  </a:cubicBezTo>
                  <a:cubicBezTo>
                    <a:pt x="28092" y="1385"/>
                    <a:pt x="26546" y="2068"/>
                    <a:pt x="24976" y="2068"/>
                  </a:cubicBezTo>
                  <a:cubicBezTo>
                    <a:pt x="24110" y="2068"/>
                    <a:pt x="23236" y="1860"/>
                    <a:pt x="22434" y="1428"/>
                  </a:cubicBezTo>
                  <a:cubicBezTo>
                    <a:pt x="22389" y="1404"/>
                    <a:pt x="22340" y="1392"/>
                    <a:pt x="22291" y="1392"/>
                  </a:cubicBezTo>
                  <a:cubicBezTo>
                    <a:pt x="22204" y="1392"/>
                    <a:pt x="22117" y="1431"/>
                    <a:pt x="22058" y="1502"/>
                  </a:cubicBezTo>
                  <a:lnTo>
                    <a:pt x="360" y="27773"/>
                  </a:lnTo>
                  <a:cubicBezTo>
                    <a:pt x="268" y="27885"/>
                    <a:pt x="268" y="28046"/>
                    <a:pt x="359" y="28158"/>
                  </a:cubicBezTo>
                  <a:cubicBezTo>
                    <a:pt x="1978" y="30143"/>
                    <a:pt x="1967" y="33019"/>
                    <a:pt x="333" y="34997"/>
                  </a:cubicBezTo>
                  <a:cubicBezTo>
                    <a:pt x="285" y="35055"/>
                    <a:pt x="233" y="35110"/>
                    <a:pt x="181" y="35165"/>
                  </a:cubicBezTo>
                  <a:lnTo>
                    <a:pt x="119" y="35230"/>
                  </a:lnTo>
                  <a:cubicBezTo>
                    <a:pt x="1" y="35357"/>
                    <a:pt x="14" y="35558"/>
                    <a:pt x="148" y="35670"/>
                  </a:cubicBezTo>
                  <a:lnTo>
                    <a:pt x="64517" y="88833"/>
                  </a:lnTo>
                  <a:cubicBezTo>
                    <a:pt x="64572" y="88878"/>
                    <a:pt x="64639" y="88903"/>
                    <a:pt x="64710" y="88903"/>
                  </a:cubicBezTo>
                  <a:cubicBezTo>
                    <a:pt x="64723" y="88903"/>
                    <a:pt x="64736" y="88902"/>
                    <a:pt x="64747" y="88900"/>
                  </a:cubicBezTo>
                  <a:cubicBezTo>
                    <a:pt x="64831" y="88890"/>
                    <a:pt x="64905" y="88846"/>
                    <a:pt x="64954" y="88779"/>
                  </a:cubicBezTo>
                  <a:lnTo>
                    <a:pt x="65007" y="88706"/>
                  </a:lnTo>
                  <a:cubicBezTo>
                    <a:pt x="65051" y="88645"/>
                    <a:pt x="65095" y="88583"/>
                    <a:pt x="65145" y="88523"/>
                  </a:cubicBezTo>
                  <a:cubicBezTo>
                    <a:pt x="66055" y="87420"/>
                    <a:pt x="67368" y="86724"/>
                    <a:pt x="68791" y="86588"/>
                  </a:cubicBezTo>
                  <a:cubicBezTo>
                    <a:pt x="68961" y="86571"/>
                    <a:pt x="69132" y="86563"/>
                    <a:pt x="69302" y="86563"/>
                  </a:cubicBezTo>
                  <a:cubicBezTo>
                    <a:pt x="70551" y="86563"/>
                    <a:pt x="71767" y="86997"/>
                    <a:pt x="72738" y="87800"/>
                  </a:cubicBezTo>
                  <a:cubicBezTo>
                    <a:pt x="72793" y="87845"/>
                    <a:pt x="72861" y="87869"/>
                    <a:pt x="72931" y="87869"/>
                  </a:cubicBezTo>
                  <a:cubicBezTo>
                    <a:pt x="72941" y="87869"/>
                    <a:pt x="72951" y="87869"/>
                    <a:pt x="72961" y="87868"/>
                  </a:cubicBezTo>
                  <a:cubicBezTo>
                    <a:pt x="73040" y="87860"/>
                    <a:pt x="73114" y="87821"/>
                    <a:pt x="73165" y="87760"/>
                  </a:cubicBezTo>
                  <a:lnTo>
                    <a:pt x="94720" y="61659"/>
                  </a:lnTo>
                  <a:cubicBezTo>
                    <a:pt x="94827" y="61531"/>
                    <a:pt x="94809" y="61339"/>
                    <a:pt x="94680" y="61234"/>
                  </a:cubicBezTo>
                  <a:cubicBezTo>
                    <a:pt x="93577" y="60322"/>
                    <a:pt x="92882" y="59011"/>
                    <a:pt x="92745" y="57586"/>
                  </a:cubicBezTo>
                  <a:cubicBezTo>
                    <a:pt x="92609" y="56161"/>
                    <a:pt x="93044" y="54742"/>
                    <a:pt x="93956" y="53639"/>
                  </a:cubicBezTo>
                  <a:cubicBezTo>
                    <a:pt x="94063" y="53510"/>
                    <a:pt x="94045" y="53318"/>
                    <a:pt x="93916" y="53212"/>
                  </a:cubicBezTo>
                  <a:lnTo>
                    <a:pt x="29572" y="70"/>
                  </a:lnTo>
                  <a:cubicBezTo>
                    <a:pt x="29515" y="23"/>
                    <a:pt x="29447" y="0"/>
                    <a:pt x="29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9"/>
            <p:cNvSpPr/>
            <p:nvPr/>
          </p:nvSpPr>
          <p:spPr>
            <a:xfrm>
              <a:off x="2027825" y="3702725"/>
              <a:ext cx="811500" cy="635825"/>
            </a:xfrm>
            <a:custGeom>
              <a:avLst/>
              <a:gdLst/>
              <a:ahLst/>
              <a:cxnLst/>
              <a:rect l="l" t="t" r="r" b="b"/>
              <a:pathLst>
                <a:path w="32460" h="25433" extrusionOk="0">
                  <a:moveTo>
                    <a:pt x="3322" y="0"/>
                  </a:moveTo>
                  <a:cubicBezTo>
                    <a:pt x="3199" y="0"/>
                    <a:pt x="3083" y="75"/>
                    <a:pt x="3038" y="197"/>
                  </a:cubicBezTo>
                  <a:cubicBezTo>
                    <a:pt x="1" y="7659"/>
                    <a:pt x="2136" y="16123"/>
                    <a:pt x="8354" y="21258"/>
                  </a:cubicBezTo>
                  <a:cubicBezTo>
                    <a:pt x="11730" y="24046"/>
                    <a:pt x="15888" y="25432"/>
                    <a:pt x="20039" y="25432"/>
                  </a:cubicBezTo>
                  <a:cubicBezTo>
                    <a:pt x="24460" y="25432"/>
                    <a:pt x="28872" y="23862"/>
                    <a:pt x="32326" y="20740"/>
                  </a:cubicBezTo>
                  <a:cubicBezTo>
                    <a:pt x="32449" y="20627"/>
                    <a:pt x="32460" y="20435"/>
                    <a:pt x="32347" y="20312"/>
                  </a:cubicBezTo>
                  <a:cubicBezTo>
                    <a:pt x="32287" y="20245"/>
                    <a:pt x="32205" y="20211"/>
                    <a:pt x="32122" y="20211"/>
                  </a:cubicBezTo>
                  <a:cubicBezTo>
                    <a:pt x="32050" y="20211"/>
                    <a:pt x="31977" y="20237"/>
                    <a:pt x="31919" y="20289"/>
                  </a:cubicBezTo>
                  <a:cubicBezTo>
                    <a:pt x="28581" y="23308"/>
                    <a:pt x="24313" y="24827"/>
                    <a:pt x="20039" y="24827"/>
                  </a:cubicBezTo>
                  <a:cubicBezTo>
                    <a:pt x="16025" y="24827"/>
                    <a:pt x="12004" y="23487"/>
                    <a:pt x="8739" y="20791"/>
                  </a:cubicBezTo>
                  <a:cubicBezTo>
                    <a:pt x="2728" y="15825"/>
                    <a:pt x="661" y="7640"/>
                    <a:pt x="3599" y="425"/>
                  </a:cubicBezTo>
                  <a:cubicBezTo>
                    <a:pt x="3668" y="268"/>
                    <a:pt x="3594" y="87"/>
                    <a:pt x="3436" y="22"/>
                  </a:cubicBezTo>
                  <a:cubicBezTo>
                    <a:pt x="3399" y="7"/>
                    <a:pt x="3360" y="0"/>
                    <a:pt x="33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9"/>
            <p:cNvSpPr/>
            <p:nvPr/>
          </p:nvSpPr>
          <p:spPr>
            <a:xfrm>
              <a:off x="2158525" y="3472850"/>
              <a:ext cx="170225" cy="143975"/>
            </a:xfrm>
            <a:custGeom>
              <a:avLst/>
              <a:gdLst/>
              <a:ahLst/>
              <a:cxnLst/>
              <a:rect l="l" t="t" r="r" b="b"/>
              <a:pathLst>
                <a:path w="6809" h="5759" extrusionOk="0">
                  <a:moveTo>
                    <a:pt x="6462" y="1"/>
                  </a:moveTo>
                  <a:cubicBezTo>
                    <a:pt x="6415" y="1"/>
                    <a:pt x="6367" y="12"/>
                    <a:pt x="6323" y="35"/>
                  </a:cubicBezTo>
                  <a:cubicBezTo>
                    <a:pt x="4145" y="1170"/>
                    <a:pt x="2240" y="2714"/>
                    <a:pt x="663" y="4624"/>
                  </a:cubicBezTo>
                  <a:cubicBezTo>
                    <a:pt x="487" y="4838"/>
                    <a:pt x="315" y="5054"/>
                    <a:pt x="150" y="5274"/>
                  </a:cubicBezTo>
                  <a:cubicBezTo>
                    <a:pt x="0" y="5473"/>
                    <a:pt x="142" y="5758"/>
                    <a:pt x="392" y="5758"/>
                  </a:cubicBezTo>
                  <a:cubicBezTo>
                    <a:pt x="487" y="5758"/>
                    <a:pt x="577" y="5714"/>
                    <a:pt x="634" y="5638"/>
                  </a:cubicBezTo>
                  <a:cubicBezTo>
                    <a:pt x="794" y="5426"/>
                    <a:pt x="960" y="5217"/>
                    <a:pt x="1130" y="5009"/>
                  </a:cubicBezTo>
                  <a:cubicBezTo>
                    <a:pt x="2655" y="3163"/>
                    <a:pt x="4497" y="1670"/>
                    <a:pt x="6603" y="573"/>
                  </a:cubicBezTo>
                  <a:cubicBezTo>
                    <a:pt x="6751" y="496"/>
                    <a:pt x="6808" y="312"/>
                    <a:pt x="6732" y="164"/>
                  </a:cubicBezTo>
                  <a:cubicBezTo>
                    <a:pt x="6677" y="60"/>
                    <a:pt x="6571" y="1"/>
                    <a:pt x="64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9"/>
            <p:cNvSpPr/>
            <p:nvPr/>
          </p:nvSpPr>
          <p:spPr>
            <a:xfrm>
              <a:off x="2371800" y="3421450"/>
              <a:ext cx="660850" cy="655850"/>
            </a:xfrm>
            <a:custGeom>
              <a:avLst/>
              <a:gdLst/>
              <a:ahLst/>
              <a:cxnLst/>
              <a:rect l="l" t="t" r="r" b="b"/>
              <a:pathLst>
                <a:path w="26434" h="26234" extrusionOk="0">
                  <a:moveTo>
                    <a:pt x="6321" y="1"/>
                  </a:moveTo>
                  <a:cubicBezTo>
                    <a:pt x="4289" y="1"/>
                    <a:pt x="2236" y="341"/>
                    <a:pt x="239" y="1035"/>
                  </a:cubicBezTo>
                  <a:cubicBezTo>
                    <a:pt x="82" y="1091"/>
                    <a:pt x="0" y="1263"/>
                    <a:pt x="55" y="1420"/>
                  </a:cubicBezTo>
                  <a:cubicBezTo>
                    <a:pt x="99" y="1545"/>
                    <a:pt x="216" y="1624"/>
                    <a:pt x="341" y="1624"/>
                  </a:cubicBezTo>
                  <a:cubicBezTo>
                    <a:pt x="373" y="1624"/>
                    <a:pt x="406" y="1618"/>
                    <a:pt x="438" y="1608"/>
                  </a:cubicBezTo>
                  <a:cubicBezTo>
                    <a:pt x="2370" y="936"/>
                    <a:pt x="4355" y="606"/>
                    <a:pt x="6321" y="606"/>
                  </a:cubicBezTo>
                  <a:cubicBezTo>
                    <a:pt x="10369" y="606"/>
                    <a:pt x="14333" y="2004"/>
                    <a:pt x="17577" y="4684"/>
                  </a:cubicBezTo>
                  <a:cubicBezTo>
                    <a:pt x="23789" y="9816"/>
                    <a:pt x="25768" y="18501"/>
                    <a:pt x="22389" y="25804"/>
                  </a:cubicBezTo>
                  <a:cubicBezTo>
                    <a:pt x="22297" y="26004"/>
                    <a:pt x="22442" y="26234"/>
                    <a:pt x="22662" y="26234"/>
                  </a:cubicBezTo>
                  <a:cubicBezTo>
                    <a:pt x="22662" y="26234"/>
                    <a:pt x="22663" y="26234"/>
                    <a:pt x="22664" y="26234"/>
                  </a:cubicBezTo>
                  <a:cubicBezTo>
                    <a:pt x="22665" y="26234"/>
                    <a:pt x="22666" y="26234"/>
                    <a:pt x="22667" y="26234"/>
                  </a:cubicBezTo>
                  <a:cubicBezTo>
                    <a:pt x="22784" y="26234"/>
                    <a:pt x="22889" y="26165"/>
                    <a:pt x="22938" y="26058"/>
                  </a:cubicBezTo>
                  <a:cubicBezTo>
                    <a:pt x="26434" y="18505"/>
                    <a:pt x="24388" y="9523"/>
                    <a:pt x="17963" y="4216"/>
                  </a:cubicBezTo>
                  <a:cubicBezTo>
                    <a:pt x="14607" y="1445"/>
                    <a:pt x="10508" y="1"/>
                    <a:pt x="63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9"/>
            <p:cNvSpPr/>
            <p:nvPr/>
          </p:nvSpPr>
          <p:spPr>
            <a:xfrm>
              <a:off x="2115450" y="3467225"/>
              <a:ext cx="826625" cy="826625"/>
            </a:xfrm>
            <a:custGeom>
              <a:avLst/>
              <a:gdLst/>
              <a:ahLst/>
              <a:cxnLst/>
              <a:rect l="l" t="t" r="r" b="b"/>
              <a:pathLst>
                <a:path w="33065" h="33065" extrusionOk="0">
                  <a:moveTo>
                    <a:pt x="16533" y="1"/>
                  </a:moveTo>
                  <a:cubicBezTo>
                    <a:pt x="12148" y="1"/>
                    <a:pt x="7943" y="1742"/>
                    <a:pt x="4842" y="4842"/>
                  </a:cubicBezTo>
                  <a:cubicBezTo>
                    <a:pt x="1743" y="7942"/>
                    <a:pt x="0" y="12147"/>
                    <a:pt x="0" y="16532"/>
                  </a:cubicBezTo>
                  <a:cubicBezTo>
                    <a:pt x="0" y="20916"/>
                    <a:pt x="1743" y="25121"/>
                    <a:pt x="4842" y="28222"/>
                  </a:cubicBezTo>
                  <a:cubicBezTo>
                    <a:pt x="7943" y="31322"/>
                    <a:pt x="12148" y="33064"/>
                    <a:pt x="16533" y="33064"/>
                  </a:cubicBezTo>
                  <a:cubicBezTo>
                    <a:pt x="20917" y="33064"/>
                    <a:pt x="25122" y="31322"/>
                    <a:pt x="28222" y="28222"/>
                  </a:cubicBezTo>
                  <a:cubicBezTo>
                    <a:pt x="31322" y="25121"/>
                    <a:pt x="33065" y="20916"/>
                    <a:pt x="33065" y="16532"/>
                  </a:cubicBezTo>
                  <a:cubicBezTo>
                    <a:pt x="33065" y="12147"/>
                    <a:pt x="31322" y="7942"/>
                    <a:pt x="28222" y="4842"/>
                  </a:cubicBezTo>
                  <a:cubicBezTo>
                    <a:pt x="25122" y="1742"/>
                    <a:pt x="20917" y="1"/>
                    <a:pt x="165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9"/>
            <p:cNvSpPr/>
            <p:nvPr/>
          </p:nvSpPr>
          <p:spPr>
            <a:xfrm>
              <a:off x="2270700" y="3606375"/>
              <a:ext cx="470450" cy="543075"/>
            </a:xfrm>
            <a:custGeom>
              <a:avLst/>
              <a:gdLst/>
              <a:ahLst/>
              <a:cxnLst/>
              <a:rect l="l" t="t" r="r" b="b"/>
              <a:pathLst>
                <a:path w="18818" h="21723" extrusionOk="0">
                  <a:moveTo>
                    <a:pt x="17553" y="0"/>
                  </a:moveTo>
                  <a:cubicBezTo>
                    <a:pt x="17543" y="0"/>
                    <a:pt x="17532" y="0"/>
                    <a:pt x="17521" y="1"/>
                  </a:cubicBezTo>
                  <a:cubicBezTo>
                    <a:pt x="17197" y="7"/>
                    <a:pt x="16909" y="161"/>
                    <a:pt x="16662" y="462"/>
                  </a:cubicBezTo>
                  <a:lnTo>
                    <a:pt x="14380" y="3224"/>
                  </a:lnTo>
                  <a:lnTo>
                    <a:pt x="14380" y="3224"/>
                  </a:lnTo>
                  <a:cubicBezTo>
                    <a:pt x="13065" y="2252"/>
                    <a:pt x="11770" y="1686"/>
                    <a:pt x="10496" y="1525"/>
                  </a:cubicBezTo>
                  <a:cubicBezTo>
                    <a:pt x="10256" y="1496"/>
                    <a:pt x="10022" y="1481"/>
                    <a:pt x="9795" y="1481"/>
                  </a:cubicBezTo>
                  <a:cubicBezTo>
                    <a:pt x="8412" y="1481"/>
                    <a:pt x="7264" y="2035"/>
                    <a:pt x="6348" y="3143"/>
                  </a:cubicBezTo>
                  <a:cubicBezTo>
                    <a:pt x="5910" y="3673"/>
                    <a:pt x="5597" y="4193"/>
                    <a:pt x="5409" y="4699"/>
                  </a:cubicBezTo>
                  <a:cubicBezTo>
                    <a:pt x="5222" y="5206"/>
                    <a:pt x="5126" y="5685"/>
                    <a:pt x="5125" y="6137"/>
                  </a:cubicBezTo>
                  <a:cubicBezTo>
                    <a:pt x="5123" y="6590"/>
                    <a:pt x="5241" y="7103"/>
                    <a:pt x="5479" y="7680"/>
                  </a:cubicBezTo>
                  <a:cubicBezTo>
                    <a:pt x="5706" y="8231"/>
                    <a:pt x="5973" y="8766"/>
                    <a:pt x="6279" y="9278"/>
                  </a:cubicBezTo>
                  <a:cubicBezTo>
                    <a:pt x="6575" y="9766"/>
                    <a:pt x="6986" y="10393"/>
                    <a:pt x="7516" y="11157"/>
                  </a:cubicBezTo>
                  <a:lnTo>
                    <a:pt x="8940" y="13160"/>
                  </a:lnTo>
                  <a:cubicBezTo>
                    <a:pt x="9342" y="13700"/>
                    <a:pt x="9591" y="14191"/>
                    <a:pt x="9686" y="14634"/>
                  </a:cubicBezTo>
                  <a:cubicBezTo>
                    <a:pt x="9781" y="15077"/>
                    <a:pt x="9734" y="15414"/>
                    <a:pt x="9544" y="15643"/>
                  </a:cubicBezTo>
                  <a:cubicBezTo>
                    <a:pt x="9303" y="15936"/>
                    <a:pt x="9011" y="16101"/>
                    <a:pt x="8669" y="16137"/>
                  </a:cubicBezTo>
                  <a:cubicBezTo>
                    <a:pt x="8604" y="16144"/>
                    <a:pt x="8539" y="16147"/>
                    <a:pt x="8474" y="16147"/>
                  </a:cubicBezTo>
                  <a:cubicBezTo>
                    <a:pt x="8197" y="16147"/>
                    <a:pt x="7925" y="16084"/>
                    <a:pt x="7655" y="15957"/>
                  </a:cubicBezTo>
                  <a:cubicBezTo>
                    <a:pt x="7303" y="15791"/>
                    <a:pt x="6963" y="15597"/>
                    <a:pt x="6641" y="15376"/>
                  </a:cubicBezTo>
                  <a:cubicBezTo>
                    <a:pt x="6297" y="15145"/>
                    <a:pt x="6002" y="14897"/>
                    <a:pt x="5758" y="14635"/>
                  </a:cubicBezTo>
                  <a:cubicBezTo>
                    <a:pt x="5382" y="14297"/>
                    <a:pt x="5042" y="13921"/>
                    <a:pt x="4746" y="13509"/>
                  </a:cubicBezTo>
                  <a:cubicBezTo>
                    <a:pt x="4454" y="13105"/>
                    <a:pt x="4247" y="12775"/>
                    <a:pt x="4126" y="12518"/>
                  </a:cubicBezTo>
                  <a:cubicBezTo>
                    <a:pt x="4004" y="12261"/>
                    <a:pt x="3868" y="11948"/>
                    <a:pt x="3719" y="11579"/>
                  </a:cubicBezTo>
                  <a:cubicBezTo>
                    <a:pt x="3569" y="11210"/>
                    <a:pt x="3475" y="10988"/>
                    <a:pt x="3435" y="10910"/>
                  </a:cubicBezTo>
                  <a:cubicBezTo>
                    <a:pt x="3239" y="10480"/>
                    <a:pt x="2992" y="10165"/>
                    <a:pt x="2691" y="9960"/>
                  </a:cubicBezTo>
                  <a:cubicBezTo>
                    <a:pt x="2444" y="9794"/>
                    <a:pt x="2183" y="9710"/>
                    <a:pt x="1909" y="9710"/>
                  </a:cubicBezTo>
                  <a:cubicBezTo>
                    <a:pt x="1849" y="9710"/>
                    <a:pt x="1789" y="9714"/>
                    <a:pt x="1728" y="9722"/>
                  </a:cubicBezTo>
                  <a:cubicBezTo>
                    <a:pt x="1395" y="9764"/>
                    <a:pt x="1076" y="9877"/>
                    <a:pt x="794" y="10055"/>
                  </a:cubicBezTo>
                  <a:cubicBezTo>
                    <a:pt x="514" y="10232"/>
                    <a:pt x="304" y="10486"/>
                    <a:pt x="163" y="10819"/>
                  </a:cubicBezTo>
                  <a:cubicBezTo>
                    <a:pt x="24" y="11151"/>
                    <a:pt x="1" y="11504"/>
                    <a:pt x="93" y="11877"/>
                  </a:cubicBezTo>
                  <a:cubicBezTo>
                    <a:pt x="642" y="13851"/>
                    <a:pt x="1708" y="15613"/>
                    <a:pt x="3291" y="17163"/>
                  </a:cubicBezTo>
                  <a:lnTo>
                    <a:pt x="3291" y="17163"/>
                  </a:lnTo>
                  <a:lnTo>
                    <a:pt x="1161" y="19742"/>
                  </a:lnTo>
                  <a:cubicBezTo>
                    <a:pt x="833" y="20139"/>
                    <a:pt x="756" y="20541"/>
                    <a:pt x="933" y="20949"/>
                  </a:cubicBezTo>
                  <a:cubicBezTo>
                    <a:pt x="1110" y="21355"/>
                    <a:pt x="1421" y="21605"/>
                    <a:pt x="1867" y="21696"/>
                  </a:cubicBezTo>
                  <a:cubicBezTo>
                    <a:pt x="1953" y="21714"/>
                    <a:pt x="2037" y="21723"/>
                    <a:pt x="2118" y="21723"/>
                  </a:cubicBezTo>
                  <a:cubicBezTo>
                    <a:pt x="2456" y="21723"/>
                    <a:pt x="2751" y="21570"/>
                    <a:pt x="3005" y="21264"/>
                  </a:cubicBezTo>
                  <a:lnTo>
                    <a:pt x="5126" y="18695"/>
                  </a:lnTo>
                  <a:lnTo>
                    <a:pt x="5126" y="18695"/>
                  </a:lnTo>
                  <a:cubicBezTo>
                    <a:pt x="5797" y="19157"/>
                    <a:pt x="6477" y="19515"/>
                    <a:pt x="7163" y="19769"/>
                  </a:cubicBezTo>
                  <a:cubicBezTo>
                    <a:pt x="7868" y="20028"/>
                    <a:pt x="8564" y="20158"/>
                    <a:pt x="9250" y="20158"/>
                  </a:cubicBezTo>
                  <a:cubicBezTo>
                    <a:pt x="9674" y="20158"/>
                    <a:pt x="10094" y="20109"/>
                    <a:pt x="10510" y="20010"/>
                  </a:cubicBezTo>
                  <a:cubicBezTo>
                    <a:pt x="11601" y="19752"/>
                    <a:pt x="12543" y="19124"/>
                    <a:pt x="13336" y="18128"/>
                  </a:cubicBezTo>
                  <a:cubicBezTo>
                    <a:pt x="13831" y="17511"/>
                    <a:pt x="14162" y="16895"/>
                    <a:pt x="14327" y="16280"/>
                  </a:cubicBezTo>
                  <a:cubicBezTo>
                    <a:pt x="14492" y="15666"/>
                    <a:pt x="14499" y="15035"/>
                    <a:pt x="14348" y="14391"/>
                  </a:cubicBezTo>
                  <a:cubicBezTo>
                    <a:pt x="14192" y="13732"/>
                    <a:pt x="13947" y="13097"/>
                    <a:pt x="13619" y="12505"/>
                  </a:cubicBezTo>
                  <a:cubicBezTo>
                    <a:pt x="13284" y="11893"/>
                    <a:pt x="12825" y="11183"/>
                    <a:pt x="12243" y="10376"/>
                  </a:cubicBezTo>
                  <a:lnTo>
                    <a:pt x="10798" y="8425"/>
                  </a:lnTo>
                  <a:cubicBezTo>
                    <a:pt x="10362" y="7856"/>
                    <a:pt x="10099" y="7386"/>
                    <a:pt x="10010" y="7016"/>
                  </a:cubicBezTo>
                  <a:cubicBezTo>
                    <a:pt x="9921" y="6645"/>
                    <a:pt x="10009" y="6301"/>
                    <a:pt x="10272" y="5982"/>
                  </a:cubicBezTo>
                  <a:cubicBezTo>
                    <a:pt x="10440" y="5780"/>
                    <a:pt x="10667" y="5678"/>
                    <a:pt x="10953" y="5678"/>
                  </a:cubicBezTo>
                  <a:cubicBezTo>
                    <a:pt x="11042" y="5678"/>
                    <a:pt x="11136" y="5688"/>
                    <a:pt x="11235" y="5707"/>
                  </a:cubicBezTo>
                  <a:cubicBezTo>
                    <a:pt x="11659" y="5789"/>
                    <a:pt x="12056" y="5971"/>
                    <a:pt x="12424" y="6254"/>
                  </a:cubicBezTo>
                  <a:cubicBezTo>
                    <a:pt x="12793" y="6537"/>
                    <a:pt x="13130" y="6818"/>
                    <a:pt x="13434" y="7098"/>
                  </a:cubicBezTo>
                  <a:cubicBezTo>
                    <a:pt x="14270" y="7960"/>
                    <a:pt x="14996" y="8921"/>
                    <a:pt x="15601" y="9959"/>
                  </a:cubicBezTo>
                  <a:cubicBezTo>
                    <a:pt x="15851" y="10359"/>
                    <a:pt x="16140" y="10643"/>
                    <a:pt x="16469" y="10811"/>
                  </a:cubicBezTo>
                  <a:cubicBezTo>
                    <a:pt x="16667" y="10911"/>
                    <a:pt x="16863" y="10962"/>
                    <a:pt x="17059" y="10962"/>
                  </a:cubicBezTo>
                  <a:cubicBezTo>
                    <a:pt x="17189" y="10962"/>
                    <a:pt x="17319" y="10939"/>
                    <a:pt x="17449" y="10894"/>
                  </a:cubicBezTo>
                  <a:cubicBezTo>
                    <a:pt x="17762" y="10789"/>
                    <a:pt x="18049" y="10613"/>
                    <a:pt x="18286" y="10381"/>
                  </a:cubicBezTo>
                  <a:cubicBezTo>
                    <a:pt x="18520" y="10150"/>
                    <a:pt x="18670" y="9839"/>
                    <a:pt x="18734" y="9446"/>
                  </a:cubicBezTo>
                  <a:cubicBezTo>
                    <a:pt x="18799" y="9053"/>
                    <a:pt x="18734" y="8658"/>
                    <a:pt x="18541" y="8261"/>
                  </a:cubicBezTo>
                  <a:cubicBezTo>
                    <a:pt x="18298" y="7746"/>
                    <a:pt x="18087" y="7335"/>
                    <a:pt x="17911" y="7026"/>
                  </a:cubicBezTo>
                  <a:cubicBezTo>
                    <a:pt x="17735" y="6718"/>
                    <a:pt x="17451" y="6309"/>
                    <a:pt x="17060" y="5800"/>
                  </a:cubicBezTo>
                  <a:cubicBezTo>
                    <a:pt x="16784" y="5444"/>
                    <a:pt x="16487" y="5104"/>
                    <a:pt x="16171" y="4783"/>
                  </a:cubicBezTo>
                  <a:lnTo>
                    <a:pt x="16171" y="4783"/>
                  </a:lnTo>
                  <a:lnTo>
                    <a:pt x="18492" y="1972"/>
                  </a:lnTo>
                  <a:cubicBezTo>
                    <a:pt x="18726" y="1690"/>
                    <a:pt x="18817" y="1386"/>
                    <a:pt x="18765" y="1061"/>
                  </a:cubicBezTo>
                  <a:cubicBezTo>
                    <a:pt x="18714" y="736"/>
                    <a:pt x="18575" y="476"/>
                    <a:pt x="18350" y="282"/>
                  </a:cubicBezTo>
                  <a:cubicBezTo>
                    <a:pt x="18130" y="94"/>
                    <a:pt x="17865" y="0"/>
                    <a:pt x="175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9"/>
            <p:cNvSpPr/>
            <p:nvPr/>
          </p:nvSpPr>
          <p:spPr>
            <a:xfrm>
              <a:off x="2262950" y="3598725"/>
              <a:ext cx="486000" cy="558300"/>
            </a:xfrm>
            <a:custGeom>
              <a:avLst/>
              <a:gdLst/>
              <a:ahLst/>
              <a:cxnLst/>
              <a:rect l="l" t="t" r="r" b="b"/>
              <a:pathLst>
                <a:path w="19440" h="22332" extrusionOk="0">
                  <a:moveTo>
                    <a:pt x="17838" y="610"/>
                  </a:moveTo>
                  <a:cubicBezTo>
                    <a:pt x="18087" y="614"/>
                    <a:pt x="18292" y="674"/>
                    <a:pt x="18462" y="818"/>
                  </a:cubicBezTo>
                  <a:cubicBezTo>
                    <a:pt x="18634" y="965"/>
                    <a:pt x="18735" y="1161"/>
                    <a:pt x="18776" y="1415"/>
                  </a:cubicBezTo>
                  <a:cubicBezTo>
                    <a:pt x="18813" y="1653"/>
                    <a:pt x="18746" y="1872"/>
                    <a:pt x="18569" y="2087"/>
                  </a:cubicBezTo>
                  <a:lnTo>
                    <a:pt x="16458" y="4640"/>
                  </a:lnTo>
                  <a:cubicBezTo>
                    <a:pt x="16378" y="4564"/>
                    <a:pt x="16297" y="4488"/>
                    <a:pt x="16214" y="4413"/>
                  </a:cubicBezTo>
                  <a:cubicBezTo>
                    <a:pt x="15851" y="4073"/>
                    <a:pt x="15487" y="3761"/>
                    <a:pt x="15124" y="3480"/>
                  </a:cubicBezTo>
                  <a:lnTo>
                    <a:pt x="17205" y="962"/>
                  </a:lnTo>
                  <a:cubicBezTo>
                    <a:pt x="17397" y="730"/>
                    <a:pt x="17604" y="614"/>
                    <a:pt x="17838" y="610"/>
                  </a:cubicBezTo>
                  <a:close/>
                  <a:moveTo>
                    <a:pt x="14737" y="3948"/>
                  </a:moveTo>
                  <a:cubicBezTo>
                    <a:pt x="15091" y="4221"/>
                    <a:pt x="15447" y="4525"/>
                    <a:pt x="15804" y="4858"/>
                  </a:cubicBezTo>
                  <a:cubicBezTo>
                    <a:pt x="15895" y="4941"/>
                    <a:pt x="15985" y="5025"/>
                    <a:pt x="16071" y="5109"/>
                  </a:cubicBezTo>
                  <a:lnTo>
                    <a:pt x="16000" y="5194"/>
                  </a:lnTo>
                  <a:lnTo>
                    <a:pt x="14637" y="4069"/>
                  </a:lnTo>
                  <a:lnTo>
                    <a:pt x="14737" y="3948"/>
                  </a:lnTo>
                  <a:close/>
                  <a:moveTo>
                    <a:pt x="4250" y="17159"/>
                  </a:moveTo>
                  <a:lnTo>
                    <a:pt x="5627" y="18295"/>
                  </a:lnTo>
                  <a:lnTo>
                    <a:pt x="5383" y="18590"/>
                  </a:lnTo>
                  <a:cubicBezTo>
                    <a:pt x="5013" y="18321"/>
                    <a:pt x="4658" y="18032"/>
                    <a:pt x="4320" y="17723"/>
                  </a:cubicBezTo>
                  <a:cubicBezTo>
                    <a:pt x="4216" y="17632"/>
                    <a:pt x="4115" y="17538"/>
                    <a:pt x="4014" y="17444"/>
                  </a:cubicBezTo>
                  <a:lnTo>
                    <a:pt x="4250" y="17159"/>
                  </a:lnTo>
                  <a:close/>
                  <a:moveTo>
                    <a:pt x="10096" y="2088"/>
                  </a:moveTo>
                  <a:cubicBezTo>
                    <a:pt x="10313" y="2088"/>
                    <a:pt x="10537" y="2102"/>
                    <a:pt x="10768" y="2131"/>
                  </a:cubicBezTo>
                  <a:cubicBezTo>
                    <a:pt x="11900" y="2274"/>
                    <a:pt x="13066" y="2761"/>
                    <a:pt x="14250" y="3587"/>
                  </a:cubicBezTo>
                  <a:lnTo>
                    <a:pt x="13785" y="4150"/>
                  </a:lnTo>
                  <a:lnTo>
                    <a:pt x="16083" y="6047"/>
                  </a:lnTo>
                  <a:lnTo>
                    <a:pt x="16498" y="5544"/>
                  </a:lnTo>
                  <a:cubicBezTo>
                    <a:pt x="16726" y="5788"/>
                    <a:pt x="16937" y="6038"/>
                    <a:pt x="17131" y="6289"/>
                  </a:cubicBezTo>
                  <a:cubicBezTo>
                    <a:pt x="17511" y="6784"/>
                    <a:pt x="17790" y="7185"/>
                    <a:pt x="17958" y="7481"/>
                  </a:cubicBezTo>
                  <a:cubicBezTo>
                    <a:pt x="18131" y="7785"/>
                    <a:pt x="18339" y="8194"/>
                    <a:pt x="18579" y="8698"/>
                  </a:cubicBezTo>
                  <a:cubicBezTo>
                    <a:pt x="18746" y="9042"/>
                    <a:pt x="18800" y="9372"/>
                    <a:pt x="18746" y="9702"/>
                  </a:cubicBezTo>
                  <a:cubicBezTo>
                    <a:pt x="18691" y="10033"/>
                    <a:pt x="18572" y="10285"/>
                    <a:pt x="18384" y="10469"/>
                  </a:cubicBezTo>
                  <a:cubicBezTo>
                    <a:pt x="18178" y="10670"/>
                    <a:pt x="17930" y="10821"/>
                    <a:pt x="17660" y="10914"/>
                  </a:cubicBezTo>
                  <a:cubicBezTo>
                    <a:pt x="17563" y="10947"/>
                    <a:pt x="17467" y="10964"/>
                    <a:pt x="17370" y="10964"/>
                  </a:cubicBezTo>
                  <a:cubicBezTo>
                    <a:pt x="17222" y="10964"/>
                    <a:pt x="17072" y="10925"/>
                    <a:pt x="16917" y="10846"/>
                  </a:cubicBezTo>
                  <a:cubicBezTo>
                    <a:pt x="16639" y="10704"/>
                    <a:pt x="16386" y="10454"/>
                    <a:pt x="16172" y="10113"/>
                  </a:cubicBezTo>
                  <a:cubicBezTo>
                    <a:pt x="15568" y="9070"/>
                    <a:pt x="14825" y="8088"/>
                    <a:pt x="13949" y="7181"/>
                  </a:cubicBezTo>
                  <a:cubicBezTo>
                    <a:pt x="13638" y="6895"/>
                    <a:pt x="13292" y="6604"/>
                    <a:pt x="12919" y="6319"/>
                  </a:cubicBezTo>
                  <a:cubicBezTo>
                    <a:pt x="12514" y="6008"/>
                    <a:pt x="12072" y="5806"/>
                    <a:pt x="11604" y="5715"/>
                  </a:cubicBezTo>
                  <a:cubicBezTo>
                    <a:pt x="11482" y="5691"/>
                    <a:pt x="11370" y="5681"/>
                    <a:pt x="11267" y="5681"/>
                  </a:cubicBezTo>
                  <a:cubicBezTo>
                    <a:pt x="10801" y="5681"/>
                    <a:pt x="10514" y="5894"/>
                    <a:pt x="10349" y="6095"/>
                  </a:cubicBezTo>
                  <a:cubicBezTo>
                    <a:pt x="10023" y="6488"/>
                    <a:pt x="9915" y="6925"/>
                    <a:pt x="10026" y="7391"/>
                  </a:cubicBezTo>
                  <a:cubicBezTo>
                    <a:pt x="10125" y="7806"/>
                    <a:pt x="10401" y="8305"/>
                    <a:pt x="10866" y="8911"/>
                  </a:cubicBezTo>
                  <a:lnTo>
                    <a:pt x="12307" y="10859"/>
                  </a:lnTo>
                  <a:cubicBezTo>
                    <a:pt x="12880" y="11655"/>
                    <a:pt x="13337" y="12360"/>
                    <a:pt x="13663" y="12957"/>
                  </a:cubicBezTo>
                  <a:cubicBezTo>
                    <a:pt x="13978" y="13525"/>
                    <a:pt x="14214" y="14134"/>
                    <a:pt x="14364" y="14766"/>
                  </a:cubicBezTo>
                  <a:cubicBezTo>
                    <a:pt x="14502" y="15360"/>
                    <a:pt x="14495" y="15946"/>
                    <a:pt x="14344" y="16508"/>
                  </a:cubicBezTo>
                  <a:cubicBezTo>
                    <a:pt x="14190" y="17079"/>
                    <a:pt x="13876" y="17663"/>
                    <a:pt x="13409" y="18247"/>
                  </a:cubicBezTo>
                  <a:cubicBezTo>
                    <a:pt x="12664" y="19183"/>
                    <a:pt x="11769" y="19781"/>
                    <a:pt x="10750" y="20023"/>
                  </a:cubicBezTo>
                  <a:cubicBezTo>
                    <a:pt x="10360" y="20115"/>
                    <a:pt x="9966" y="20161"/>
                    <a:pt x="9567" y="20161"/>
                  </a:cubicBezTo>
                  <a:cubicBezTo>
                    <a:pt x="8912" y="20161"/>
                    <a:pt x="8247" y="20037"/>
                    <a:pt x="7577" y="19790"/>
                  </a:cubicBezTo>
                  <a:cubicBezTo>
                    <a:pt x="7011" y="19580"/>
                    <a:pt x="6446" y="19295"/>
                    <a:pt x="5884" y="18934"/>
                  </a:cubicBezTo>
                  <a:lnTo>
                    <a:pt x="6481" y="18213"/>
                  </a:lnTo>
                  <a:lnTo>
                    <a:pt x="4169" y="16305"/>
                  </a:lnTo>
                  <a:lnTo>
                    <a:pt x="3582" y="17017"/>
                  </a:lnTo>
                  <a:cubicBezTo>
                    <a:pt x="2170" y="15567"/>
                    <a:pt x="1201" y="13918"/>
                    <a:pt x="697" y="12105"/>
                  </a:cubicBezTo>
                  <a:cubicBezTo>
                    <a:pt x="621" y="11795"/>
                    <a:pt x="640" y="11513"/>
                    <a:pt x="753" y="11242"/>
                  </a:cubicBezTo>
                  <a:cubicBezTo>
                    <a:pt x="869" y="10968"/>
                    <a:pt x="1037" y="10764"/>
                    <a:pt x="1265" y="10618"/>
                  </a:cubicBezTo>
                  <a:cubicBezTo>
                    <a:pt x="1511" y="10464"/>
                    <a:pt x="1789" y="10365"/>
                    <a:pt x="2078" y="10330"/>
                  </a:cubicBezTo>
                  <a:cubicBezTo>
                    <a:pt x="2128" y="10323"/>
                    <a:pt x="2177" y="10320"/>
                    <a:pt x="2225" y="10320"/>
                  </a:cubicBezTo>
                  <a:cubicBezTo>
                    <a:pt x="2437" y="10320"/>
                    <a:pt x="2637" y="10385"/>
                    <a:pt x="2832" y="10518"/>
                  </a:cubicBezTo>
                  <a:cubicBezTo>
                    <a:pt x="3083" y="10688"/>
                    <a:pt x="3298" y="10966"/>
                    <a:pt x="3477" y="11355"/>
                  </a:cubicBezTo>
                  <a:cubicBezTo>
                    <a:pt x="3516" y="11429"/>
                    <a:pt x="3605" y="11644"/>
                    <a:pt x="3749" y="12000"/>
                  </a:cubicBezTo>
                  <a:cubicBezTo>
                    <a:pt x="3901" y="12375"/>
                    <a:pt x="4039" y="12692"/>
                    <a:pt x="4163" y="12954"/>
                  </a:cubicBezTo>
                  <a:cubicBezTo>
                    <a:pt x="4294" y="13230"/>
                    <a:pt x="4507" y="13570"/>
                    <a:pt x="4811" y="13993"/>
                  </a:cubicBezTo>
                  <a:cubicBezTo>
                    <a:pt x="5113" y="14414"/>
                    <a:pt x="5461" y="14801"/>
                    <a:pt x="5847" y="15147"/>
                  </a:cubicBezTo>
                  <a:cubicBezTo>
                    <a:pt x="6107" y="15427"/>
                    <a:pt x="6422" y="15692"/>
                    <a:pt x="6782" y="15933"/>
                  </a:cubicBezTo>
                  <a:cubicBezTo>
                    <a:pt x="7118" y="16162"/>
                    <a:pt x="7471" y="16364"/>
                    <a:pt x="7838" y="16538"/>
                  </a:cubicBezTo>
                  <a:cubicBezTo>
                    <a:pt x="8145" y="16682"/>
                    <a:pt x="8462" y="16755"/>
                    <a:pt x="8781" y="16755"/>
                  </a:cubicBezTo>
                  <a:cubicBezTo>
                    <a:pt x="8857" y="16755"/>
                    <a:pt x="8934" y="16751"/>
                    <a:pt x="9011" y="16743"/>
                  </a:cubicBezTo>
                  <a:cubicBezTo>
                    <a:pt x="9433" y="16698"/>
                    <a:pt x="9795" y="16496"/>
                    <a:pt x="10088" y="16142"/>
                  </a:cubicBezTo>
                  <a:cubicBezTo>
                    <a:pt x="10338" y="15837"/>
                    <a:pt x="10407" y="15413"/>
                    <a:pt x="10293" y="14875"/>
                  </a:cubicBezTo>
                  <a:cubicBezTo>
                    <a:pt x="10188" y="14392"/>
                    <a:pt x="9920" y="13857"/>
                    <a:pt x="9497" y="13290"/>
                  </a:cubicBezTo>
                  <a:lnTo>
                    <a:pt x="8075" y="11290"/>
                  </a:lnTo>
                  <a:cubicBezTo>
                    <a:pt x="7553" y="10536"/>
                    <a:pt x="7140" y="9908"/>
                    <a:pt x="6848" y="9425"/>
                  </a:cubicBezTo>
                  <a:cubicBezTo>
                    <a:pt x="6550" y="8928"/>
                    <a:pt x="6289" y="8407"/>
                    <a:pt x="6069" y="7869"/>
                  </a:cubicBezTo>
                  <a:cubicBezTo>
                    <a:pt x="5848" y="7334"/>
                    <a:pt x="5736" y="6853"/>
                    <a:pt x="5739" y="6443"/>
                  </a:cubicBezTo>
                  <a:cubicBezTo>
                    <a:pt x="5739" y="6029"/>
                    <a:pt x="5828" y="5581"/>
                    <a:pt x="6003" y="5109"/>
                  </a:cubicBezTo>
                  <a:cubicBezTo>
                    <a:pt x="6179" y="4638"/>
                    <a:pt x="6477" y="4144"/>
                    <a:pt x="6892" y="3642"/>
                  </a:cubicBezTo>
                  <a:cubicBezTo>
                    <a:pt x="7752" y="2599"/>
                    <a:pt x="8804" y="2088"/>
                    <a:pt x="10096" y="2088"/>
                  </a:cubicBezTo>
                  <a:close/>
                  <a:moveTo>
                    <a:pt x="3628" y="17912"/>
                  </a:moveTo>
                  <a:cubicBezTo>
                    <a:pt x="3721" y="18001"/>
                    <a:pt x="3818" y="18088"/>
                    <a:pt x="3915" y="18174"/>
                  </a:cubicBezTo>
                  <a:cubicBezTo>
                    <a:pt x="4259" y="18488"/>
                    <a:pt x="4620" y="18783"/>
                    <a:pt x="4996" y="19058"/>
                  </a:cubicBezTo>
                  <a:lnTo>
                    <a:pt x="3082" y="21377"/>
                  </a:lnTo>
                  <a:cubicBezTo>
                    <a:pt x="2888" y="21612"/>
                    <a:pt x="2678" y="21726"/>
                    <a:pt x="2430" y="21726"/>
                  </a:cubicBezTo>
                  <a:cubicBezTo>
                    <a:pt x="2368" y="21726"/>
                    <a:pt x="2305" y="21719"/>
                    <a:pt x="2238" y="21705"/>
                  </a:cubicBezTo>
                  <a:cubicBezTo>
                    <a:pt x="1888" y="21634"/>
                    <a:pt x="1661" y="21452"/>
                    <a:pt x="1522" y="21134"/>
                  </a:cubicBezTo>
                  <a:cubicBezTo>
                    <a:pt x="1440" y="20944"/>
                    <a:pt x="1369" y="20647"/>
                    <a:pt x="1704" y="20240"/>
                  </a:cubicBezTo>
                  <a:lnTo>
                    <a:pt x="3628" y="17912"/>
                  </a:lnTo>
                  <a:close/>
                  <a:moveTo>
                    <a:pt x="17840" y="0"/>
                  </a:moveTo>
                  <a:cubicBezTo>
                    <a:pt x="17835" y="0"/>
                    <a:pt x="17831" y="0"/>
                    <a:pt x="17826" y="1"/>
                  </a:cubicBezTo>
                  <a:cubicBezTo>
                    <a:pt x="17410" y="8"/>
                    <a:pt x="17044" y="201"/>
                    <a:pt x="16738" y="572"/>
                  </a:cubicBezTo>
                  <a:lnTo>
                    <a:pt x="14636" y="3117"/>
                  </a:lnTo>
                  <a:cubicBezTo>
                    <a:pt x="13357" y="2217"/>
                    <a:pt x="12087" y="1684"/>
                    <a:pt x="10842" y="1528"/>
                  </a:cubicBezTo>
                  <a:cubicBezTo>
                    <a:pt x="10590" y="1496"/>
                    <a:pt x="10343" y="1480"/>
                    <a:pt x="10103" y="1480"/>
                  </a:cubicBezTo>
                  <a:cubicBezTo>
                    <a:pt x="8633" y="1480"/>
                    <a:pt x="7397" y="2076"/>
                    <a:pt x="6425" y="3254"/>
                  </a:cubicBezTo>
                  <a:cubicBezTo>
                    <a:pt x="5966" y="3810"/>
                    <a:pt x="5634" y="4361"/>
                    <a:pt x="5435" y="4898"/>
                  </a:cubicBezTo>
                  <a:cubicBezTo>
                    <a:pt x="5235" y="5436"/>
                    <a:pt x="5133" y="5956"/>
                    <a:pt x="5132" y="6440"/>
                  </a:cubicBezTo>
                  <a:cubicBezTo>
                    <a:pt x="5129" y="6931"/>
                    <a:pt x="5257" y="7490"/>
                    <a:pt x="5509" y="8101"/>
                  </a:cubicBezTo>
                  <a:cubicBezTo>
                    <a:pt x="5741" y="8667"/>
                    <a:pt x="6016" y="9214"/>
                    <a:pt x="6330" y="9738"/>
                  </a:cubicBezTo>
                  <a:cubicBezTo>
                    <a:pt x="6627" y="10231"/>
                    <a:pt x="7046" y="10871"/>
                    <a:pt x="7579" y="11638"/>
                  </a:cubicBezTo>
                  <a:lnTo>
                    <a:pt x="9007" y="13646"/>
                  </a:lnTo>
                  <a:cubicBezTo>
                    <a:pt x="9381" y="14148"/>
                    <a:pt x="9614" y="14605"/>
                    <a:pt x="9700" y="15003"/>
                  </a:cubicBezTo>
                  <a:cubicBezTo>
                    <a:pt x="9774" y="15349"/>
                    <a:pt x="9747" y="15602"/>
                    <a:pt x="9621" y="15757"/>
                  </a:cubicBezTo>
                  <a:cubicBezTo>
                    <a:pt x="9429" y="15987"/>
                    <a:pt x="9209" y="16112"/>
                    <a:pt x="8946" y="16141"/>
                  </a:cubicBezTo>
                  <a:cubicBezTo>
                    <a:pt x="8891" y="16147"/>
                    <a:pt x="8836" y="16150"/>
                    <a:pt x="8782" y="16150"/>
                  </a:cubicBezTo>
                  <a:cubicBezTo>
                    <a:pt x="8551" y="16150"/>
                    <a:pt x="8324" y="16096"/>
                    <a:pt x="8093" y="15989"/>
                  </a:cubicBezTo>
                  <a:cubicBezTo>
                    <a:pt x="7754" y="15828"/>
                    <a:pt x="7429" y="15642"/>
                    <a:pt x="7119" y="15430"/>
                  </a:cubicBezTo>
                  <a:cubicBezTo>
                    <a:pt x="6810" y="15225"/>
                    <a:pt x="6525" y="14986"/>
                    <a:pt x="6270" y="14716"/>
                  </a:cubicBezTo>
                  <a:cubicBezTo>
                    <a:pt x="5910" y="14392"/>
                    <a:pt x="5586" y="14031"/>
                    <a:pt x="5302" y="13639"/>
                  </a:cubicBezTo>
                  <a:cubicBezTo>
                    <a:pt x="5022" y="13252"/>
                    <a:pt x="4823" y="12935"/>
                    <a:pt x="4710" y="12695"/>
                  </a:cubicBezTo>
                  <a:cubicBezTo>
                    <a:pt x="4590" y="12442"/>
                    <a:pt x="4456" y="12135"/>
                    <a:pt x="4310" y="11773"/>
                  </a:cubicBezTo>
                  <a:cubicBezTo>
                    <a:pt x="4155" y="11389"/>
                    <a:pt x="4056" y="11158"/>
                    <a:pt x="4021" y="11092"/>
                  </a:cubicBezTo>
                  <a:cubicBezTo>
                    <a:pt x="3802" y="10613"/>
                    <a:pt x="3517" y="10251"/>
                    <a:pt x="3170" y="10018"/>
                  </a:cubicBezTo>
                  <a:cubicBezTo>
                    <a:pt x="2873" y="9816"/>
                    <a:pt x="2555" y="9715"/>
                    <a:pt x="2219" y="9715"/>
                  </a:cubicBezTo>
                  <a:cubicBezTo>
                    <a:pt x="2146" y="9715"/>
                    <a:pt x="2072" y="9720"/>
                    <a:pt x="1997" y="9730"/>
                  </a:cubicBezTo>
                  <a:cubicBezTo>
                    <a:pt x="1622" y="9777"/>
                    <a:pt x="1261" y="9906"/>
                    <a:pt x="941" y="10107"/>
                  </a:cubicBezTo>
                  <a:cubicBezTo>
                    <a:pt x="609" y="10318"/>
                    <a:pt x="358" y="10622"/>
                    <a:pt x="195" y="11009"/>
                  </a:cubicBezTo>
                  <a:cubicBezTo>
                    <a:pt x="29" y="11399"/>
                    <a:pt x="1" y="11819"/>
                    <a:pt x="110" y="12256"/>
                  </a:cubicBezTo>
                  <a:lnTo>
                    <a:pt x="111" y="12264"/>
                  </a:lnTo>
                  <a:cubicBezTo>
                    <a:pt x="651" y="14198"/>
                    <a:pt x="1685" y="15952"/>
                    <a:pt x="3193" y="17489"/>
                  </a:cubicBezTo>
                  <a:lnTo>
                    <a:pt x="1238" y="19856"/>
                  </a:lnTo>
                  <a:cubicBezTo>
                    <a:pt x="733" y="20467"/>
                    <a:pt x="811" y="21020"/>
                    <a:pt x="967" y="21376"/>
                  </a:cubicBezTo>
                  <a:cubicBezTo>
                    <a:pt x="1185" y="21877"/>
                    <a:pt x="1571" y="22187"/>
                    <a:pt x="2116" y="22299"/>
                  </a:cubicBezTo>
                  <a:cubicBezTo>
                    <a:pt x="2219" y="22321"/>
                    <a:pt x="2323" y="22332"/>
                    <a:pt x="2428" y="22332"/>
                  </a:cubicBezTo>
                  <a:cubicBezTo>
                    <a:pt x="2855" y="22332"/>
                    <a:pt x="3238" y="22139"/>
                    <a:pt x="3548" y="21764"/>
                  </a:cubicBezTo>
                  <a:lnTo>
                    <a:pt x="5496" y="19406"/>
                  </a:lnTo>
                  <a:cubicBezTo>
                    <a:pt x="6115" y="19808"/>
                    <a:pt x="6740" y="20127"/>
                    <a:pt x="7368" y="20359"/>
                  </a:cubicBezTo>
                  <a:cubicBezTo>
                    <a:pt x="8105" y="20631"/>
                    <a:pt x="8841" y="20768"/>
                    <a:pt x="9565" y="20768"/>
                  </a:cubicBezTo>
                  <a:cubicBezTo>
                    <a:pt x="10012" y="20768"/>
                    <a:pt x="10454" y="20716"/>
                    <a:pt x="10890" y="20613"/>
                  </a:cubicBezTo>
                  <a:cubicBezTo>
                    <a:pt x="12044" y="20338"/>
                    <a:pt x="13051" y="19670"/>
                    <a:pt x="13883" y="18624"/>
                  </a:cubicBezTo>
                  <a:cubicBezTo>
                    <a:pt x="14401" y="17977"/>
                    <a:pt x="14754" y="17318"/>
                    <a:pt x="14929" y="16666"/>
                  </a:cubicBezTo>
                  <a:cubicBezTo>
                    <a:pt x="15107" y="16007"/>
                    <a:pt x="15115" y="15320"/>
                    <a:pt x="14953" y="14629"/>
                  </a:cubicBezTo>
                  <a:cubicBezTo>
                    <a:pt x="14791" y="13944"/>
                    <a:pt x="14535" y="13284"/>
                    <a:pt x="14194" y="12666"/>
                  </a:cubicBezTo>
                  <a:cubicBezTo>
                    <a:pt x="13856" y="12049"/>
                    <a:pt x="13387" y="11322"/>
                    <a:pt x="12796" y="10503"/>
                  </a:cubicBezTo>
                  <a:lnTo>
                    <a:pt x="11349" y="8546"/>
                  </a:lnTo>
                  <a:cubicBezTo>
                    <a:pt x="10940" y="8013"/>
                    <a:pt x="10692" y="7578"/>
                    <a:pt x="10614" y="7250"/>
                  </a:cubicBezTo>
                  <a:cubicBezTo>
                    <a:pt x="10548" y="6972"/>
                    <a:pt x="10612" y="6728"/>
                    <a:pt x="10816" y="6481"/>
                  </a:cubicBezTo>
                  <a:cubicBezTo>
                    <a:pt x="10888" y="6393"/>
                    <a:pt x="11010" y="6287"/>
                    <a:pt x="11261" y="6287"/>
                  </a:cubicBezTo>
                  <a:cubicBezTo>
                    <a:pt x="11328" y="6287"/>
                    <a:pt x="11403" y="6295"/>
                    <a:pt x="11488" y="6311"/>
                  </a:cubicBezTo>
                  <a:cubicBezTo>
                    <a:pt x="11863" y="6383"/>
                    <a:pt x="12221" y="6547"/>
                    <a:pt x="12549" y="6798"/>
                  </a:cubicBezTo>
                  <a:cubicBezTo>
                    <a:pt x="12908" y="7072"/>
                    <a:pt x="13241" y="7349"/>
                    <a:pt x="13525" y="7612"/>
                  </a:cubicBezTo>
                  <a:cubicBezTo>
                    <a:pt x="14345" y="8460"/>
                    <a:pt x="15060" y="9403"/>
                    <a:pt x="15653" y="10423"/>
                  </a:cubicBezTo>
                  <a:cubicBezTo>
                    <a:pt x="15931" y="10868"/>
                    <a:pt x="16264" y="11191"/>
                    <a:pt x="16641" y="11384"/>
                  </a:cubicBezTo>
                  <a:cubicBezTo>
                    <a:pt x="16883" y="11506"/>
                    <a:pt x="17126" y="11568"/>
                    <a:pt x="17368" y="11568"/>
                  </a:cubicBezTo>
                  <a:cubicBezTo>
                    <a:pt x="17532" y="11568"/>
                    <a:pt x="17695" y="11540"/>
                    <a:pt x="17858" y="11484"/>
                  </a:cubicBezTo>
                  <a:cubicBezTo>
                    <a:pt x="18213" y="11362"/>
                    <a:pt x="18539" y="11162"/>
                    <a:pt x="18807" y="10899"/>
                  </a:cubicBezTo>
                  <a:cubicBezTo>
                    <a:pt x="19088" y="10626"/>
                    <a:pt x="19268" y="10255"/>
                    <a:pt x="19342" y="9799"/>
                  </a:cubicBezTo>
                  <a:cubicBezTo>
                    <a:pt x="19416" y="9344"/>
                    <a:pt x="19343" y="8885"/>
                    <a:pt x="19125" y="8434"/>
                  </a:cubicBezTo>
                  <a:cubicBezTo>
                    <a:pt x="18880" y="7918"/>
                    <a:pt x="18664" y="7496"/>
                    <a:pt x="18484" y="7180"/>
                  </a:cubicBezTo>
                  <a:cubicBezTo>
                    <a:pt x="18302" y="6860"/>
                    <a:pt x="18007" y="6435"/>
                    <a:pt x="17610" y="5918"/>
                  </a:cubicBezTo>
                  <a:cubicBezTo>
                    <a:pt x="17389" y="5630"/>
                    <a:pt x="17146" y="5348"/>
                    <a:pt x="16886" y="5070"/>
                  </a:cubicBezTo>
                  <a:lnTo>
                    <a:pt x="19035" y="2470"/>
                  </a:lnTo>
                  <a:cubicBezTo>
                    <a:pt x="19325" y="2118"/>
                    <a:pt x="19440" y="1730"/>
                    <a:pt x="19375" y="1317"/>
                  </a:cubicBezTo>
                  <a:cubicBezTo>
                    <a:pt x="19312" y="920"/>
                    <a:pt x="19139" y="600"/>
                    <a:pt x="18856" y="356"/>
                  </a:cubicBezTo>
                  <a:cubicBezTo>
                    <a:pt x="18577" y="115"/>
                    <a:pt x="18238" y="0"/>
                    <a:pt x="178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9"/>
            <p:cNvSpPr/>
            <p:nvPr/>
          </p:nvSpPr>
          <p:spPr>
            <a:xfrm>
              <a:off x="967075" y="2556650"/>
              <a:ext cx="2732675" cy="2817825"/>
            </a:xfrm>
            <a:custGeom>
              <a:avLst/>
              <a:gdLst/>
              <a:ahLst/>
              <a:cxnLst/>
              <a:rect l="l" t="t" r="r" b="b"/>
              <a:pathLst>
                <a:path w="109307" h="112713" extrusionOk="0">
                  <a:moveTo>
                    <a:pt x="40247" y="0"/>
                  </a:moveTo>
                  <a:lnTo>
                    <a:pt x="0" y="36443"/>
                  </a:lnTo>
                  <a:lnTo>
                    <a:pt x="69061" y="112712"/>
                  </a:lnTo>
                  <a:lnTo>
                    <a:pt x="109306" y="76271"/>
                  </a:lnTo>
                  <a:lnTo>
                    <a:pt x="402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9"/>
            <p:cNvSpPr/>
            <p:nvPr/>
          </p:nvSpPr>
          <p:spPr>
            <a:xfrm>
              <a:off x="958900" y="2549250"/>
              <a:ext cx="2749600" cy="2832900"/>
            </a:xfrm>
            <a:custGeom>
              <a:avLst/>
              <a:gdLst/>
              <a:ahLst/>
              <a:cxnLst/>
              <a:rect l="l" t="t" r="r" b="b"/>
              <a:pathLst>
                <a:path w="109984" h="113316" extrusionOk="0">
                  <a:moveTo>
                    <a:pt x="40560" y="731"/>
                  </a:moveTo>
                  <a:lnTo>
                    <a:pt x="109219" y="76546"/>
                  </a:lnTo>
                  <a:lnTo>
                    <a:pt x="69426" y="112585"/>
                  </a:lnTo>
                  <a:lnTo>
                    <a:pt x="765" y="36770"/>
                  </a:lnTo>
                  <a:lnTo>
                    <a:pt x="40560" y="731"/>
                  </a:lnTo>
                  <a:close/>
                  <a:moveTo>
                    <a:pt x="40581" y="0"/>
                  </a:moveTo>
                  <a:cubicBezTo>
                    <a:pt x="40509" y="0"/>
                    <a:pt x="40436" y="26"/>
                    <a:pt x="40378" y="79"/>
                  </a:cubicBezTo>
                  <a:lnTo>
                    <a:pt x="134" y="36524"/>
                  </a:lnTo>
                  <a:cubicBezTo>
                    <a:pt x="11" y="36636"/>
                    <a:pt x="0" y="36828"/>
                    <a:pt x="114" y="36953"/>
                  </a:cubicBezTo>
                  <a:lnTo>
                    <a:pt x="69180" y="113216"/>
                  </a:lnTo>
                  <a:cubicBezTo>
                    <a:pt x="69233" y="113276"/>
                    <a:pt x="69308" y="113311"/>
                    <a:pt x="69388" y="113315"/>
                  </a:cubicBezTo>
                  <a:lnTo>
                    <a:pt x="69404" y="113315"/>
                  </a:lnTo>
                  <a:cubicBezTo>
                    <a:pt x="69479" y="113315"/>
                    <a:pt x="69551" y="113288"/>
                    <a:pt x="69607" y="113237"/>
                  </a:cubicBezTo>
                  <a:lnTo>
                    <a:pt x="109851" y="76792"/>
                  </a:lnTo>
                  <a:cubicBezTo>
                    <a:pt x="109975" y="76680"/>
                    <a:pt x="109984" y="76488"/>
                    <a:pt x="109872" y="76365"/>
                  </a:cubicBezTo>
                  <a:lnTo>
                    <a:pt x="40806" y="100"/>
                  </a:lnTo>
                  <a:cubicBezTo>
                    <a:pt x="40746" y="34"/>
                    <a:pt x="40664" y="0"/>
                    <a:pt x="405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9"/>
            <p:cNvSpPr/>
            <p:nvPr/>
          </p:nvSpPr>
          <p:spPr>
            <a:xfrm>
              <a:off x="1201475" y="2799675"/>
              <a:ext cx="2245400" cy="2315675"/>
            </a:xfrm>
            <a:custGeom>
              <a:avLst/>
              <a:gdLst/>
              <a:ahLst/>
              <a:cxnLst/>
              <a:rect l="l" t="t" r="r" b="b"/>
              <a:pathLst>
                <a:path w="89816" h="92627" extrusionOk="0">
                  <a:moveTo>
                    <a:pt x="33797" y="1"/>
                  </a:moveTo>
                  <a:cubicBezTo>
                    <a:pt x="32707" y="988"/>
                    <a:pt x="31339" y="1474"/>
                    <a:pt x="29976" y="1474"/>
                  </a:cubicBezTo>
                  <a:cubicBezTo>
                    <a:pt x="28778" y="1474"/>
                    <a:pt x="27583" y="1098"/>
                    <a:pt x="26584" y="356"/>
                  </a:cubicBezTo>
                  <a:lnTo>
                    <a:pt x="1329" y="23227"/>
                  </a:lnTo>
                  <a:cubicBezTo>
                    <a:pt x="2696" y="25511"/>
                    <a:pt x="2309" y="28517"/>
                    <a:pt x="261" y="30371"/>
                  </a:cubicBezTo>
                  <a:cubicBezTo>
                    <a:pt x="178" y="30448"/>
                    <a:pt x="89" y="30514"/>
                    <a:pt x="0" y="30583"/>
                  </a:cubicBezTo>
                  <a:lnTo>
                    <a:pt x="56041" y="92465"/>
                  </a:lnTo>
                  <a:cubicBezTo>
                    <a:pt x="56119" y="92385"/>
                    <a:pt x="56195" y="92303"/>
                    <a:pt x="56278" y="92228"/>
                  </a:cubicBezTo>
                  <a:cubicBezTo>
                    <a:pt x="57369" y="91240"/>
                    <a:pt x="58737" y="90753"/>
                    <a:pt x="60101" y="90753"/>
                  </a:cubicBezTo>
                  <a:cubicBezTo>
                    <a:pt x="61654" y="90753"/>
                    <a:pt x="63202" y="91384"/>
                    <a:pt x="64326" y="92626"/>
                  </a:cubicBezTo>
                  <a:lnTo>
                    <a:pt x="89416" y="69904"/>
                  </a:lnTo>
                  <a:cubicBezTo>
                    <a:pt x="87304" y="67572"/>
                    <a:pt x="87483" y="63968"/>
                    <a:pt x="89816" y="61856"/>
                  </a:cubicBezTo>
                  <a:lnTo>
                    <a:pt x="337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9"/>
            <p:cNvSpPr/>
            <p:nvPr/>
          </p:nvSpPr>
          <p:spPr>
            <a:xfrm>
              <a:off x="1192950" y="2792100"/>
              <a:ext cx="2262350" cy="2330800"/>
            </a:xfrm>
            <a:custGeom>
              <a:avLst/>
              <a:gdLst/>
              <a:ahLst/>
              <a:cxnLst/>
              <a:rect l="l" t="t" r="r" b="b"/>
              <a:pathLst>
                <a:path w="90494" h="93232" extrusionOk="0">
                  <a:moveTo>
                    <a:pt x="34112" y="726"/>
                  </a:moveTo>
                  <a:lnTo>
                    <a:pt x="89733" y="62144"/>
                  </a:lnTo>
                  <a:cubicBezTo>
                    <a:pt x="88680" y="63197"/>
                    <a:pt x="88063" y="64587"/>
                    <a:pt x="87988" y="66086"/>
                  </a:cubicBezTo>
                  <a:cubicBezTo>
                    <a:pt x="87914" y="67586"/>
                    <a:pt x="88391" y="69027"/>
                    <a:pt x="89336" y="70181"/>
                  </a:cubicBezTo>
                  <a:lnTo>
                    <a:pt x="64683" y="92506"/>
                  </a:lnTo>
                  <a:cubicBezTo>
                    <a:pt x="63521" y="91346"/>
                    <a:pt x="61985" y="90756"/>
                    <a:pt x="60441" y="90756"/>
                  </a:cubicBezTo>
                  <a:cubicBezTo>
                    <a:pt x="60438" y="90756"/>
                    <a:pt x="60434" y="90756"/>
                    <a:pt x="60431" y="90756"/>
                  </a:cubicBezTo>
                  <a:cubicBezTo>
                    <a:pt x="58947" y="90756"/>
                    <a:pt x="57516" y="91309"/>
                    <a:pt x="56416" y="92305"/>
                  </a:cubicBezTo>
                  <a:cubicBezTo>
                    <a:pt x="56410" y="92313"/>
                    <a:pt x="56400" y="92320"/>
                    <a:pt x="56393" y="92328"/>
                  </a:cubicBezTo>
                  <a:lnTo>
                    <a:pt x="782" y="30920"/>
                  </a:lnTo>
                  <a:cubicBezTo>
                    <a:pt x="789" y="30914"/>
                    <a:pt x="797" y="30906"/>
                    <a:pt x="805" y="30899"/>
                  </a:cubicBezTo>
                  <a:cubicBezTo>
                    <a:pt x="2857" y="29041"/>
                    <a:pt x="3363" y="26004"/>
                    <a:pt x="2053" y="23592"/>
                  </a:cubicBezTo>
                  <a:lnTo>
                    <a:pt x="26947" y="1046"/>
                  </a:lnTo>
                  <a:cubicBezTo>
                    <a:pt x="27962" y="1736"/>
                    <a:pt x="29137" y="2077"/>
                    <a:pt x="30310" y="2077"/>
                  </a:cubicBezTo>
                  <a:cubicBezTo>
                    <a:pt x="31664" y="2077"/>
                    <a:pt x="33015" y="1622"/>
                    <a:pt x="34112" y="726"/>
                  </a:cubicBezTo>
                  <a:close/>
                  <a:moveTo>
                    <a:pt x="34138" y="0"/>
                  </a:moveTo>
                  <a:cubicBezTo>
                    <a:pt x="34066" y="0"/>
                    <a:pt x="33993" y="26"/>
                    <a:pt x="33935" y="79"/>
                  </a:cubicBezTo>
                  <a:cubicBezTo>
                    <a:pt x="32914" y="1002"/>
                    <a:pt x="31613" y="1471"/>
                    <a:pt x="30309" y="1471"/>
                  </a:cubicBezTo>
                  <a:cubicBezTo>
                    <a:pt x="29184" y="1471"/>
                    <a:pt x="28057" y="1123"/>
                    <a:pt x="27104" y="416"/>
                  </a:cubicBezTo>
                  <a:cubicBezTo>
                    <a:pt x="27051" y="375"/>
                    <a:pt x="26987" y="355"/>
                    <a:pt x="26923" y="355"/>
                  </a:cubicBezTo>
                  <a:cubicBezTo>
                    <a:pt x="26850" y="355"/>
                    <a:pt x="26777" y="382"/>
                    <a:pt x="26720" y="434"/>
                  </a:cubicBezTo>
                  <a:lnTo>
                    <a:pt x="1465" y="23306"/>
                  </a:lnTo>
                  <a:cubicBezTo>
                    <a:pt x="1359" y="23402"/>
                    <a:pt x="1335" y="23561"/>
                    <a:pt x="1409" y="23686"/>
                  </a:cubicBezTo>
                  <a:cubicBezTo>
                    <a:pt x="2725" y="25884"/>
                    <a:pt x="2300" y="28729"/>
                    <a:pt x="397" y="30451"/>
                  </a:cubicBezTo>
                  <a:cubicBezTo>
                    <a:pt x="343" y="30502"/>
                    <a:pt x="284" y="30548"/>
                    <a:pt x="226" y="30593"/>
                  </a:cubicBezTo>
                  <a:lnTo>
                    <a:pt x="153" y="30651"/>
                  </a:lnTo>
                  <a:cubicBezTo>
                    <a:pt x="17" y="30760"/>
                    <a:pt x="0" y="30961"/>
                    <a:pt x="117" y="31091"/>
                  </a:cubicBezTo>
                  <a:lnTo>
                    <a:pt x="56158" y="92972"/>
                  </a:lnTo>
                  <a:cubicBezTo>
                    <a:pt x="56214" y="93033"/>
                    <a:pt x="56292" y="93070"/>
                    <a:pt x="56376" y="93071"/>
                  </a:cubicBezTo>
                  <a:cubicBezTo>
                    <a:pt x="56380" y="93071"/>
                    <a:pt x="56385" y="93072"/>
                    <a:pt x="56389" y="93072"/>
                  </a:cubicBezTo>
                  <a:cubicBezTo>
                    <a:pt x="56469" y="93072"/>
                    <a:pt x="56544" y="93039"/>
                    <a:pt x="56598" y="92981"/>
                  </a:cubicBezTo>
                  <a:lnTo>
                    <a:pt x="56663" y="92914"/>
                  </a:lnTo>
                  <a:cubicBezTo>
                    <a:pt x="56716" y="92860"/>
                    <a:pt x="56768" y="92807"/>
                    <a:pt x="56824" y="92756"/>
                  </a:cubicBezTo>
                  <a:cubicBezTo>
                    <a:pt x="57855" y="91822"/>
                    <a:pt x="59151" y="91362"/>
                    <a:pt x="60443" y="91362"/>
                  </a:cubicBezTo>
                  <a:cubicBezTo>
                    <a:pt x="61915" y="91362"/>
                    <a:pt x="63380" y="91959"/>
                    <a:pt x="64443" y="93132"/>
                  </a:cubicBezTo>
                  <a:cubicBezTo>
                    <a:pt x="64497" y="93192"/>
                    <a:pt x="64572" y="93227"/>
                    <a:pt x="64653" y="93231"/>
                  </a:cubicBezTo>
                  <a:lnTo>
                    <a:pt x="64667" y="93231"/>
                  </a:lnTo>
                  <a:cubicBezTo>
                    <a:pt x="64743" y="93231"/>
                    <a:pt x="64816" y="93204"/>
                    <a:pt x="64870" y="93153"/>
                  </a:cubicBezTo>
                  <a:lnTo>
                    <a:pt x="89961" y="70431"/>
                  </a:lnTo>
                  <a:cubicBezTo>
                    <a:pt x="90021" y="70377"/>
                    <a:pt x="90056" y="70302"/>
                    <a:pt x="90060" y="70222"/>
                  </a:cubicBezTo>
                  <a:cubicBezTo>
                    <a:pt x="90064" y="70141"/>
                    <a:pt x="90035" y="70063"/>
                    <a:pt x="89982" y="70003"/>
                  </a:cubicBezTo>
                  <a:cubicBezTo>
                    <a:pt x="89022" y="68943"/>
                    <a:pt x="88522" y="67544"/>
                    <a:pt x="88593" y="66115"/>
                  </a:cubicBezTo>
                  <a:cubicBezTo>
                    <a:pt x="88664" y="64686"/>
                    <a:pt x="89300" y="63344"/>
                    <a:pt x="90360" y="62383"/>
                  </a:cubicBezTo>
                  <a:cubicBezTo>
                    <a:pt x="90483" y="62271"/>
                    <a:pt x="90494" y="62080"/>
                    <a:pt x="90381" y="61956"/>
                  </a:cubicBezTo>
                  <a:lnTo>
                    <a:pt x="34363" y="101"/>
                  </a:lnTo>
                  <a:cubicBezTo>
                    <a:pt x="34304" y="34"/>
                    <a:pt x="34221" y="0"/>
                    <a:pt x="34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9"/>
            <p:cNvSpPr/>
            <p:nvPr/>
          </p:nvSpPr>
          <p:spPr>
            <a:xfrm>
              <a:off x="1854650" y="3712800"/>
              <a:ext cx="757200" cy="694100"/>
            </a:xfrm>
            <a:custGeom>
              <a:avLst/>
              <a:gdLst/>
              <a:ahLst/>
              <a:cxnLst/>
              <a:rect l="l" t="t" r="r" b="b"/>
              <a:pathLst>
                <a:path w="30288" h="27764" extrusionOk="0">
                  <a:moveTo>
                    <a:pt x="4343" y="1"/>
                  </a:moveTo>
                  <a:cubicBezTo>
                    <a:pt x="4239" y="1"/>
                    <a:pt x="4137" y="54"/>
                    <a:pt x="4081" y="150"/>
                  </a:cubicBezTo>
                  <a:cubicBezTo>
                    <a:pt x="1" y="7095"/>
                    <a:pt x="896" y="15779"/>
                    <a:pt x="6308" y="21758"/>
                  </a:cubicBezTo>
                  <a:cubicBezTo>
                    <a:pt x="9883" y="25705"/>
                    <a:pt x="14902" y="27764"/>
                    <a:pt x="19954" y="27764"/>
                  </a:cubicBezTo>
                  <a:cubicBezTo>
                    <a:pt x="23480" y="27764"/>
                    <a:pt x="27024" y="26761"/>
                    <a:pt x="30104" y="24697"/>
                  </a:cubicBezTo>
                  <a:cubicBezTo>
                    <a:pt x="30248" y="24605"/>
                    <a:pt x="30288" y="24413"/>
                    <a:pt x="30193" y="24272"/>
                  </a:cubicBezTo>
                  <a:cubicBezTo>
                    <a:pt x="30135" y="24186"/>
                    <a:pt x="30039" y="24138"/>
                    <a:pt x="29942" y="24138"/>
                  </a:cubicBezTo>
                  <a:cubicBezTo>
                    <a:pt x="29881" y="24138"/>
                    <a:pt x="29820" y="24156"/>
                    <a:pt x="29767" y="24194"/>
                  </a:cubicBezTo>
                  <a:cubicBezTo>
                    <a:pt x="26788" y="26190"/>
                    <a:pt x="23363" y="27160"/>
                    <a:pt x="19955" y="27160"/>
                  </a:cubicBezTo>
                  <a:cubicBezTo>
                    <a:pt x="15068" y="27160"/>
                    <a:pt x="10214" y="25167"/>
                    <a:pt x="6757" y="21350"/>
                  </a:cubicBezTo>
                  <a:cubicBezTo>
                    <a:pt x="1523" y="15571"/>
                    <a:pt x="657" y="7174"/>
                    <a:pt x="4604" y="456"/>
                  </a:cubicBezTo>
                  <a:cubicBezTo>
                    <a:pt x="4688" y="312"/>
                    <a:pt x="4640" y="127"/>
                    <a:pt x="4496" y="42"/>
                  </a:cubicBezTo>
                  <a:cubicBezTo>
                    <a:pt x="4448" y="14"/>
                    <a:pt x="4395" y="1"/>
                    <a:pt x="43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9"/>
            <p:cNvSpPr/>
            <p:nvPr/>
          </p:nvSpPr>
          <p:spPr>
            <a:xfrm>
              <a:off x="2024600" y="3515250"/>
              <a:ext cx="187400" cy="120775"/>
            </a:xfrm>
            <a:custGeom>
              <a:avLst/>
              <a:gdLst/>
              <a:ahLst/>
              <a:cxnLst/>
              <a:rect l="l" t="t" r="r" b="b"/>
              <a:pathLst>
                <a:path w="7496" h="4831" extrusionOk="0">
                  <a:moveTo>
                    <a:pt x="7154" y="1"/>
                  </a:moveTo>
                  <a:cubicBezTo>
                    <a:pt x="7121" y="1"/>
                    <a:pt x="7088" y="6"/>
                    <a:pt x="7055" y="17"/>
                  </a:cubicBezTo>
                  <a:cubicBezTo>
                    <a:pt x="4736" y="827"/>
                    <a:pt x="2629" y="2080"/>
                    <a:pt x="794" y="3743"/>
                  </a:cubicBezTo>
                  <a:cubicBezTo>
                    <a:pt x="588" y="3929"/>
                    <a:pt x="388" y="4120"/>
                    <a:pt x="192" y="4312"/>
                  </a:cubicBezTo>
                  <a:cubicBezTo>
                    <a:pt x="1" y="4502"/>
                    <a:pt x="135" y="4831"/>
                    <a:pt x="406" y="4831"/>
                  </a:cubicBezTo>
                  <a:cubicBezTo>
                    <a:pt x="485" y="4831"/>
                    <a:pt x="562" y="4799"/>
                    <a:pt x="618" y="4742"/>
                  </a:cubicBezTo>
                  <a:cubicBezTo>
                    <a:pt x="808" y="4556"/>
                    <a:pt x="1001" y="4372"/>
                    <a:pt x="1200" y="4192"/>
                  </a:cubicBezTo>
                  <a:cubicBezTo>
                    <a:pt x="2975" y="2585"/>
                    <a:pt x="5012" y="1373"/>
                    <a:pt x="7254" y="589"/>
                  </a:cubicBezTo>
                  <a:cubicBezTo>
                    <a:pt x="7413" y="534"/>
                    <a:pt x="7495" y="361"/>
                    <a:pt x="7441" y="204"/>
                  </a:cubicBezTo>
                  <a:cubicBezTo>
                    <a:pt x="7397" y="79"/>
                    <a:pt x="7280" y="1"/>
                    <a:pt x="71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9"/>
            <p:cNvSpPr/>
            <p:nvPr/>
          </p:nvSpPr>
          <p:spPr>
            <a:xfrm>
              <a:off x="2258500" y="3489950"/>
              <a:ext cx="591975" cy="712700"/>
            </a:xfrm>
            <a:custGeom>
              <a:avLst/>
              <a:gdLst/>
              <a:ahLst/>
              <a:cxnLst/>
              <a:rect l="l" t="t" r="r" b="b"/>
              <a:pathLst>
                <a:path w="23679" h="28508" extrusionOk="0">
                  <a:moveTo>
                    <a:pt x="3802" y="0"/>
                  </a:moveTo>
                  <a:cubicBezTo>
                    <a:pt x="2633" y="0"/>
                    <a:pt x="1452" y="111"/>
                    <a:pt x="273" y="338"/>
                  </a:cubicBezTo>
                  <a:cubicBezTo>
                    <a:pt x="108" y="369"/>
                    <a:pt x="0" y="528"/>
                    <a:pt x="33" y="692"/>
                  </a:cubicBezTo>
                  <a:cubicBezTo>
                    <a:pt x="61" y="837"/>
                    <a:pt x="188" y="938"/>
                    <a:pt x="330" y="938"/>
                  </a:cubicBezTo>
                  <a:cubicBezTo>
                    <a:pt x="349" y="938"/>
                    <a:pt x="368" y="937"/>
                    <a:pt x="387" y="933"/>
                  </a:cubicBezTo>
                  <a:cubicBezTo>
                    <a:pt x="1529" y="714"/>
                    <a:pt x="2672" y="606"/>
                    <a:pt x="3803" y="606"/>
                  </a:cubicBezTo>
                  <a:cubicBezTo>
                    <a:pt x="8759" y="606"/>
                    <a:pt x="13487" y="2673"/>
                    <a:pt x="16904" y="6446"/>
                  </a:cubicBezTo>
                  <a:cubicBezTo>
                    <a:pt x="22313" y="12419"/>
                    <a:pt x="23021" y="21298"/>
                    <a:pt x="18624" y="28039"/>
                  </a:cubicBezTo>
                  <a:cubicBezTo>
                    <a:pt x="18493" y="28240"/>
                    <a:pt x="18637" y="28507"/>
                    <a:pt x="18878" y="28507"/>
                  </a:cubicBezTo>
                  <a:cubicBezTo>
                    <a:pt x="18980" y="28507"/>
                    <a:pt x="19076" y="28455"/>
                    <a:pt x="19132" y="28371"/>
                  </a:cubicBezTo>
                  <a:cubicBezTo>
                    <a:pt x="23678" y="21400"/>
                    <a:pt x="22948" y="12216"/>
                    <a:pt x="17353" y="6039"/>
                  </a:cubicBezTo>
                  <a:cubicBezTo>
                    <a:pt x="13819" y="2138"/>
                    <a:pt x="8928" y="0"/>
                    <a:pt x="38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9"/>
            <p:cNvSpPr/>
            <p:nvPr/>
          </p:nvSpPr>
          <p:spPr>
            <a:xfrm>
              <a:off x="1939025" y="3535500"/>
              <a:ext cx="826625" cy="826650"/>
            </a:xfrm>
            <a:custGeom>
              <a:avLst/>
              <a:gdLst/>
              <a:ahLst/>
              <a:cxnLst/>
              <a:rect l="l" t="t" r="r" b="b"/>
              <a:pathLst>
                <a:path w="33065" h="33066" extrusionOk="0">
                  <a:moveTo>
                    <a:pt x="16532" y="0"/>
                  </a:moveTo>
                  <a:cubicBezTo>
                    <a:pt x="12148" y="0"/>
                    <a:pt x="7943" y="1743"/>
                    <a:pt x="4843" y="4844"/>
                  </a:cubicBezTo>
                  <a:cubicBezTo>
                    <a:pt x="1743" y="7943"/>
                    <a:pt x="0" y="12148"/>
                    <a:pt x="0" y="16533"/>
                  </a:cubicBezTo>
                  <a:cubicBezTo>
                    <a:pt x="0" y="20918"/>
                    <a:pt x="1743" y="25123"/>
                    <a:pt x="4843" y="28222"/>
                  </a:cubicBezTo>
                  <a:cubicBezTo>
                    <a:pt x="7943" y="31323"/>
                    <a:pt x="12148" y="33065"/>
                    <a:pt x="16532" y="33065"/>
                  </a:cubicBezTo>
                  <a:cubicBezTo>
                    <a:pt x="20917" y="33065"/>
                    <a:pt x="25122" y="31323"/>
                    <a:pt x="28222" y="28222"/>
                  </a:cubicBezTo>
                  <a:cubicBezTo>
                    <a:pt x="31322" y="25123"/>
                    <a:pt x="33065" y="20918"/>
                    <a:pt x="33065" y="16533"/>
                  </a:cubicBezTo>
                  <a:cubicBezTo>
                    <a:pt x="33065" y="12148"/>
                    <a:pt x="31322" y="7943"/>
                    <a:pt x="28222" y="4844"/>
                  </a:cubicBezTo>
                  <a:cubicBezTo>
                    <a:pt x="25122" y="1743"/>
                    <a:pt x="20917" y="0"/>
                    <a:pt x="165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9"/>
            <p:cNvSpPr/>
            <p:nvPr/>
          </p:nvSpPr>
          <p:spPr>
            <a:xfrm>
              <a:off x="2081225" y="3703250"/>
              <a:ext cx="515800" cy="482450"/>
            </a:xfrm>
            <a:custGeom>
              <a:avLst/>
              <a:gdLst/>
              <a:ahLst/>
              <a:cxnLst/>
              <a:rect l="l" t="t" r="r" b="b"/>
              <a:pathLst>
                <a:path w="20632" h="19298" extrusionOk="0">
                  <a:moveTo>
                    <a:pt x="19420" y="1"/>
                  </a:moveTo>
                  <a:cubicBezTo>
                    <a:pt x="19144" y="1"/>
                    <a:pt x="18881" y="114"/>
                    <a:pt x="18631" y="341"/>
                  </a:cubicBezTo>
                  <a:lnTo>
                    <a:pt x="15974" y="2746"/>
                  </a:lnTo>
                  <a:lnTo>
                    <a:pt x="15974" y="2746"/>
                  </a:lnTo>
                  <a:cubicBezTo>
                    <a:pt x="14812" y="1594"/>
                    <a:pt x="13613" y="847"/>
                    <a:pt x="12375" y="505"/>
                  </a:cubicBezTo>
                  <a:cubicBezTo>
                    <a:pt x="11900" y="374"/>
                    <a:pt x="11441" y="309"/>
                    <a:pt x="11000" y="309"/>
                  </a:cubicBezTo>
                  <a:cubicBezTo>
                    <a:pt x="9909" y="309"/>
                    <a:pt x="8922" y="709"/>
                    <a:pt x="8038" y="1509"/>
                  </a:cubicBezTo>
                  <a:cubicBezTo>
                    <a:pt x="7528" y="1970"/>
                    <a:pt x="7143" y="2439"/>
                    <a:pt x="6884" y="2913"/>
                  </a:cubicBezTo>
                  <a:cubicBezTo>
                    <a:pt x="6625" y="3387"/>
                    <a:pt x="6462" y="3848"/>
                    <a:pt x="6396" y="4296"/>
                  </a:cubicBezTo>
                  <a:cubicBezTo>
                    <a:pt x="6330" y="4743"/>
                    <a:pt x="6372" y="5269"/>
                    <a:pt x="6525" y="5873"/>
                  </a:cubicBezTo>
                  <a:cubicBezTo>
                    <a:pt x="6669" y="6451"/>
                    <a:pt x="6857" y="7019"/>
                    <a:pt x="7086" y="7569"/>
                  </a:cubicBezTo>
                  <a:cubicBezTo>
                    <a:pt x="7308" y="8096"/>
                    <a:pt x="7625" y="8775"/>
                    <a:pt x="8038" y="9608"/>
                  </a:cubicBezTo>
                  <a:lnTo>
                    <a:pt x="9161" y="11794"/>
                  </a:lnTo>
                  <a:cubicBezTo>
                    <a:pt x="9481" y="12387"/>
                    <a:pt x="9656" y="12909"/>
                    <a:pt x="9685" y="13361"/>
                  </a:cubicBezTo>
                  <a:cubicBezTo>
                    <a:pt x="9717" y="13813"/>
                    <a:pt x="9620" y="14139"/>
                    <a:pt x="9400" y="14339"/>
                  </a:cubicBezTo>
                  <a:cubicBezTo>
                    <a:pt x="9133" y="14581"/>
                    <a:pt x="8837" y="14702"/>
                    <a:pt x="8512" y="14702"/>
                  </a:cubicBezTo>
                  <a:cubicBezTo>
                    <a:pt x="8496" y="14702"/>
                    <a:pt x="8479" y="14702"/>
                    <a:pt x="8463" y="14701"/>
                  </a:cubicBezTo>
                  <a:cubicBezTo>
                    <a:pt x="8118" y="14688"/>
                    <a:pt x="7792" y="14580"/>
                    <a:pt x="7486" y="14378"/>
                  </a:cubicBezTo>
                  <a:cubicBezTo>
                    <a:pt x="7160" y="14162"/>
                    <a:pt x="6853" y="13921"/>
                    <a:pt x="6565" y="13657"/>
                  </a:cubicBezTo>
                  <a:cubicBezTo>
                    <a:pt x="6258" y="13378"/>
                    <a:pt x="6003" y="13092"/>
                    <a:pt x="5798" y="12797"/>
                  </a:cubicBezTo>
                  <a:cubicBezTo>
                    <a:pt x="5474" y="12408"/>
                    <a:pt x="5193" y="11986"/>
                    <a:pt x="4960" y="11538"/>
                  </a:cubicBezTo>
                  <a:cubicBezTo>
                    <a:pt x="4729" y="11095"/>
                    <a:pt x="4573" y="10738"/>
                    <a:pt x="4488" y="10467"/>
                  </a:cubicBezTo>
                  <a:cubicBezTo>
                    <a:pt x="4405" y="10195"/>
                    <a:pt x="4315" y="9866"/>
                    <a:pt x="4221" y="9479"/>
                  </a:cubicBezTo>
                  <a:cubicBezTo>
                    <a:pt x="4126" y="9092"/>
                    <a:pt x="4065" y="8858"/>
                    <a:pt x="4036" y="8776"/>
                  </a:cubicBezTo>
                  <a:cubicBezTo>
                    <a:pt x="3905" y="8323"/>
                    <a:pt x="3705" y="7974"/>
                    <a:pt x="3437" y="7730"/>
                  </a:cubicBezTo>
                  <a:cubicBezTo>
                    <a:pt x="3169" y="7485"/>
                    <a:pt x="2862" y="7360"/>
                    <a:pt x="2518" y="7355"/>
                  </a:cubicBezTo>
                  <a:cubicBezTo>
                    <a:pt x="2503" y="7355"/>
                    <a:pt x="2488" y="7355"/>
                    <a:pt x="2473" y="7355"/>
                  </a:cubicBezTo>
                  <a:cubicBezTo>
                    <a:pt x="2153" y="7355"/>
                    <a:pt x="1837" y="7421"/>
                    <a:pt x="1546" y="7550"/>
                  </a:cubicBezTo>
                  <a:cubicBezTo>
                    <a:pt x="1243" y="7686"/>
                    <a:pt x="999" y="7907"/>
                    <a:pt x="813" y="8215"/>
                  </a:cubicBezTo>
                  <a:cubicBezTo>
                    <a:pt x="627" y="8522"/>
                    <a:pt x="554" y="8867"/>
                    <a:pt x="592" y="9251"/>
                  </a:cubicBezTo>
                  <a:cubicBezTo>
                    <a:pt x="851" y="11284"/>
                    <a:pt x="1652" y="13181"/>
                    <a:pt x="2995" y="14942"/>
                  </a:cubicBezTo>
                  <a:lnTo>
                    <a:pt x="2995" y="14942"/>
                  </a:lnTo>
                  <a:lnTo>
                    <a:pt x="516" y="17187"/>
                  </a:lnTo>
                  <a:cubicBezTo>
                    <a:pt x="133" y="17534"/>
                    <a:pt x="0" y="17920"/>
                    <a:pt x="118" y="18349"/>
                  </a:cubicBezTo>
                  <a:cubicBezTo>
                    <a:pt x="234" y="18777"/>
                    <a:pt x="506" y="19069"/>
                    <a:pt x="933" y="19224"/>
                  </a:cubicBezTo>
                  <a:cubicBezTo>
                    <a:pt x="1069" y="19273"/>
                    <a:pt x="1201" y="19298"/>
                    <a:pt x="1331" y="19298"/>
                  </a:cubicBezTo>
                  <a:cubicBezTo>
                    <a:pt x="1608" y="19298"/>
                    <a:pt x="1872" y="19185"/>
                    <a:pt x="2121" y="18960"/>
                  </a:cubicBezTo>
                  <a:lnTo>
                    <a:pt x="4590" y="16723"/>
                  </a:lnTo>
                  <a:lnTo>
                    <a:pt x="4590" y="16723"/>
                  </a:lnTo>
                  <a:cubicBezTo>
                    <a:pt x="5187" y="17277"/>
                    <a:pt x="5807" y="17728"/>
                    <a:pt x="6451" y="18078"/>
                  </a:cubicBezTo>
                  <a:cubicBezTo>
                    <a:pt x="7363" y="18574"/>
                    <a:pt x="8293" y="18822"/>
                    <a:pt x="9242" y="18822"/>
                  </a:cubicBezTo>
                  <a:cubicBezTo>
                    <a:pt x="9404" y="18822"/>
                    <a:pt x="9566" y="18815"/>
                    <a:pt x="9728" y="18801"/>
                  </a:cubicBezTo>
                  <a:cubicBezTo>
                    <a:pt x="10846" y="18702"/>
                    <a:pt x="11868" y="18216"/>
                    <a:pt x="12797" y="17345"/>
                  </a:cubicBezTo>
                  <a:cubicBezTo>
                    <a:pt x="13376" y="16806"/>
                    <a:pt x="13792" y="16243"/>
                    <a:pt x="14043" y="15660"/>
                  </a:cubicBezTo>
                  <a:cubicBezTo>
                    <a:pt x="14294" y="15075"/>
                    <a:pt x="14392" y="14452"/>
                    <a:pt x="14336" y="13792"/>
                  </a:cubicBezTo>
                  <a:cubicBezTo>
                    <a:pt x="14276" y="13118"/>
                    <a:pt x="14125" y="12455"/>
                    <a:pt x="13885" y="11822"/>
                  </a:cubicBezTo>
                  <a:cubicBezTo>
                    <a:pt x="13642" y="11168"/>
                    <a:pt x="13290" y="10400"/>
                    <a:pt x="12830" y="9516"/>
                  </a:cubicBezTo>
                  <a:lnTo>
                    <a:pt x="11682" y="7376"/>
                  </a:lnTo>
                  <a:cubicBezTo>
                    <a:pt x="11332" y="6751"/>
                    <a:pt x="11139" y="6247"/>
                    <a:pt x="11105" y="5868"/>
                  </a:cubicBezTo>
                  <a:cubicBezTo>
                    <a:pt x="11071" y="5489"/>
                    <a:pt x="11208" y="5161"/>
                    <a:pt x="11514" y="4883"/>
                  </a:cubicBezTo>
                  <a:cubicBezTo>
                    <a:pt x="11671" y="4741"/>
                    <a:pt x="11858" y="4669"/>
                    <a:pt x="12074" y="4669"/>
                  </a:cubicBezTo>
                  <a:cubicBezTo>
                    <a:pt x="12207" y="4669"/>
                    <a:pt x="12351" y="4696"/>
                    <a:pt x="12506" y="4750"/>
                  </a:cubicBezTo>
                  <a:cubicBezTo>
                    <a:pt x="12914" y="4892"/>
                    <a:pt x="13278" y="5131"/>
                    <a:pt x="13603" y="5463"/>
                  </a:cubicBezTo>
                  <a:cubicBezTo>
                    <a:pt x="13927" y="5796"/>
                    <a:pt x="14220" y="6123"/>
                    <a:pt x="14480" y="6445"/>
                  </a:cubicBezTo>
                  <a:cubicBezTo>
                    <a:pt x="15182" y="7418"/>
                    <a:pt x="15764" y="8472"/>
                    <a:pt x="16212" y="9587"/>
                  </a:cubicBezTo>
                  <a:cubicBezTo>
                    <a:pt x="16403" y="10018"/>
                    <a:pt x="16647" y="10341"/>
                    <a:pt x="16950" y="10555"/>
                  </a:cubicBezTo>
                  <a:cubicBezTo>
                    <a:pt x="17182" y="10719"/>
                    <a:pt x="17424" y="10801"/>
                    <a:pt x="17676" y="10801"/>
                  </a:cubicBezTo>
                  <a:cubicBezTo>
                    <a:pt x="17752" y="10801"/>
                    <a:pt x="17829" y="10794"/>
                    <a:pt x="17907" y="10779"/>
                  </a:cubicBezTo>
                  <a:cubicBezTo>
                    <a:pt x="18232" y="10719"/>
                    <a:pt x="18541" y="10586"/>
                    <a:pt x="18809" y="10392"/>
                  </a:cubicBezTo>
                  <a:cubicBezTo>
                    <a:pt x="19074" y="10197"/>
                    <a:pt x="19266" y="9910"/>
                    <a:pt x="19386" y="9530"/>
                  </a:cubicBezTo>
                  <a:cubicBezTo>
                    <a:pt x="19507" y="9151"/>
                    <a:pt x="19501" y="8750"/>
                    <a:pt x="19367" y="8329"/>
                  </a:cubicBezTo>
                  <a:cubicBezTo>
                    <a:pt x="19200" y="7785"/>
                    <a:pt x="19050" y="7347"/>
                    <a:pt x="18921" y="7016"/>
                  </a:cubicBezTo>
                  <a:cubicBezTo>
                    <a:pt x="18791" y="6686"/>
                    <a:pt x="18570" y="6240"/>
                    <a:pt x="18256" y="5680"/>
                  </a:cubicBezTo>
                  <a:cubicBezTo>
                    <a:pt x="18034" y="5288"/>
                    <a:pt x="17789" y="4909"/>
                    <a:pt x="17522" y="4545"/>
                  </a:cubicBezTo>
                  <a:lnTo>
                    <a:pt x="17522" y="4545"/>
                  </a:lnTo>
                  <a:lnTo>
                    <a:pt x="20225" y="2099"/>
                  </a:lnTo>
                  <a:cubicBezTo>
                    <a:pt x="20497" y="1853"/>
                    <a:pt x="20631" y="1565"/>
                    <a:pt x="20626" y="1237"/>
                  </a:cubicBezTo>
                  <a:cubicBezTo>
                    <a:pt x="20622" y="907"/>
                    <a:pt x="20522" y="631"/>
                    <a:pt x="20326" y="406"/>
                  </a:cubicBezTo>
                  <a:cubicBezTo>
                    <a:pt x="20131" y="181"/>
                    <a:pt x="19871" y="48"/>
                    <a:pt x="19549" y="9"/>
                  </a:cubicBezTo>
                  <a:cubicBezTo>
                    <a:pt x="19506" y="4"/>
                    <a:pt x="19463" y="1"/>
                    <a:pt x="194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9"/>
            <p:cNvSpPr/>
            <p:nvPr/>
          </p:nvSpPr>
          <p:spPr>
            <a:xfrm>
              <a:off x="2074250" y="3695675"/>
              <a:ext cx="530325" cy="497600"/>
            </a:xfrm>
            <a:custGeom>
              <a:avLst/>
              <a:gdLst/>
              <a:ahLst/>
              <a:cxnLst/>
              <a:rect l="l" t="t" r="r" b="b"/>
              <a:pathLst>
                <a:path w="21213" h="19904" extrusionOk="0">
                  <a:moveTo>
                    <a:pt x="19708" y="607"/>
                  </a:moveTo>
                  <a:cubicBezTo>
                    <a:pt x="19735" y="607"/>
                    <a:pt x="19763" y="608"/>
                    <a:pt x="19791" y="611"/>
                  </a:cubicBezTo>
                  <a:cubicBezTo>
                    <a:pt x="20039" y="643"/>
                    <a:pt x="20230" y="740"/>
                    <a:pt x="20377" y="907"/>
                  </a:cubicBezTo>
                  <a:cubicBezTo>
                    <a:pt x="20526" y="1079"/>
                    <a:pt x="20599" y="1287"/>
                    <a:pt x="20603" y="1544"/>
                  </a:cubicBezTo>
                  <a:cubicBezTo>
                    <a:pt x="20605" y="1783"/>
                    <a:pt x="20506" y="1992"/>
                    <a:pt x="20301" y="2178"/>
                  </a:cubicBezTo>
                  <a:lnTo>
                    <a:pt x="17845" y="4402"/>
                  </a:lnTo>
                  <a:cubicBezTo>
                    <a:pt x="17777" y="4315"/>
                    <a:pt x="17708" y="4229"/>
                    <a:pt x="17636" y="4142"/>
                  </a:cubicBezTo>
                  <a:cubicBezTo>
                    <a:pt x="17325" y="3753"/>
                    <a:pt x="17010" y="3393"/>
                    <a:pt x="16691" y="3061"/>
                  </a:cubicBezTo>
                  <a:lnTo>
                    <a:pt x="19114" y="868"/>
                  </a:lnTo>
                  <a:cubicBezTo>
                    <a:pt x="19310" y="691"/>
                    <a:pt x="19506" y="607"/>
                    <a:pt x="19708" y="607"/>
                  </a:cubicBezTo>
                  <a:close/>
                  <a:moveTo>
                    <a:pt x="16241" y="3469"/>
                  </a:moveTo>
                  <a:cubicBezTo>
                    <a:pt x="16553" y="3790"/>
                    <a:pt x="16861" y="4142"/>
                    <a:pt x="17166" y="4523"/>
                  </a:cubicBezTo>
                  <a:cubicBezTo>
                    <a:pt x="17244" y="4619"/>
                    <a:pt x="17320" y="4715"/>
                    <a:pt x="17394" y="4811"/>
                  </a:cubicBezTo>
                  <a:lnTo>
                    <a:pt x="17312" y="4885"/>
                  </a:lnTo>
                  <a:lnTo>
                    <a:pt x="16126" y="3574"/>
                  </a:lnTo>
                  <a:lnTo>
                    <a:pt x="16241" y="3469"/>
                  </a:lnTo>
                  <a:close/>
                  <a:moveTo>
                    <a:pt x="3961" y="15032"/>
                  </a:moveTo>
                  <a:lnTo>
                    <a:pt x="5160" y="16355"/>
                  </a:lnTo>
                  <a:lnTo>
                    <a:pt x="4875" y="16612"/>
                  </a:lnTo>
                  <a:cubicBezTo>
                    <a:pt x="4548" y="16292"/>
                    <a:pt x="4238" y="15955"/>
                    <a:pt x="3948" y="15601"/>
                  </a:cubicBezTo>
                  <a:cubicBezTo>
                    <a:pt x="3858" y="15495"/>
                    <a:pt x="3771" y="15388"/>
                    <a:pt x="3686" y="15280"/>
                  </a:cubicBezTo>
                  <a:lnTo>
                    <a:pt x="3961" y="15032"/>
                  </a:lnTo>
                  <a:close/>
                  <a:moveTo>
                    <a:pt x="11271" y="913"/>
                  </a:moveTo>
                  <a:cubicBezTo>
                    <a:pt x="11687" y="913"/>
                    <a:pt x="12120" y="976"/>
                    <a:pt x="12573" y="1101"/>
                  </a:cubicBezTo>
                  <a:cubicBezTo>
                    <a:pt x="13673" y="1405"/>
                    <a:pt x="14757" y="2056"/>
                    <a:pt x="15809" y="3044"/>
                  </a:cubicBezTo>
                  <a:lnTo>
                    <a:pt x="15269" y="3532"/>
                  </a:lnTo>
                  <a:lnTo>
                    <a:pt x="17270" y="5740"/>
                  </a:lnTo>
                  <a:lnTo>
                    <a:pt x="17753" y="5301"/>
                  </a:lnTo>
                  <a:cubicBezTo>
                    <a:pt x="17945" y="5577"/>
                    <a:pt x="18117" y="5853"/>
                    <a:pt x="18272" y="6130"/>
                  </a:cubicBezTo>
                  <a:cubicBezTo>
                    <a:pt x="18578" y="6675"/>
                    <a:pt x="18795" y="7112"/>
                    <a:pt x="18919" y="7429"/>
                  </a:cubicBezTo>
                  <a:cubicBezTo>
                    <a:pt x="19047" y="7757"/>
                    <a:pt x="19194" y="8191"/>
                    <a:pt x="19359" y="8723"/>
                  </a:cubicBezTo>
                  <a:cubicBezTo>
                    <a:pt x="19474" y="9087"/>
                    <a:pt x="19480" y="9420"/>
                    <a:pt x="19379" y="9740"/>
                  </a:cubicBezTo>
                  <a:cubicBezTo>
                    <a:pt x="19277" y="10061"/>
                    <a:pt x="19123" y="10291"/>
                    <a:pt x="18910" y="10448"/>
                  </a:cubicBezTo>
                  <a:cubicBezTo>
                    <a:pt x="18678" y="10617"/>
                    <a:pt x="18411" y="10731"/>
                    <a:pt x="18128" y="10782"/>
                  </a:cubicBezTo>
                  <a:cubicBezTo>
                    <a:pt x="18070" y="10794"/>
                    <a:pt x="18012" y="10799"/>
                    <a:pt x="17955" y="10799"/>
                  </a:cubicBezTo>
                  <a:cubicBezTo>
                    <a:pt x="17765" y="10799"/>
                    <a:pt x="17583" y="10736"/>
                    <a:pt x="17403" y="10609"/>
                  </a:cubicBezTo>
                  <a:cubicBezTo>
                    <a:pt x="17148" y="10428"/>
                    <a:pt x="16936" y="10145"/>
                    <a:pt x="16773" y="9776"/>
                  </a:cubicBezTo>
                  <a:cubicBezTo>
                    <a:pt x="16325" y="8657"/>
                    <a:pt x="15730" y="7577"/>
                    <a:pt x="14994" y="6555"/>
                  </a:cubicBezTo>
                  <a:cubicBezTo>
                    <a:pt x="14729" y="6227"/>
                    <a:pt x="14427" y="5890"/>
                    <a:pt x="14099" y="5552"/>
                  </a:cubicBezTo>
                  <a:cubicBezTo>
                    <a:pt x="13742" y="5188"/>
                    <a:pt x="13335" y="4923"/>
                    <a:pt x="12884" y="4767"/>
                  </a:cubicBezTo>
                  <a:cubicBezTo>
                    <a:pt x="12686" y="4698"/>
                    <a:pt x="12510" y="4669"/>
                    <a:pt x="12354" y="4669"/>
                  </a:cubicBezTo>
                  <a:cubicBezTo>
                    <a:pt x="12001" y="4669"/>
                    <a:pt x="11752" y="4814"/>
                    <a:pt x="11588" y="4962"/>
                  </a:cubicBezTo>
                  <a:cubicBezTo>
                    <a:pt x="11209" y="5305"/>
                    <a:pt x="11039" y="5722"/>
                    <a:pt x="11082" y="6198"/>
                  </a:cubicBezTo>
                  <a:cubicBezTo>
                    <a:pt x="11120" y="6624"/>
                    <a:pt x="11321" y="7157"/>
                    <a:pt x="11694" y="7822"/>
                  </a:cubicBezTo>
                  <a:lnTo>
                    <a:pt x="12840" y="9958"/>
                  </a:lnTo>
                  <a:cubicBezTo>
                    <a:pt x="13292" y="10826"/>
                    <a:pt x="13642" y="11591"/>
                    <a:pt x="13880" y="12230"/>
                  </a:cubicBezTo>
                  <a:cubicBezTo>
                    <a:pt x="14110" y="12837"/>
                    <a:pt x="14254" y="13474"/>
                    <a:pt x="14313" y="14121"/>
                  </a:cubicBezTo>
                  <a:cubicBezTo>
                    <a:pt x="14365" y="14728"/>
                    <a:pt x="14274" y="15306"/>
                    <a:pt x="14043" y="15842"/>
                  </a:cubicBezTo>
                  <a:cubicBezTo>
                    <a:pt x="13809" y="16386"/>
                    <a:pt x="13413" y="16918"/>
                    <a:pt x="12867" y="17428"/>
                  </a:cubicBezTo>
                  <a:cubicBezTo>
                    <a:pt x="11993" y="18247"/>
                    <a:pt x="11022" y="18709"/>
                    <a:pt x="9979" y="18802"/>
                  </a:cubicBezTo>
                  <a:cubicBezTo>
                    <a:pt x="9827" y="18815"/>
                    <a:pt x="9676" y="18822"/>
                    <a:pt x="9525" y="18822"/>
                  </a:cubicBezTo>
                  <a:cubicBezTo>
                    <a:pt x="8628" y="18822"/>
                    <a:pt x="7738" y="18584"/>
                    <a:pt x="6874" y="18114"/>
                  </a:cubicBezTo>
                  <a:cubicBezTo>
                    <a:pt x="6343" y="17825"/>
                    <a:pt x="5826" y="17462"/>
                    <a:pt x="5322" y="17024"/>
                  </a:cubicBezTo>
                  <a:lnTo>
                    <a:pt x="6013" y="16398"/>
                  </a:lnTo>
                  <a:lnTo>
                    <a:pt x="4003" y="14177"/>
                  </a:lnTo>
                  <a:lnTo>
                    <a:pt x="3318" y="14797"/>
                  </a:lnTo>
                  <a:cubicBezTo>
                    <a:pt x="2131" y="13158"/>
                    <a:pt x="1410" y="11388"/>
                    <a:pt x="1172" y="9520"/>
                  </a:cubicBezTo>
                  <a:cubicBezTo>
                    <a:pt x="1140" y="9203"/>
                    <a:pt x="1199" y="8926"/>
                    <a:pt x="1351" y="8674"/>
                  </a:cubicBezTo>
                  <a:cubicBezTo>
                    <a:pt x="1506" y="8419"/>
                    <a:pt x="1702" y="8241"/>
                    <a:pt x="1949" y="8131"/>
                  </a:cubicBezTo>
                  <a:cubicBezTo>
                    <a:pt x="2209" y="8014"/>
                    <a:pt x="2495" y="7963"/>
                    <a:pt x="2793" y="7961"/>
                  </a:cubicBezTo>
                  <a:cubicBezTo>
                    <a:pt x="3064" y="7964"/>
                    <a:pt x="3298" y="8062"/>
                    <a:pt x="3513" y="8257"/>
                  </a:cubicBezTo>
                  <a:cubicBezTo>
                    <a:pt x="3737" y="8462"/>
                    <a:pt x="3910" y="8766"/>
                    <a:pt x="4030" y="9178"/>
                  </a:cubicBezTo>
                  <a:cubicBezTo>
                    <a:pt x="4057" y="9257"/>
                    <a:pt x="4115" y="9483"/>
                    <a:pt x="4206" y="9855"/>
                  </a:cubicBezTo>
                  <a:cubicBezTo>
                    <a:pt x="4302" y="10248"/>
                    <a:pt x="4393" y="10583"/>
                    <a:pt x="4479" y="10859"/>
                  </a:cubicBezTo>
                  <a:cubicBezTo>
                    <a:pt x="4568" y="11151"/>
                    <a:pt x="4733" y="11526"/>
                    <a:pt x="4970" y="11980"/>
                  </a:cubicBezTo>
                  <a:cubicBezTo>
                    <a:pt x="5210" y="12440"/>
                    <a:pt x="5498" y="12872"/>
                    <a:pt x="5828" y="13272"/>
                  </a:cubicBezTo>
                  <a:cubicBezTo>
                    <a:pt x="6046" y="13585"/>
                    <a:pt x="6319" y="13892"/>
                    <a:pt x="6641" y="14184"/>
                  </a:cubicBezTo>
                  <a:cubicBezTo>
                    <a:pt x="6939" y="14459"/>
                    <a:pt x="7260" y="14709"/>
                    <a:pt x="7598" y="14934"/>
                  </a:cubicBezTo>
                  <a:cubicBezTo>
                    <a:pt x="7951" y="15166"/>
                    <a:pt x="8331" y="15289"/>
                    <a:pt x="8730" y="15306"/>
                  </a:cubicBezTo>
                  <a:cubicBezTo>
                    <a:pt x="8746" y="15307"/>
                    <a:pt x="8762" y="15307"/>
                    <a:pt x="8778" y="15307"/>
                  </a:cubicBezTo>
                  <a:cubicBezTo>
                    <a:pt x="9186" y="15307"/>
                    <a:pt x="9554" y="15163"/>
                    <a:pt x="9882" y="14866"/>
                  </a:cubicBezTo>
                  <a:cubicBezTo>
                    <a:pt x="10174" y="14602"/>
                    <a:pt x="10303" y="14190"/>
                    <a:pt x="10267" y="13643"/>
                  </a:cubicBezTo>
                  <a:cubicBezTo>
                    <a:pt x="10233" y="13150"/>
                    <a:pt x="10045" y="12582"/>
                    <a:pt x="9709" y="11958"/>
                  </a:cubicBezTo>
                  <a:lnTo>
                    <a:pt x="8589" y="9777"/>
                  </a:lnTo>
                  <a:cubicBezTo>
                    <a:pt x="8180" y="8952"/>
                    <a:pt x="7863" y="8273"/>
                    <a:pt x="7645" y="7756"/>
                  </a:cubicBezTo>
                  <a:cubicBezTo>
                    <a:pt x="7422" y="7219"/>
                    <a:pt x="7239" y="6666"/>
                    <a:pt x="7098" y="6102"/>
                  </a:cubicBezTo>
                  <a:cubicBezTo>
                    <a:pt x="6956" y="5539"/>
                    <a:pt x="6915" y="5048"/>
                    <a:pt x="6976" y="4643"/>
                  </a:cubicBezTo>
                  <a:cubicBezTo>
                    <a:pt x="7037" y="4234"/>
                    <a:pt x="7189" y="3803"/>
                    <a:pt x="7430" y="3362"/>
                  </a:cubicBezTo>
                  <a:cubicBezTo>
                    <a:pt x="7671" y="2920"/>
                    <a:pt x="8038" y="2474"/>
                    <a:pt x="8520" y="2036"/>
                  </a:cubicBezTo>
                  <a:cubicBezTo>
                    <a:pt x="9350" y="1286"/>
                    <a:pt x="10258" y="913"/>
                    <a:pt x="11271" y="913"/>
                  </a:cubicBezTo>
                  <a:close/>
                  <a:moveTo>
                    <a:pt x="3236" y="15687"/>
                  </a:moveTo>
                  <a:lnTo>
                    <a:pt x="3236" y="15688"/>
                  </a:lnTo>
                  <a:cubicBezTo>
                    <a:pt x="3315" y="15788"/>
                    <a:pt x="3398" y="15888"/>
                    <a:pt x="3483" y="15987"/>
                  </a:cubicBezTo>
                  <a:cubicBezTo>
                    <a:pt x="3779" y="16348"/>
                    <a:pt x="4094" y="16692"/>
                    <a:pt x="4426" y="17019"/>
                  </a:cubicBezTo>
                  <a:lnTo>
                    <a:pt x="2195" y="19037"/>
                  </a:lnTo>
                  <a:cubicBezTo>
                    <a:pt x="2004" y="19212"/>
                    <a:pt x="1813" y="19296"/>
                    <a:pt x="1611" y="19296"/>
                  </a:cubicBezTo>
                  <a:cubicBezTo>
                    <a:pt x="1515" y="19296"/>
                    <a:pt x="1417" y="19277"/>
                    <a:pt x="1315" y="19240"/>
                  </a:cubicBezTo>
                  <a:cubicBezTo>
                    <a:pt x="979" y="19119"/>
                    <a:pt x="780" y="18906"/>
                    <a:pt x="688" y="18571"/>
                  </a:cubicBezTo>
                  <a:cubicBezTo>
                    <a:pt x="634" y="18373"/>
                    <a:pt x="606" y="18068"/>
                    <a:pt x="997" y="17714"/>
                  </a:cubicBezTo>
                  <a:lnTo>
                    <a:pt x="3236" y="15687"/>
                  </a:lnTo>
                  <a:close/>
                  <a:moveTo>
                    <a:pt x="19695" y="0"/>
                  </a:moveTo>
                  <a:cubicBezTo>
                    <a:pt x="19345" y="0"/>
                    <a:pt x="19013" y="140"/>
                    <a:pt x="18705" y="419"/>
                  </a:cubicBezTo>
                  <a:lnTo>
                    <a:pt x="16258" y="2634"/>
                  </a:lnTo>
                  <a:cubicBezTo>
                    <a:pt x="15123" y="1559"/>
                    <a:pt x="13943" y="851"/>
                    <a:pt x="12734" y="516"/>
                  </a:cubicBezTo>
                  <a:cubicBezTo>
                    <a:pt x="12233" y="379"/>
                    <a:pt x="11748" y="310"/>
                    <a:pt x="11279" y="310"/>
                  </a:cubicBezTo>
                  <a:cubicBezTo>
                    <a:pt x="10114" y="310"/>
                    <a:pt x="9053" y="736"/>
                    <a:pt x="8114" y="1587"/>
                  </a:cubicBezTo>
                  <a:cubicBezTo>
                    <a:pt x="7581" y="2070"/>
                    <a:pt x="7172" y="2567"/>
                    <a:pt x="6898" y="3071"/>
                  </a:cubicBezTo>
                  <a:cubicBezTo>
                    <a:pt x="6623" y="3575"/>
                    <a:pt x="6447" y="4074"/>
                    <a:pt x="6375" y="4553"/>
                  </a:cubicBezTo>
                  <a:cubicBezTo>
                    <a:pt x="6302" y="5038"/>
                    <a:pt x="6347" y="5608"/>
                    <a:pt x="6510" y="6250"/>
                  </a:cubicBezTo>
                  <a:cubicBezTo>
                    <a:pt x="6658" y="6843"/>
                    <a:pt x="6851" y="7425"/>
                    <a:pt x="7086" y="7989"/>
                  </a:cubicBezTo>
                  <a:cubicBezTo>
                    <a:pt x="7308" y="8518"/>
                    <a:pt x="7631" y="9209"/>
                    <a:pt x="8049" y="10049"/>
                  </a:cubicBezTo>
                  <a:lnTo>
                    <a:pt x="9174" y="12242"/>
                  </a:lnTo>
                  <a:cubicBezTo>
                    <a:pt x="9471" y="12793"/>
                    <a:pt x="9636" y="13277"/>
                    <a:pt x="9664" y="13685"/>
                  </a:cubicBezTo>
                  <a:cubicBezTo>
                    <a:pt x="9687" y="14038"/>
                    <a:pt x="9625" y="14285"/>
                    <a:pt x="9476" y="14418"/>
                  </a:cubicBezTo>
                  <a:cubicBezTo>
                    <a:pt x="9266" y="14609"/>
                    <a:pt x="9038" y="14703"/>
                    <a:pt x="8793" y="14703"/>
                  </a:cubicBezTo>
                  <a:cubicBezTo>
                    <a:pt x="8781" y="14703"/>
                    <a:pt x="8768" y="14703"/>
                    <a:pt x="8755" y="14702"/>
                  </a:cubicBezTo>
                  <a:cubicBezTo>
                    <a:pt x="8464" y="14692"/>
                    <a:pt x="8195" y="14602"/>
                    <a:pt x="7933" y="14429"/>
                  </a:cubicBezTo>
                  <a:cubicBezTo>
                    <a:pt x="7620" y="14221"/>
                    <a:pt x="7325" y="13990"/>
                    <a:pt x="7049" y="13736"/>
                  </a:cubicBezTo>
                  <a:cubicBezTo>
                    <a:pt x="6773" y="13488"/>
                    <a:pt x="6525" y="13210"/>
                    <a:pt x="6312" y="12906"/>
                  </a:cubicBezTo>
                  <a:cubicBezTo>
                    <a:pt x="6002" y="12534"/>
                    <a:pt x="5732" y="12130"/>
                    <a:pt x="5508" y="11700"/>
                  </a:cubicBezTo>
                  <a:cubicBezTo>
                    <a:pt x="5288" y="11278"/>
                    <a:pt x="5137" y="10935"/>
                    <a:pt x="5059" y="10681"/>
                  </a:cubicBezTo>
                  <a:cubicBezTo>
                    <a:pt x="4975" y="10414"/>
                    <a:pt x="4888" y="10091"/>
                    <a:pt x="4796" y="9710"/>
                  </a:cubicBezTo>
                  <a:cubicBezTo>
                    <a:pt x="4698" y="9309"/>
                    <a:pt x="4633" y="9067"/>
                    <a:pt x="4608" y="8994"/>
                  </a:cubicBezTo>
                  <a:cubicBezTo>
                    <a:pt x="4460" y="8489"/>
                    <a:pt x="4229" y="8089"/>
                    <a:pt x="3922" y="7809"/>
                  </a:cubicBezTo>
                  <a:cubicBezTo>
                    <a:pt x="3598" y="7513"/>
                    <a:pt x="3221" y="7361"/>
                    <a:pt x="2802" y="7355"/>
                  </a:cubicBezTo>
                  <a:cubicBezTo>
                    <a:pt x="2419" y="7355"/>
                    <a:pt x="2044" y="7424"/>
                    <a:pt x="1703" y="7577"/>
                  </a:cubicBezTo>
                  <a:cubicBezTo>
                    <a:pt x="1343" y="7737"/>
                    <a:pt x="1050" y="8001"/>
                    <a:pt x="834" y="8361"/>
                  </a:cubicBezTo>
                  <a:cubicBezTo>
                    <a:pt x="614" y="8723"/>
                    <a:pt x="526" y="9136"/>
                    <a:pt x="570" y="9584"/>
                  </a:cubicBezTo>
                  <a:lnTo>
                    <a:pt x="571" y="9592"/>
                  </a:lnTo>
                  <a:cubicBezTo>
                    <a:pt x="824" y="11584"/>
                    <a:pt x="1596" y="13467"/>
                    <a:pt x="2866" y="15205"/>
                  </a:cubicBezTo>
                  <a:lnTo>
                    <a:pt x="591" y="17266"/>
                  </a:lnTo>
                  <a:cubicBezTo>
                    <a:pt x="3" y="17799"/>
                    <a:pt x="1" y="18358"/>
                    <a:pt x="104" y="18731"/>
                  </a:cubicBezTo>
                  <a:cubicBezTo>
                    <a:pt x="247" y="19259"/>
                    <a:pt x="586" y="19622"/>
                    <a:pt x="1108" y="19811"/>
                  </a:cubicBezTo>
                  <a:cubicBezTo>
                    <a:pt x="1268" y="19871"/>
                    <a:pt x="1437" y="19902"/>
                    <a:pt x="1609" y="19903"/>
                  </a:cubicBezTo>
                  <a:cubicBezTo>
                    <a:pt x="1961" y="19903"/>
                    <a:pt x="2298" y="19763"/>
                    <a:pt x="2603" y="19487"/>
                  </a:cubicBezTo>
                  <a:lnTo>
                    <a:pt x="4870" y="17434"/>
                  </a:lnTo>
                  <a:cubicBezTo>
                    <a:pt x="5426" y="17924"/>
                    <a:pt x="5998" y="18328"/>
                    <a:pt x="6585" y="18647"/>
                  </a:cubicBezTo>
                  <a:cubicBezTo>
                    <a:pt x="7538" y="19165"/>
                    <a:pt x="8524" y="19428"/>
                    <a:pt x="9521" y="19428"/>
                  </a:cubicBezTo>
                  <a:cubicBezTo>
                    <a:pt x="9691" y="19428"/>
                    <a:pt x="9862" y="19420"/>
                    <a:pt x="10033" y="19405"/>
                  </a:cubicBezTo>
                  <a:cubicBezTo>
                    <a:pt x="11213" y="19300"/>
                    <a:pt x="12307" y="18783"/>
                    <a:pt x="13281" y="17870"/>
                  </a:cubicBezTo>
                  <a:cubicBezTo>
                    <a:pt x="13888" y="17303"/>
                    <a:pt x="14332" y="16702"/>
                    <a:pt x="14599" y="16082"/>
                  </a:cubicBezTo>
                  <a:cubicBezTo>
                    <a:pt x="14870" y="15453"/>
                    <a:pt x="14977" y="14776"/>
                    <a:pt x="14917" y="14069"/>
                  </a:cubicBezTo>
                  <a:cubicBezTo>
                    <a:pt x="14855" y="13367"/>
                    <a:pt x="14697" y="12677"/>
                    <a:pt x="14448" y="12018"/>
                  </a:cubicBezTo>
                  <a:cubicBezTo>
                    <a:pt x="14202" y="11356"/>
                    <a:pt x="13841" y="10569"/>
                    <a:pt x="13376" y="9675"/>
                  </a:cubicBezTo>
                  <a:lnTo>
                    <a:pt x="12225" y="7532"/>
                  </a:lnTo>
                  <a:cubicBezTo>
                    <a:pt x="11898" y="6946"/>
                    <a:pt x="11716" y="6479"/>
                    <a:pt x="11686" y="6143"/>
                  </a:cubicBezTo>
                  <a:cubicBezTo>
                    <a:pt x="11660" y="5858"/>
                    <a:pt x="11759" y="5625"/>
                    <a:pt x="11996" y="5412"/>
                  </a:cubicBezTo>
                  <a:cubicBezTo>
                    <a:pt x="12067" y="5347"/>
                    <a:pt x="12174" y="5275"/>
                    <a:pt x="12354" y="5275"/>
                  </a:cubicBezTo>
                  <a:cubicBezTo>
                    <a:pt x="12445" y="5275"/>
                    <a:pt x="12553" y="5293"/>
                    <a:pt x="12685" y="5339"/>
                  </a:cubicBezTo>
                  <a:cubicBezTo>
                    <a:pt x="13046" y="5465"/>
                    <a:pt x="13375" y="5680"/>
                    <a:pt x="13666" y="5977"/>
                  </a:cubicBezTo>
                  <a:cubicBezTo>
                    <a:pt x="13982" y="6301"/>
                    <a:pt x="14270" y="6624"/>
                    <a:pt x="14513" y="6924"/>
                  </a:cubicBezTo>
                  <a:cubicBezTo>
                    <a:pt x="15204" y="7879"/>
                    <a:pt x="15774" y="8916"/>
                    <a:pt x="16214" y="10011"/>
                  </a:cubicBezTo>
                  <a:cubicBezTo>
                    <a:pt x="16425" y="10492"/>
                    <a:pt x="16708" y="10860"/>
                    <a:pt x="17054" y="11104"/>
                  </a:cubicBezTo>
                  <a:cubicBezTo>
                    <a:pt x="17338" y="11306"/>
                    <a:pt x="17639" y="11406"/>
                    <a:pt x="17954" y="11406"/>
                  </a:cubicBezTo>
                  <a:cubicBezTo>
                    <a:pt x="18050" y="11406"/>
                    <a:pt x="18146" y="11397"/>
                    <a:pt x="18244" y="11379"/>
                  </a:cubicBezTo>
                  <a:cubicBezTo>
                    <a:pt x="18613" y="11310"/>
                    <a:pt x="18963" y="11160"/>
                    <a:pt x="19267" y="10938"/>
                  </a:cubicBezTo>
                  <a:cubicBezTo>
                    <a:pt x="19583" y="10707"/>
                    <a:pt x="19816" y="10367"/>
                    <a:pt x="19956" y="9925"/>
                  </a:cubicBezTo>
                  <a:cubicBezTo>
                    <a:pt x="20095" y="9486"/>
                    <a:pt x="20088" y="9022"/>
                    <a:pt x="19937" y="8544"/>
                  </a:cubicBezTo>
                  <a:cubicBezTo>
                    <a:pt x="19769" y="7999"/>
                    <a:pt x="19617" y="7551"/>
                    <a:pt x="19483" y="7209"/>
                  </a:cubicBezTo>
                  <a:cubicBezTo>
                    <a:pt x="19349" y="6866"/>
                    <a:pt x="19118" y="6405"/>
                    <a:pt x="18800" y="5835"/>
                  </a:cubicBezTo>
                  <a:cubicBezTo>
                    <a:pt x="18618" y="5511"/>
                    <a:pt x="18420" y="5197"/>
                    <a:pt x="18207" y="4892"/>
                  </a:cubicBezTo>
                  <a:lnTo>
                    <a:pt x="20706" y="2627"/>
                  </a:lnTo>
                  <a:cubicBezTo>
                    <a:pt x="21044" y="2321"/>
                    <a:pt x="21212" y="1954"/>
                    <a:pt x="21207" y="1536"/>
                  </a:cubicBezTo>
                  <a:cubicBezTo>
                    <a:pt x="21202" y="1135"/>
                    <a:pt x="21077" y="791"/>
                    <a:pt x="20833" y="510"/>
                  </a:cubicBezTo>
                  <a:cubicBezTo>
                    <a:pt x="20587" y="229"/>
                    <a:pt x="20262" y="61"/>
                    <a:pt x="19864" y="11"/>
                  </a:cubicBezTo>
                  <a:cubicBezTo>
                    <a:pt x="19807" y="4"/>
                    <a:pt x="19751" y="0"/>
                    <a:pt x="196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9"/>
            <p:cNvSpPr/>
            <p:nvPr/>
          </p:nvSpPr>
          <p:spPr>
            <a:xfrm>
              <a:off x="823725" y="2560975"/>
              <a:ext cx="2451850" cy="2906950"/>
            </a:xfrm>
            <a:custGeom>
              <a:avLst/>
              <a:gdLst/>
              <a:ahLst/>
              <a:cxnLst/>
              <a:rect l="l" t="t" r="r" b="b"/>
              <a:pathLst>
                <a:path w="98074" h="116278" extrusionOk="0">
                  <a:moveTo>
                    <a:pt x="47189" y="1"/>
                  </a:moveTo>
                  <a:lnTo>
                    <a:pt x="0" y="26851"/>
                  </a:lnTo>
                  <a:lnTo>
                    <a:pt x="50884" y="116278"/>
                  </a:lnTo>
                  <a:lnTo>
                    <a:pt x="98073" y="89426"/>
                  </a:lnTo>
                  <a:lnTo>
                    <a:pt x="471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9"/>
            <p:cNvSpPr/>
            <p:nvPr/>
          </p:nvSpPr>
          <p:spPr>
            <a:xfrm>
              <a:off x="815175" y="2553525"/>
              <a:ext cx="2469250" cy="2922125"/>
            </a:xfrm>
            <a:custGeom>
              <a:avLst/>
              <a:gdLst/>
              <a:ahLst/>
              <a:cxnLst/>
              <a:rect l="l" t="t" r="r" b="b"/>
              <a:pathLst>
                <a:path w="98770" h="116885" extrusionOk="0">
                  <a:moveTo>
                    <a:pt x="47421" y="718"/>
                  </a:moveTo>
                  <a:lnTo>
                    <a:pt x="98011" y="89615"/>
                  </a:lnTo>
                  <a:lnTo>
                    <a:pt x="51350" y="116168"/>
                  </a:lnTo>
                  <a:lnTo>
                    <a:pt x="759" y="27271"/>
                  </a:lnTo>
                  <a:lnTo>
                    <a:pt x="47421" y="718"/>
                  </a:lnTo>
                  <a:close/>
                  <a:moveTo>
                    <a:pt x="47534" y="1"/>
                  </a:moveTo>
                  <a:cubicBezTo>
                    <a:pt x="47483" y="1"/>
                    <a:pt x="47432" y="14"/>
                    <a:pt x="47385" y="41"/>
                  </a:cubicBezTo>
                  <a:lnTo>
                    <a:pt x="198" y="26894"/>
                  </a:lnTo>
                  <a:cubicBezTo>
                    <a:pt x="52" y="26977"/>
                    <a:pt x="1" y="27162"/>
                    <a:pt x="83" y="27308"/>
                  </a:cubicBezTo>
                  <a:lnTo>
                    <a:pt x="50973" y="116731"/>
                  </a:lnTo>
                  <a:cubicBezTo>
                    <a:pt x="51027" y="116826"/>
                    <a:pt x="51127" y="116885"/>
                    <a:pt x="51236" y="116885"/>
                  </a:cubicBezTo>
                  <a:cubicBezTo>
                    <a:pt x="51288" y="116885"/>
                    <a:pt x="51339" y="116870"/>
                    <a:pt x="51385" y="116845"/>
                  </a:cubicBezTo>
                  <a:lnTo>
                    <a:pt x="98573" y="89991"/>
                  </a:lnTo>
                  <a:cubicBezTo>
                    <a:pt x="98718" y="89909"/>
                    <a:pt x="98769" y="89724"/>
                    <a:pt x="98687" y="89578"/>
                  </a:cubicBezTo>
                  <a:lnTo>
                    <a:pt x="47798" y="155"/>
                  </a:lnTo>
                  <a:cubicBezTo>
                    <a:pt x="47742" y="57"/>
                    <a:pt x="47639" y="1"/>
                    <a:pt x="47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9"/>
            <p:cNvSpPr/>
            <p:nvPr/>
          </p:nvSpPr>
          <p:spPr>
            <a:xfrm>
              <a:off x="1031550" y="2783600"/>
              <a:ext cx="2022475" cy="2456475"/>
            </a:xfrm>
            <a:custGeom>
              <a:avLst/>
              <a:gdLst/>
              <a:ahLst/>
              <a:cxnLst/>
              <a:rect l="l" t="t" r="r" b="b"/>
              <a:pathLst>
                <a:path w="80899" h="98259" extrusionOk="0">
                  <a:moveTo>
                    <a:pt x="32503" y="0"/>
                  </a:moveTo>
                  <a:lnTo>
                    <a:pt x="2891" y="16852"/>
                  </a:lnTo>
                  <a:cubicBezTo>
                    <a:pt x="3731" y="19378"/>
                    <a:pt x="2703" y="22229"/>
                    <a:pt x="300" y="23595"/>
                  </a:cubicBezTo>
                  <a:cubicBezTo>
                    <a:pt x="203" y="23651"/>
                    <a:pt x="101" y="23697"/>
                    <a:pt x="1" y="23746"/>
                  </a:cubicBezTo>
                  <a:lnTo>
                    <a:pt x="41292" y="96306"/>
                  </a:lnTo>
                  <a:cubicBezTo>
                    <a:pt x="41386" y="96245"/>
                    <a:pt x="41477" y="96181"/>
                    <a:pt x="41575" y="96125"/>
                  </a:cubicBezTo>
                  <a:cubicBezTo>
                    <a:pt x="42464" y="95619"/>
                    <a:pt x="43433" y="95378"/>
                    <a:pt x="44388" y="95378"/>
                  </a:cubicBezTo>
                  <a:cubicBezTo>
                    <a:pt x="46370" y="95378"/>
                    <a:pt x="48295" y="96413"/>
                    <a:pt x="49345" y="98258"/>
                  </a:cubicBezTo>
                  <a:lnTo>
                    <a:pt x="78765" y="81516"/>
                  </a:lnTo>
                  <a:cubicBezTo>
                    <a:pt x="77207" y="78781"/>
                    <a:pt x="78163" y="75303"/>
                    <a:pt x="80898" y="73747"/>
                  </a:cubicBezTo>
                  <a:lnTo>
                    <a:pt x="39624" y="1218"/>
                  </a:lnTo>
                  <a:cubicBezTo>
                    <a:pt x="38735" y="1724"/>
                    <a:pt x="37768" y="1964"/>
                    <a:pt x="36813" y="1964"/>
                  </a:cubicBezTo>
                  <a:cubicBezTo>
                    <a:pt x="35189" y="1964"/>
                    <a:pt x="33601" y="1268"/>
                    <a:pt x="32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9"/>
            <p:cNvSpPr/>
            <p:nvPr/>
          </p:nvSpPr>
          <p:spPr>
            <a:xfrm>
              <a:off x="1022825" y="2776025"/>
              <a:ext cx="2039850" cy="2471625"/>
            </a:xfrm>
            <a:custGeom>
              <a:avLst/>
              <a:gdLst/>
              <a:ahLst/>
              <a:cxnLst/>
              <a:rect l="l" t="t" r="r" b="b"/>
              <a:pathLst>
                <a:path w="81594" h="98865" extrusionOk="0">
                  <a:moveTo>
                    <a:pt x="32790" y="688"/>
                  </a:moveTo>
                  <a:cubicBezTo>
                    <a:pt x="33948" y="1916"/>
                    <a:pt x="35544" y="2567"/>
                    <a:pt x="37162" y="2567"/>
                  </a:cubicBezTo>
                  <a:cubicBezTo>
                    <a:pt x="38078" y="2567"/>
                    <a:pt x="39001" y="2358"/>
                    <a:pt x="39854" y="1927"/>
                  </a:cubicBezTo>
                  <a:lnTo>
                    <a:pt x="80838" y="73943"/>
                  </a:lnTo>
                  <a:cubicBezTo>
                    <a:pt x="78247" y="75594"/>
                    <a:pt x="77323" y="78959"/>
                    <a:pt x="78706" y="81702"/>
                  </a:cubicBezTo>
                  <a:lnTo>
                    <a:pt x="49801" y="98154"/>
                  </a:lnTo>
                  <a:cubicBezTo>
                    <a:pt x="48667" y="96373"/>
                    <a:pt x="46726" y="95381"/>
                    <a:pt x="44733" y="95381"/>
                  </a:cubicBezTo>
                  <a:lnTo>
                    <a:pt x="44733" y="95380"/>
                  </a:lnTo>
                  <a:cubicBezTo>
                    <a:pt x="43695" y="95380"/>
                    <a:pt x="42675" y="95651"/>
                    <a:pt x="41774" y="96165"/>
                  </a:cubicBezTo>
                  <a:lnTo>
                    <a:pt x="41747" y="96181"/>
                  </a:lnTo>
                  <a:lnTo>
                    <a:pt x="771" y="24177"/>
                  </a:lnTo>
                  <a:cubicBezTo>
                    <a:pt x="780" y="24173"/>
                    <a:pt x="790" y="24168"/>
                    <a:pt x="799" y="24162"/>
                  </a:cubicBezTo>
                  <a:cubicBezTo>
                    <a:pt x="3206" y="22792"/>
                    <a:pt x="4357" y="19938"/>
                    <a:pt x="3600" y="17298"/>
                  </a:cubicBezTo>
                  <a:lnTo>
                    <a:pt x="32790" y="688"/>
                  </a:lnTo>
                  <a:close/>
                  <a:moveTo>
                    <a:pt x="32852" y="1"/>
                  </a:moveTo>
                  <a:cubicBezTo>
                    <a:pt x="32801" y="1"/>
                    <a:pt x="32749" y="14"/>
                    <a:pt x="32702" y="40"/>
                  </a:cubicBezTo>
                  <a:lnTo>
                    <a:pt x="3090" y="16893"/>
                  </a:lnTo>
                  <a:cubicBezTo>
                    <a:pt x="2965" y="16965"/>
                    <a:pt x="2906" y="17115"/>
                    <a:pt x="2952" y="17251"/>
                  </a:cubicBezTo>
                  <a:cubicBezTo>
                    <a:pt x="3761" y="19683"/>
                    <a:pt x="2729" y="22367"/>
                    <a:pt x="500" y="23635"/>
                  </a:cubicBezTo>
                  <a:cubicBezTo>
                    <a:pt x="436" y="23671"/>
                    <a:pt x="369" y="23704"/>
                    <a:pt x="304" y="23735"/>
                  </a:cubicBezTo>
                  <a:lnTo>
                    <a:pt x="214" y="23778"/>
                  </a:lnTo>
                  <a:cubicBezTo>
                    <a:pt x="59" y="23855"/>
                    <a:pt x="1" y="24048"/>
                    <a:pt x="87" y="24199"/>
                  </a:cubicBezTo>
                  <a:lnTo>
                    <a:pt x="41378" y="96758"/>
                  </a:lnTo>
                  <a:cubicBezTo>
                    <a:pt x="41434" y="96856"/>
                    <a:pt x="41537" y="96911"/>
                    <a:pt x="41642" y="96911"/>
                  </a:cubicBezTo>
                  <a:cubicBezTo>
                    <a:pt x="41698" y="96911"/>
                    <a:pt x="41756" y="96895"/>
                    <a:pt x="41806" y="96862"/>
                  </a:cubicBezTo>
                  <a:lnTo>
                    <a:pt x="41882" y="96812"/>
                  </a:lnTo>
                  <a:cubicBezTo>
                    <a:pt x="41944" y="96771"/>
                    <a:pt x="42008" y="96729"/>
                    <a:pt x="42073" y="96691"/>
                  </a:cubicBezTo>
                  <a:cubicBezTo>
                    <a:pt x="42913" y="96213"/>
                    <a:pt x="43829" y="95986"/>
                    <a:pt x="44733" y="95986"/>
                  </a:cubicBezTo>
                  <a:cubicBezTo>
                    <a:pt x="46611" y="95986"/>
                    <a:pt x="48438" y="96966"/>
                    <a:pt x="49431" y="98711"/>
                  </a:cubicBezTo>
                  <a:cubicBezTo>
                    <a:pt x="49485" y="98806"/>
                    <a:pt x="49585" y="98865"/>
                    <a:pt x="49694" y="98865"/>
                  </a:cubicBezTo>
                  <a:cubicBezTo>
                    <a:pt x="49746" y="98865"/>
                    <a:pt x="49798" y="98850"/>
                    <a:pt x="49844" y="98824"/>
                  </a:cubicBezTo>
                  <a:lnTo>
                    <a:pt x="79262" y="82082"/>
                  </a:lnTo>
                  <a:cubicBezTo>
                    <a:pt x="79408" y="82000"/>
                    <a:pt x="79459" y="81815"/>
                    <a:pt x="79377" y="81669"/>
                  </a:cubicBezTo>
                  <a:cubicBezTo>
                    <a:pt x="77905" y="79084"/>
                    <a:pt x="78812" y="75785"/>
                    <a:pt x="81397" y="74313"/>
                  </a:cubicBezTo>
                  <a:cubicBezTo>
                    <a:pt x="81543" y="74231"/>
                    <a:pt x="81593" y="74046"/>
                    <a:pt x="81511" y="73900"/>
                  </a:cubicBezTo>
                  <a:lnTo>
                    <a:pt x="40236" y="1371"/>
                  </a:lnTo>
                  <a:cubicBezTo>
                    <a:pt x="40180" y="1273"/>
                    <a:pt x="40077" y="1218"/>
                    <a:pt x="39972" y="1218"/>
                  </a:cubicBezTo>
                  <a:cubicBezTo>
                    <a:pt x="39921" y="1218"/>
                    <a:pt x="39870" y="1230"/>
                    <a:pt x="39823" y="1257"/>
                  </a:cubicBezTo>
                  <a:cubicBezTo>
                    <a:pt x="38989" y="1732"/>
                    <a:pt x="38071" y="1961"/>
                    <a:pt x="37160" y="1961"/>
                  </a:cubicBezTo>
                  <a:cubicBezTo>
                    <a:pt x="35635" y="1961"/>
                    <a:pt x="34130" y="1318"/>
                    <a:pt x="33081" y="106"/>
                  </a:cubicBezTo>
                  <a:cubicBezTo>
                    <a:pt x="33022" y="37"/>
                    <a:pt x="32938" y="1"/>
                    <a:pt x="32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9"/>
            <p:cNvSpPr/>
            <p:nvPr/>
          </p:nvSpPr>
          <p:spPr>
            <a:xfrm>
              <a:off x="1573275" y="3687225"/>
              <a:ext cx="670375" cy="773400"/>
            </a:xfrm>
            <a:custGeom>
              <a:avLst/>
              <a:gdLst/>
              <a:ahLst/>
              <a:cxnLst/>
              <a:rect l="l" t="t" r="r" b="b"/>
              <a:pathLst>
                <a:path w="26815" h="30936" extrusionOk="0">
                  <a:moveTo>
                    <a:pt x="6722" y="0"/>
                  </a:moveTo>
                  <a:cubicBezTo>
                    <a:pt x="6640" y="0"/>
                    <a:pt x="6559" y="32"/>
                    <a:pt x="6500" y="96"/>
                  </a:cubicBezTo>
                  <a:cubicBezTo>
                    <a:pt x="1010" y="5993"/>
                    <a:pt x="0" y="14664"/>
                    <a:pt x="3989" y="21673"/>
                  </a:cubicBezTo>
                  <a:cubicBezTo>
                    <a:pt x="7320" y="27526"/>
                    <a:pt x="13564" y="30936"/>
                    <a:pt x="20007" y="30936"/>
                  </a:cubicBezTo>
                  <a:cubicBezTo>
                    <a:pt x="20011" y="30936"/>
                    <a:pt x="20014" y="30936"/>
                    <a:pt x="20018" y="30936"/>
                  </a:cubicBezTo>
                  <a:cubicBezTo>
                    <a:pt x="22263" y="30936"/>
                    <a:pt x="24489" y="30518"/>
                    <a:pt x="26582" y="29702"/>
                  </a:cubicBezTo>
                  <a:cubicBezTo>
                    <a:pt x="26737" y="29641"/>
                    <a:pt x="26814" y="29465"/>
                    <a:pt x="26754" y="29310"/>
                  </a:cubicBezTo>
                  <a:cubicBezTo>
                    <a:pt x="26707" y="29190"/>
                    <a:pt x="26592" y="29117"/>
                    <a:pt x="26471" y="29117"/>
                  </a:cubicBezTo>
                  <a:cubicBezTo>
                    <a:pt x="26435" y="29117"/>
                    <a:pt x="26398" y="29123"/>
                    <a:pt x="26362" y="29137"/>
                  </a:cubicBezTo>
                  <a:cubicBezTo>
                    <a:pt x="24290" y="29945"/>
                    <a:pt x="22137" y="30331"/>
                    <a:pt x="20006" y="30331"/>
                  </a:cubicBezTo>
                  <a:cubicBezTo>
                    <a:pt x="13774" y="30331"/>
                    <a:pt x="7739" y="27034"/>
                    <a:pt x="4517" y="21373"/>
                  </a:cubicBezTo>
                  <a:cubicBezTo>
                    <a:pt x="658" y="14595"/>
                    <a:pt x="1635" y="6212"/>
                    <a:pt x="6943" y="509"/>
                  </a:cubicBezTo>
                  <a:cubicBezTo>
                    <a:pt x="7057" y="387"/>
                    <a:pt x="7051" y="195"/>
                    <a:pt x="6929" y="81"/>
                  </a:cubicBezTo>
                  <a:cubicBezTo>
                    <a:pt x="6870" y="27"/>
                    <a:pt x="6796" y="0"/>
                    <a:pt x="67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9"/>
            <p:cNvSpPr/>
            <p:nvPr/>
          </p:nvSpPr>
          <p:spPr>
            <a:xfrm>
              <a:off x="1822800" y="3546450"/>
              <a:ext cx="203850" cy="81700"/>
            </a:xfrm>
            <a:custGeom>
              <a:avLst/>
              <a:gdLst/>
              <a:ahLst/>
              <a:cxnLst/>
              <a:rect l="l" t="t" r="r" b="b"/>
              <a:pathLst>
                <a:path w="8154" h="3268" extrusionOk="0">
                  <a:moveTo>
                    <a:pt x="7843" y="0"/>
                  </a:moveTo>
                  <a:cubicBezTo>
                    <a:pt x="7828" y="0"/>
                    <a:pt x="7813" y="1"/>
                    <a:pt x="7798" y="4"/>
                  </a:cubicBezTo>
                  <a:cubicBezTo>
                    <a:pt x="5360" y="290"/>
                    <a:pt x="3032" y="1057"/>
                    <a:pt x="879" y="2283"/>
                  </a:cubicBezTo>
                  <a:cubicBezTo>
                    <a:pt x="637" y="2420"/>
                    <a:pt x="400" y="2562"/>
                    <a:pt x="168" y="2709"/>
                  </a:cubicBezTo>
                  <a:cubicBezTo>
                    <a:pt x="53" y="2780"/>
                    <a:pt x="0" y="2920"/>
                    <a:pt x="38" y="3050"/>
                  </a:cubicBezTo>
                  <a:cubicBezTo>
                    <a:pt x="76" y="3179"/>
                    <a:pt x="195" y="3267"/>
                    <a:pt x="331" y="3267"/>
                  </a:cubicBezTo>
                  <a:cubicBezTo>
                    <a:pt x="387" y="3267"/>
                    <a:pt x="443" y="3252"/>
                    <a:pt x="491" y="3221"/>
                  </a:cubicBezTo>
                  <a:cubicBezTo>
                    <a:pt x="716" y="3079"/>
                    <a:pt x="944" y="2942"/>
                    <a:pt x="1177" y="2809"/>
                  </a:cubicBezTo>
                  <a:cubicBezTo>
                    <a:pt x="3261" y="1624"/>
                    <a:pt x="5511" y="882"/>
                    <a:pt x="7870" y="604"/>
                  </a:cubicBezTo>
                  <a:cubicBezTo>
                    <a:pt x="8035" y="585"/>
                    <a:pt x="8154" y="435"/>
                    <a:pt x="8134" y="268"/>
                  </a:cubicBezTo>
                  <a:cubicBezTo>
                    <a:pt x="8116" y="118"/>
                    <a:pt x="7990" y="0"/>
                    <a:pt x="78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9"/>
            <p:cNvSpPr/>
            <p:nvPr/>
          </p:nvSpPr>
          <p:spPr>
            <a:xfrm>
              <a:off x="2076450" y="3543575"/>
              <a:ext cx="496925" cy="788550"/>
            </a:xfrm>
            <a:custGeom>
              <a:avLst/>
              <a:gdLst/>
              <a:ahLst/>
              <a:cxnLst/>
              <a:rect l="l" t="t" r="r" b="b"/>
              <a:pathLst>
                <a:path w="19877" h="31542" extrusionOk="0">
                  <a:moveTo>
                    <a:pt x="314" y="0"/>
                  </a:moveTo>
                  <a:cubicBezTo>
                    <a:pt x="156" y="0"/>
                    <a:pt x="9" y="129"/>
                    <a:pt x="4" y="295"/>
                  </a:cubicBezTo>
                  <a:cubicBezTo>
                    <a:pt x="0" y="463"/>
                    <a:pt x="132" y="602"/>
                    <a:pt x="298" y="606"/>
                  </a:cubicBezTo>
                  <a:cubicBezTo>
                    <a:pt x="6554" y="786"/>
                    <a:pt x="12136" y="4135"/>
                    <a:pt x="15228" y="9568"/>
                  </a:cubicBezTo>
                  <a:cubicBezTo>
                    <a:pt x="19212" y="16573"/>
                    <a:pt x="17978" y="25395"/>
                    <a:pt x="12226" y="31022"/>
                  </a:cubicBezTo>
                  <a:cubicBezTo>
                    <a:pt x="12030" y="31212"/>
                    <a:pt x="12166" y="31541"/>
                    <a:pt x="12437" y="31541"/>
                  </a:cubicBezTo>
                  <a:cubicBezTo>
                    <a:pt x="12516" y="31541"/>
                    <a:pt x="12592" y="31510"/>
                    <a:pt x="12649" y="31456"/>
                  </a:cubicBezTo>
                  <a:cubicBezTo>
                    <a:pt x="18599" y="25636"/>
                    <a:pt x="19877" y="16512"/>
                    <a:pt x="15754" y="9269"/>
                  </a:cubicBezTo>
                  <a:cubicBezTo>
                    <a:pt x="12558" y="3651"/>
                    <a:pt x="6785" y="185"/>
                    <a:pt x="316" y="0"/>
                  </a:cubicBezTo>
                  <a:cubicBezTo>
                    <a:pt x="316" y="0"/>
                    <a:pt x="315" y="0"/>
                    <a:pt x="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9"/>
            <p:cNvSpPr/>
            <p:nvPr/>
          </p:nvSpPr>
          <p:spPr>
            <a:xfrm>
              <a:off x="1658350" y="3588850"/>
              <a:ext cx="826600" cy="826625"/>
            </a:xfrm>
            <a:custGeom>
              <a:avLst/>
              <a:gdLst/>
              <a:ahLst/>
              <a:cxnLst/>
              <a:rect l="l" t="t" r="r" b="b"/>
              <a:pathLst>
                <a:path w="33064" h="33065" extrusionOk="0">
                  <a:moveTo>
                    <a:pt x="16533" y="1"/>
                  </a:moveTo>
                  <a:cubicBezTo>
                    <a:pt x="12148" y="1"/>
                    <a:pt x="7943" y="1742"/>
                    <a:pt x="4842" y="4843"/>
                  </a:cubicBezTo>
                  <a:cubicBezTo>
                    <a:pt x="1741" y="7943"/>
                    <a:pt x="0" y="12149"/>
                    <a:pt x="0" y="16533"/>
                  </a:cubicBezTo>
                  <a:cubicBezTo>
                    <a:pt x="0" y="20917"/>
                    <a:pt x="1741" y="25122"/>
                    <a:pt x="4842" y="28222"/>
                  </a:cubicBezTo>
                  <a:cubicBezTo>
                    <a:pt x="7943" y="31323"/>
                    <a:pt x="12148" y="33064"/>
                    <a:pt x="16533" y="33064"/>
                  </a:cubicBezTo>
                  <a:cubicBezTo>
                    <a:pt x="20917" y="33064"/>
                    <a:pt x="25121" y="31323"/>
                    <a:pt x="28222" y="28222"/>
                  </a:cubicBezTo>
                  <a:cubicBezTo>
                    <a:pt x="31323" y="25122"/>
                    <a:pt x="33064" y="20917"/>
                    <a:pt x="33064" y="16533"/>
                  </a:cubicBezTo>
                  <a:cubicBezTo>
                    <a:pt x="33064" y="12149"/>
                    <a:pt x="31323" y="7943"/>
                    <a:pt x="28222" y="4843"/>
                  </a:cubicBezTo>
                  <a:cubicBezTo>
                    <a:pt x="25121" y="1742"/>
                    <a:pt x="20917" y="1"/>
                    <a:pt x="16533"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9"/>
            <p:cNvSpPr/>
            <p:nvPr/>
          </p:nvSpPr>
          <p:spPr>
            <a:xfrm>
              <a:off x="1763050" y="3768275"/>
              <a:ext cx="595550" cy="447975"/>
            </a:xfrm>
            <a:custGeom>
              <a:avLst/>
              <a:gdLst/>
              <a:ahLst/>
              <a:cxnLst/>
              <a:rect l="l" t="t" r="r" b="b"/>
              <a:pathLst>
                <a:path w="23822" h="17919" extrusionOk="0">
                  <a:moveTo>
                    <a:pt x="13646" y="0"/>
                  </a:moveTo>
                  <a:cubicBezTo>
                    <a:pt x="12892" y="0"/>
                    <a:pt x="12146" y="210"/>
                    <a:pt x="11407" y="631"/>
                  </a:cubicBezTo>
                  <a:cubicBezTo>
                    <a:pt x="10809" y="972"/>
                    <a:pt x="10333" y="1346"/>
                    <a:pt x="9977" y="1752"/>
                  </a:cubicBezTo>
                  <a:cubicBezTo>
                    <a:pt x="9622" y="2160"/>
                    <a:pt x="9362" y="2574"/>
                    <a:pt x="9200" y="2996"/>
                  </a:cubicBezTo>
                  <a:cubicBezTo>
                    <a:pt x="9038" y="3418"/>
                    <a:pt x="8965" y="3940"/>
                    <a:pt x="8983" y="4564"/>
                  </a:cubicBezTo>
                  <a:cubicBezTo>
                    <a:pt x="8999" y="5160"/>
                    <a:pt x="9059" y="5754"/>
                    <a:pt x="9164" y="6342"/>
                  </a:cubicBezTo>
                  <a:cubicBezTo>
                    <a:pt x="9266" y="6903"/>
                    <a:pt x="9429" y="7636"/>
                    <a:pt x="9653" y="8538"/>
                  </a:cubicBezTo>
                  <a:lnTo>
                    <a:pt x="10274" y="10916"/>
                  </a:lnTo>
                  <a:cubicBezTo>
                    <a:pt x="10456" y="11564"/>
                    <a:pt x="10515" y="12111"/>
                    <a:pt x="10446" y="12559"/>
                  </a:cubicBezTo>
                  <a:cubicBezTo>
                    <a:pt x="10377" y="13007"/>
                    <a:pt x="10214" y="13303"/>
                    <a:pt x="9955" y="13452"/>
                  </a:cubicBezTo>
                  <a:cubicBezTo>
                    <a:pt x="9730" y="13579"/>
                    <a:pt x="9504" y="13643"/>
                    <a:pt x="9278" y="13643"/>
                  </a:cubicBezTo>
                  <a:cubicBezTo>
                    <a:pt x="9172" y="13643"/>
                    <a:pt x="9067" y="13629"/>
                    <a:pt x="8961" y="13602"/>
                  </a:cubicBezTo>
                  <a:cubicBezTo>
                    <a:pt x="8628" y="13514"/>
                    <a:pt x="8334" y="13339"/>
                    <a:pt x="8078" y="13074"/>
                  </a:cubicBezTo>
                  <a:cubicBezTo>
                    <a:pt x="7807" y="12793"/>
                    <a:pt x="7560" y="12491"/>
                    <a:pt x="7336" y="12170"/>
                  </a:cubicBezTo>
                  <a:cubicBezTo>
                    <a:pt x="7096" y="11832"/>
                    <a:pt x="6909" y="11497"/>
                    <a:pt x="6773" y="11165"/>
                  </a:cubicBezTo>
                  <a:cubicBezTo>
                    <a:pt x="6542" y="10716"/>
                    <a:pt x="6359" y="10242"/>
                    <a:pt x="6228" y="9753"/>
                  </a:cubicBezTo>
                  <a:cubicBezTo>
                    <a:pt x="6099" y="9273"/>
                    <a:pt x="6023" y="8890"/>
                    <a:pt x="6000" y="8606"/>
                  </a:cubicBezTo>
                  <a:cubicBezTo>
                    <a:pt x="5976" y="8322"/>
                    <a:pt x="5961" y="7982"/>
                    <a:pt x="5953" y="7584"/>
                  </a:cubicBezTo>
                  <a:cubicBezTo>
                    <a:pt x="5944" y="7187"/>
                    <a:pt x="5935" y="6944"/>
                    <a:pt x="5926" y="6857"/>
                  </a:cubicBezTo>
                  <a:cubicBezTo>
                    <a:pt x="5896" y="6387"/>
                    <a:pt x="5776" y="6003"/>
                    <a:pt x="5568" y="5706"/>
                  </a:cubicBezTo>
                  <a:cubicBezTo>
                    <a:pt x="5358" y="5409"/>
                    <a:pt x="5086" y="5220"/>
                    <a:pt x="4751" y="5141"/>
                  </a:cubicBezTo>
                  <a:cubicBezTo>
                    <a:pt x="4574" y="5098"/>
                    <a:pt x="4393" y="5076"/>
                    <a:pt x="4212" y="5076"/>
                  </a:cubicBezTo>
                  <a:cubicBezTo>
                    <a:pt x="4060" y="5076"/>
                    <a:pt x="3909" y="5091"/>
                    <a:pt x="3760" y="5121"/>
                  </a:cubicBezTo>
                  <a:cubicBezTo>
                    <a:pt x="3434" y="5188"/>
                    <a:pt x="3148" y="5350"/>
                    <a:pt x="2901" y="5611"/>
                  </a:cubicBezTo>
                  <a:cubicBezTo>
                    <a:pt x="2652" y="5870"/>
                    <a:pt x="2505" y="6192"/>
                    <a:pt x="2459" y="6575"/>
                  </a:cubicBezTo>
                  <a:cubicBezTo>
                    <a:pt x="2271" y="8615"/>
                    <a:pt x="2642" y="10640"/>
                    <a:pt x="3571" y="12650"/>
                  </a:cubicBezTo>
                  <a:lnTo>
                    <a:pt x="3571" y="12650"/>
                  </a:lnTo>
                  <a:lnTo>
                    <a:pt x="663" y="14306"/>
                  </a:lnTo>
                  <a:cubicBezTo>
                    <a:pt x="214" y="14561"/>
                    <a:pt x="0" y="14910"/>
                    <a:pt x="22" y="15353"/>
                  </a:cubicBezTo>
                  <a:cubicBezTo>
                    <a:pt x="43" y="15796"/>
                    <a:pt x="245" y="16140"/>
                    <a:pt x="629" y="16383"/>
                  </a:cubicBezTo>
                  <a:cubicBezTo>
                    <a:pt x="821" y="16505"/>
                    <a:pt x="1018" y="16566"/>
                    <a:pt x="1220" y="16566"/>
                  </a:cubicBezTo>
                  <a:cubicBezTo>
                    <a:pt x="1423" y="16566"/>
                    <a:pt x="1631" y="16505"/>
                    <a:pt x="1846" y="16383"/>
                  </a:cubicBezTo>
                  <a:lnTo>
                    <a:pt x="4742" y="14735"/>
                  </a:lnTo>
                  <a:lnTo>
                    <a:pt x="4742" y="14735"/>
                  </a:lnTo>
                  <a:cubicBezTo>
                    <a:pt x="5205" y="15405"/>
                    <a:pt x="5713" y="15981"/>
                    <a:pt x="6266" y="16461"/>
                  </a:cubicBezTo>
                  <a:cubicBezTo>
                    <a:pt x="7181" y="17260"/>
                    <a:pt x="8196" y="17732"/>
                    <a:pt x="9308" y="17878"/>
                  </a:cubicBezTo>
                  <a:cubicBezTo>
                    <a:pt x="9511" y="17905"/>
                    <a:pt x="9715" y="17918"/>
                    <a:pt x="9918" y="17918"/>
                  </a:cubicBezTo>
                  <a:cubicBezTo>
                    <a:pt x="10823" y="17918"/>
                    <a:pt x="11723" y="17653"/>
                    <a:pt x="12618" y="17122"/>
                  </a:cubicBezTo>
                  <a:cubicBezTo>
                    <a:pt x="13300" y="16721"/>
                    <a:pt x="13828" y="16262"/>
                    <a:pt x="14200" y="15747"/>
                  </a:cubicBezTo>
                  <a:cubicBezTo>
                    <a:pt x="14573" y="15231"/>
                    <a:pt x="14803" y="14645"/>
                    <a:pt x="14892" y="13988"/>
                  </a:cubicBezTo>
                  <a:cubicBezTo>
                    <a:pt x="14979" y="13316"/>
                    <a:pt x="14975" y="12637"/>
                    <a:pt x="14879" y="11967"/>
                  </a:cubicBezTo>
                  <a:cubicBezTo>
                    <a:pt x="14782" y="11276"/>
                    <a:pt x="14607" y="10450"/>
                    <a:pt x="14349" y="9488"/>
                  </a:cubicBezTo>
                  <a:lnTo>
                    <a:pt x="13692" y="7150"/>
                  </a:lnTo>
                  <a:cubicBezTo>
                    <a:pt x="13485" y="6463"/>
                    <a:pt x="13406" y="5930"/>
                    <a:pt x="13455" y="5552"/>
                  </a:cubicBezTo>
                  <a:cubicBezTo>
                    <a:pt x="13505" y="5175"/>
                    <a:pt x="13708" y="4884"/>
                    <a:pt x="14068" y="4680"/>
                  </a:cubicBezTo>
                  <a:cubicBezTo>
                    <a:pt x="14195" y="4607"/>
                    <a:pt x="14330" y="4570"/>
                    <a:pt x="14470" y="4570"/>
                  </a:cubicBezTo>
                  <a:cubicBezTo>
                    <a:pt x="14658" y="4570"/>
                    <a:pt x="14857" y="4635"/>
                    <a:pt x="15066" y="4764"/>
                  </a:cubicBezTo>
                  <a:cubicBezTo>
                    <a:pt x="15432" y="4992"/>
                    <a:pt x="15738" y="5302"/>
                    <a:pt x="15983" y="5698"/>
                  </a:cubicBezTo>
                  <a:cubicBezTo>
                    <a:pt x="16227" y="6093"/>
                    <a:pt x="16442" y="6476"/>
                    <a:pt x="16626" y="6845"/>
                  </a:cubicBezTo>
                  <a:cubicBezTo>
                    <a:pt x="17101" y="7949"/>
                    <a:pt x="17440" y="9105"/>
                    <a:pt x="17636" y="10290"/>
                  </a:cubicBezTo>
                  <a:cubicBezTo>
                    <a:pt x="17727" y="10752"/>
                    <a:pt x="17896" y="11121"/>
                    <a:pt x="18145" y="11394"/>
                  </a:cubicBezTo>
                  <a:cubicBezTo>
                    <a:pt x="18394" y="11668"/>
                    <a:pt x="18689" y="11810"/>
                    <a:pt x="19030" y="11820"/>
                  </a:cubicBezTo>
                  <a:cubicBezTo>
                    <a:pt x="19057" y="11821"/>
                    <a:pt x="19083" y="11822"/>
                    <a:pt x="19109" y="11822"/>
                  </a:cubicBezTo>
                  <a:cubicBezTo>
                    <a:pt x="19415" y="11822"/>
                    <a:pt x="19716" y="11759"/>
                    <a:pt x="19995" y="11638"/>
                  </a:cubicBezTo>
                  <a:cubicBezTo>
                    <a:pt x="20296" y="11506"/>
                    <a:pt x="20548" y="11268"/>
                    <a:pt x="20747" y="10923"/>
                  </a:cubicBezTo>
                  <a:cubicBezTo>
                    <a:pt x="20947" y="10578"/>
                    <a:pt x="21027" y="10186"/>
                    <a:pt x="20988" y="9747"/>
                  </a:cubicBezTo>
                  <a:cubicBezTo>
                    <a:pt x="20942" y="9179"/>
                    <a:pt x="20893" y="8719"/>
                    <a:pt x="20837" y="8368"/>
                  </a:cubicBezTo>
                  <a:cubicBezTo>
                    <a:pt x="20782" y="8016"/>
                    <a:pt x="20662" y="7533"/>
                    <a:pt x="20477" y="6920"/>
                  </a:cubicBezTo>
                  <a:cubicBezTo>
                    <a:pt x="20346" y="6488"/>
                    <a:pt x="20189" y="6064"/>
                    <a:pt x="20008" y="5652"/>
                  </a:cubicBezTo>
                  <a:lnTo>
                    <a:pt x="20008" y="5652"/>
                  </a:lnTo>
                  <a:lnTo>
                    <a:pt x="23176" y="3850"/>
                  </a:lnTo>
                  <a:cubicBezTo>
                    <a:pt x="23495" y="3668"/>
                    <a:pt x="23687" y="3417"/>
                    <a:pt x="23755" y="3095"/>
                  </a:cubicBezTo>
                  <a:cubicBezTo>
                    <a:pt x="23822" y="2773"/>
                    <a:pt x="23784" y="2480"/>
                    <a:pt x="23642" y="2219"/>
                  </a:cubicBezTo>
                  <a:cubicBezTo>
                    <a:pt x="23500" y="1957"/>
                    <a:pt x="23276" y="1771"/>
                    <a:pt x="22969" y="1661"/>
                  </a:cubicBezTo>
                  <a:cubicBezTo>
                    <a:pt x="22858" y="1622"/>
                    <a:pt x="22746" y="1602"/>
                    <a:pt x="22631" y="1602"/>
                  </a:cubicBezTo>
                  <a:cubicBezTo>
                    <a:pt x="22428" y="1602"/>
                    <a:pt x="22218" y="1664"/>
                    <a:pt x="22001" y="1787"/>
                  </a:cubicBezTo>
                  <a:lnTo>
                    <a:pt x="18886" y="3560"/>
                  </a:lnTo>
                  <a:lnTo>
                    <a:pt x="18886" y="3560"/>
                  </a:lnTo>
                  <a:cubicBezTo>
                    <a:pt x="18002" y="2183"/>
                    <a:pt x="16993" y="1194"/>
                    <a:pt x="15858" y="592"/>
                  </a:cubicBezTo>
                  <a:cubicBezTo>
                    <a:pt x="15114" y="198"/>
                    <a:pt x="14376" y="0"/>
                    <a:pt x="136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9"/>
            <p:cNvSpPr/>
            <p:nvPr/>
          </p:nvSpPr>
          <p:spPr>
            <a:xfrm>
              <a:off x="1755550" y="3760675"/>
              <a:ext cx="610825" cy="463100"/>
            </a:xfrm>
            <a:custGeom>
              <a:avLst/>
              <a:gdLst/>
              <a:ahLst/>
              <a:cxnLst/>
              <a:rect l="l" t="t" r="r" b="b"/>
              <a:pathLst>
                <a:path w="24433" h="18524" extrusionOk="0">
                  <a:moveTo>
                    <a:pt x="22931" y="2210"/>
                  </a:moveTo>
                  <a:cubicBezTo>
                    <a:pt x="23012" y="2210"/>
                    <a:pt x="23090" y="2223"/>
                    <a:pt x="23167" y="2250"/>
                  </a:cubicBezTo>
                  <a:cubicBezTo>
                    <a:pt x="23403" y="2335"/>
                    <a:pt x="23569" y="2472"/>
                    <a:pt x="23676" y="2667"/>
                  </a:cubicBezTo>
                  <a:cubicBezTo>
                    <a:pt x="23783" y="2866"/>
                    <a:pt x="23810" y="3085"/>
                    <a:pt x="23758" y="3336"/>
                  </a:cubicBezTo>
                  <a:cubicBezTo>
                    <a:pt x="23709" y="3572"/>
                    <a:pt x="23567" y="3753"/>
                    <a:pt x="23326" y="3891"/>
                  </a:cubicBezTo>
                  <a:lnTo>
                    <a:pt x="20445" y="5529"/>
                  </a:lnTo>
                  <a:cubicBezTo>
                    <a:pt x="20398" y="5429"/>
                    <a:pt x="20349" y="5330"/>
                    <a:pt x="20299" y="5231"/>
                  </a:cubicBezTo>
                  <a:cubicBezTo>
                    <a:pt x="20079" y="4783"/>
                    <a:pt x="19850" y="4363"/>
                    <a:pt x="19610" y="3971"/>
                  </a:cubicBezTo>
                  <a:lnTo>
                    <a:pt x="22451" y="2355"/>
                  </a:lnTo>
                  <a:cubicBezTo>
                    <a:pt x="22621" y="2258"/>
                    <a:pt x="22780" y="2210"/>
                    <a:pt x="22931" y="2210"/>
                  </a:cubicBezTo>
                  <a:close/>
                  <a:moveTo>
                    <a:pt x="19083" y="4270"/>
                  </a:moveTo>
                  <a:cubicBezTo>
                    <a:pt x="19317" y="4652"/>
                    <a:pt x="19541" y="5062"/>
                    <a:pt x="19756" y="5501"/>
                  </a:cubicBezTo>
                  <a:cubicBezTo>
                    <a:pt x="19812" y="5610"/>
                    <a:pt x="19866" y="5720"/>
                    <a:pt x="19918" y="5830"/>
                  </a:cubicBezTo>
                  <a:lnTo>
                    <a:pt x="19820" y="5885"/>
                  </a:lnTo>
                  <a:lnTo>
                    <a:pt x="18946" y="4348"/>
                  </a:lnTo>
                  <a:lnTo>
                    <a:pt x="19083" y="4270"/>
                  </a:lnTo>
                  <a:close/>
                  <a:moveTo>
                    <a:pt x="4587" y="12895"/>
                  </a:moveTo>
                  <a:lnTo>
                    <a:pt x="5470" y="14447"/>
                  </a:lnTo>
                  <a:lnTo>
                    <a:pt x="5137" y="14638"/>
                  </a:lnTo>
                  <a:cubicBezTo>
                    <a:pt x="4887" y="14253"/>
                    <a:pt x="4658" y="13856"/>
                    <a:pt x="4451" y="13449"/>
                  </a:cubicBezTo>
                  <a:cubicBezTo>
                    <a:pt x="4387" y="13326"/>
                    <a:pt x="4324" y="13202"/>
                    <a:pt x="4266" y="13080"/>
                  </a:cubicBezTo>
                  <a:lnTo>
                    <a:pt x="4587" y="12895"/>
                  </a:lnTo>
                  <a:close/>
                  <a:moveTo>
                    <a:pt x="3737" y="13380"/>
                  </a:moveTo>
                  <a:cubicBezTo>
                    <a:pt x="3794" y="13495"/>
                    <a:pt x="3853" y="13610"/>
                    <a:pt x="3913" y="13726"/>
                  </a:cubicBezTo>
                  <a:cubicBezTo>
                    <a:pt x="4124" y="14141"/>
                    <a:pt x="4356" y="14546"/>
                    <a:pt x="4610" y="14937"/>
                  </a:cubicBezTo>
                  <a:lnTo>
                    <a:pt x="1996" y="16424"/>
                  </a:lnTo>
                  <a:cubicBezTo>
                    <a:pt x="1828" y="16520"/>
                    <a:pt x="1672" y="16568"/>
                    <a:pt x="1521" y="16568"/>
                  </a:cubicBezTo>
                  <a:cubicBezTo>
                    <a:pt x="1375" y="16568"/>
                    <a:pt x="1233" y="16523"/>
                    <a:pt x="1092" y="16432"/>
                  </a:cubicBezTo>
                  <a:cubicBezTo>
                    <a:pt x="790" y="16241"/>
                    <a:pt x="642" y="15989"/>
                    <a:pt x="625" y="15643"/>
                  </a:cubicBezTo>
                  <a:cubicBezTo>
                    <a:pt x="616" y="15437"/>
                    <a:pt x="655" y="15134"/>
                    <a:pt x="1113" y="14873"/>
                  </a:cubicBezTo>
                  <a:lnTo>
                    <a:pt x="3737" y="13380"/>
                  </a:lnTo>
                  <a:close/>
                  <a:moveTo>
                    <a:pt x="13948" y="604"/>
                  </a:moveTo>
                  <a:cubicBezTo>
                    <a:pt x="14628" y="604"/>
                    <a:pt x="15315" y="791"/>
                    <a:pt x="16017" y="1164"/>
                  </a:cubicBezTo>
                  <a:cubicBezTo>
                    <a:pt x="17025" y="1699"/>
                    <a:pt x="17941" y="2569"/>
                    <a:pt x="18755" y="3761"/>
                  </a:cubicBezTo>
                  <a:lnTo>
                    <a:pt x="18121" y="4123"/>
                  </a:lnTo>
                  <a:lnTo>
                    <a:pt x="19594" y="6711"/>
                  </a:lnTo>
                  <a:lnTo>
                    <a:pt x="20163" y="6388"/>
                  </a:lnTo>
                  <a:cubicBezTo>
                    <a:pt x="20288" y="6698"/>
                    <a:pt x="20397" y="7005"/>
                    <a:pt x="20488" y="7310"/>
                  </a:cubicBezTo>
                  <a:cubicBezTo>
                    <a:pt x="20668" y="7906"/>
                    <a:pt x="20785" y="8380"/>
                    <a:pt x="20839" y="8717"/>
                  </a:cubicBezTo>
                  <a:cubicBezTo>
                    <a:pt x="20892" y="9064"/>
                    <a:pt x="20943" y="9520"/>
                    <a:pt x="20987" y="10076"/>
                  </a:cubicBezTo>
                  <a:cubicBezTo>
                    <a:pt x="21021" y="10455"/>
                    <a:pt x="20953" y="10784"/>
                    <a:pt x="20785" y="11073"/>
                  </a:cubicBezTo>
                  <a:cubicBezTo>
                    <a:pt x="20617" y="11364"/>
                    <a:pt x="20418" y="11556"/>
                    <a:pt x="20176" y="11663"/>
                  </a:cubicBezTo>
                  <a:cubicBezTo>
                    <a:pt x="19934" y="11768"/>
                    <a:pt x="19674" y="11822"/>
                    <a:pt x="19411" y="11822"/>
                  </a:cubicBezTo>
                  <a:cubicBezTo>
                    <a:pt x="19388" y="11822"/>
                    <a:pt x="19364" y="11822"/>
                    <a:pt x="19341" y="11821"/>
                  </a:cubicBezTo>
                  <a:cubicBezTo>
                    <a:pt x="19082" y="11813"/>
                    <a:pt x="18863" y="11706"/>
                    <a:pt x="18670" y="11493"/>
                  </a:cubicBezTo>
                  <a:cubicBezTo>
                    <a:pt x="18461" y="11262"/>
                    <a:pt x="18313" y="10939"/>
                    <a:pt x="18235" y="10543"/>
                  </a:cubicBezTo>
                  <a:cubicBezTo>
                    <a:pt x="18033" y="9328"/>
                    <a:pt x="17684" y="8143"/>
                    <a:pt x="17197" y="7013"/>
                  </a:cubicBezTo>
                  <a:cubicBezTo>
                    <a:pt x="17010" y="6636"/>
                    <a:pt x="16788" y="6242"/>
                    <a:pt x="16541" y="5841"/>
                  </a:cubicBezTo>
                  <a:cubicBezTo>
                    <a:pt x="16271" y="5407"/>
                    <a:pt x="15930" y="5061"/>
                    <a:pt x="15525" y="4811"/>
                  </a:cubicBezTo>
                  <a:cubicBezTo>
                    <a:pt x="15241" y="4634"/>
                    <a:pt x="14987" y="4571"/>
                    <a:pt x="14770" y="4571"/>
                  </a:cubicBezTo>
                  <a:cubicBezTo>
                    <a:pt x="14545" y="4571"/>
                    <a:pt x="14358" y="4639"/>
                    <a:pt x="14218" y="4719"/>
                  </a:cubicBezTo>
                  <a:cubicBezTo>
                    <a:pt x="13774" y="4972"/>
                    <a:pt x="13517" y="5341"/>
                    <a:pt x="13456" y="5816"/>
                  </a:cubicBezTo>
                  <a:cubicBezTo>
                    <a:pt x="13400" y="6240"/>
                    <a:pt x="13481" y="6804"/>
                    <a:pt x="13699" y="7535"/>
                  </a:cubicBezTo>
                  <a:lnTo>
                    <a:pt x="14356" y="9869"/>
                  </a:lnTo>
                  <a:cubicBezTo>
                    <a:pt x="14610" y="10815"/>
                    <a:pt x="14786" y="11637"/>
                    <a:pt x="14879" y="12312"/>
                  </a:cubicBezTo>
                  <a:cubicBezTo>
                    <a:pt x="14970" y="12954"/>
                    <a:pt x="14974" y="13606"/>
                    <a:pt x="14891" y="14251"/>
                  </a:cubicBezTo>
                  <a:cubicBezTo>
                    <a:pt x="14810" y="14854"/>
                    <a:pt x="14597" y="15401"/>
                    <a:pt x="14254" y="15872"/>
                  </a:cubicBezTo>
                  <a:cubicBezTo>
                    <a:pt x="13908" y="16351"/>
                    <a:pt x="13406" y="16786"/>
                    <a:pt x="12763" y="17165"/>
                  </a:cubicBezTo>
                  <a:cubicBezTo>
                    <a:pt x="11919" y="17666"/>
                    <a:pt x="11062" y="17919"/>
                    <a:pt x="10210" y="17919"/>
                  </a:cubicBezTo>
                  <a:cubicBezTo>
                    <a:pt x="10022" y="17919"/>
                    <a:pt x="9834" y="17906"/>
                    <a:pt x="9647" y="17882"/>
                  </a:cubicBezTo>
                  <a:cubicBezTo>
                    <a:pt x="8600" y="17745"/>
                    <a:pt x="7630" y="17293"/>
                    <a:pt x="6764" y="16538"/>
                  </a:cubicBezTo>
                  <a:cubicBezTo>
                    <a:pt x="6308" y="16140"/>
                    <a:pt x="5882" y="15673"/>
                    <a:pt x="5485" y="15136"/>
                  </a:cubicBezTo>
                  <a:lnTo>
                    <a:pt x="6295" y="14674"/>
                  </a:lnTo>
                  <a:lnTo>
                    <a:pt x="4813" y="12069"/>
                  </a:lnTo>
                  <a:lnTo>
                    <a:pt x="4009" y="12525"/>
                  </a:lnTo>
                  <a:cubicBezTo>
                    <a:pt x="3207" y="10668"/>
                    <a:pt x="2887" y="8784"/>
                    <a:pt x="3059" y="6910"/>
                  </a:cubicBezTo>
                  <a:cubicBezTo>
                    <a:pt x="3098" y="6593"/>
                    <a:pt x="3215" y="6336"/>
                    <a:pt x="3418" y="6123"/>
                  </a:cubicBezTo>
                  <a:cubicBezTo>
                    <a:pt x="3624" y="5907"/>
                    <a:pt x="3853" y="5776"/>
                    <a:pt x="4119" y="5722"/>
                  </a:cubicBezTo>
                  <a:cubicBezTo>
                    <a:pt x="4249" y="5696"/>
                    <a:pt x="4380" y="5683"/>
                    <a:pt x="4512" y="5683"/>
                  </a:cubicBezTo>
                  <a:cubicBezTo>
                    <a:pt x="4669" y="5683"/>
                    <a:pt x="4826" y="5702"/>
                    <a:pt x="4979" y="5739"/>
                  </a:cubicBezTo>
                  <a:cubicBezTo>
                    <a:pt x="5242" y="5802"/>
                    <a:pt x="5451" y="5947"/>
                    <a:pt x="5618" y="6184"/>
                  </a:cubicBezTo>
                  <a:cubicBezTo>
                    <a:pt x="5792" y="6433"/>
                    <a:pt x="5895" y="6768"/>
                    <a:pt x="5922" y="7194"/>
                  </a:cubicBezTo>
                  <a:cubicBezTo>
                    <a:pt x="5931" y="7278"/>
                    <a:pt x="5941" y="7512"/>
                    <a:pt x="5948" y="7894"/>
                  </a:cubicBezTo>
                  <a:cubicBezTo>
                    <a:pt x="5957" y="8299"/>
                    <a:pt x="5974" y="8646"/>
                    <a:pt x="5997" y="8934"/>
                  </a:cubicBezTo>
                  <a:cubicBezTo>
                    <a:pt x="6023" y="9241"/>
                    <a:pt x="6099" y="9633"/>
                    <a:pt x="6234" y="10136"/>
                  </a:cubicBezTo>
                  <a:cubicBezTo>
                    <a:pt x="6369" y="10637"/>
                    <a:pt x="6555" y="11123"/>
                    <a:pt x="6792" y="11585"/>
                  </a:cubicBezTo>
                  <a:cubicBezTo>
                    <a:pt x="6937" y="11937"/>
                    <a:pt x="7137" y="12295"/>
                    <a:pt x="7387" y="12649"/>
                  </a:cubicBezTo>
                  <a:cubicBezTo>
                    <a:pt x="7620" y="12982"/>
                    <a:pt x="7878" y="13296"/>
                    <a:pt x="8160" y="13589"/>
                  </a:cubicBezTo>
                  <a:cubicBezTo>
                    <a:pt x="8454" y="13893"/>
                    <a:pt x="8798" y="14097"/>
                    <a:pt x="9183" y="14197"/>
                  </a:cubicBezTo>
                  <a:cubicBezTo>
                    <a:pt x="9316" y="14233"/>
                    <a:pt x="9449" y="14250"/>
                    <a:pt x="9581" y="14250"/>
                  </a:cubicBezTo>
                  <a:cubicBezTo>
                    <a:pt x="9859" y="14250"/>
                    <a:pt x="10134" y="14173"/>
                    <a:pt x="10405" y="14019"/>
                  </a:cubicBezTo>
                  <a:cubicBezTo>
                    <a:pt x="10747" y="13824"/>
                    <a:pt x="10962" y="13450"/>
                    <a:pt x="11045" y="12908"/>
                  </a:cubicBezTo>
                  <a:cubicBezTo>
                    <a:pt x="11121" y="12418"/>
                    <a:pt x="11060" y="11823"/>
                    <a:pt x="10867" y="11142"/>
                  </a:cubicBezTo>
                  <a:lnTo>
                    <a:pt x="10247" y="8770"/>
                  </a:lnTo>
                  <a:cubicBezTo>
                    <a:pt x="10026" y="7877"/>
                    <a:pt x="9863" y="7144"/>
                    <a:pt x="9763" y="6591"/>
                  </a:cubicBezTo>
                  <a:cubicBezTo>
                    <a:pt x="9661" y="6019"/>
                    <a:pt x="9602" y="5440"/>
                    <a:pt x="9587" y="4859"/>
                  </a:cubicBezTo>
                  <a:cubicBezTo>
                    <a:pt x="9570" y="4278"/>
                    <a:pt x="9636" y="3791"/>
                    <a:pt x="9784" y="3408"/>
                  </a:cubicBezTo>
                  <a:cubicBezTo>
                    <a:pt x="9932" y="3023"/>
                    <a:pt x="10174" y="2636"/>
                    <a:pt x="10505" y="2256"/>
                  </a:cubicBezTo>
                  <a:cubicBezTo>
                    <a:pt x="10837" y="1877"/>
                    <a:pt x="11293" y="1521"/>
                    <a:pt x="11858" y="1199"/>
                  </a:cubicBezTo>
                  <a:cubicBezTo>
                    <a:pt x="12554" y="803"/>
                    <a:pt x="13248" y="604"/>
                    <a:pt x="13948" y="604"/>
                  </a:cubicBezTo>
                  <a:close/>
                  <a:moveTo>
                    <a:pt x="13943" y="0"/>
                  </a:moveTo>
                  <a:cubicBezTo>
                    <a:pt x="13138" y="0"/>
                    <a:pt x="12340" y="224"/>
                    <a:pt x="11555" y="671"/>
                  </a:cubicBezTo>
                  <a:cubicBezTo>
                    <a:pt x="10930" y="1026"/>
                    <a:pt x="10423" y="1425"/>
                    <a:pt x="10047" y="1856"/>
                  </a:cubicBezTo>
                  <a:cubicBezTo>
                    <a:pt x="9669" y="2289"/>
                    <a:pt x="9389" y="2739"/>
                    <a:pt x="9216" y="3191"/>
                  </a:cubicBezTo>
                  <a:cubicBezTo>
                    <a:pt x="9040" y="3646"/>
                    <a:pt x="8960" y="4214"/>
                    <a:pt x="8979" y="4876"/>
                  </a:cubicBezTo>
                  <a:cubicBezTo>
                    <a:pt x="8996" y="5486"/>
                    <a:pt x="9057" y="6096"/>
                    <a:pt x="9164" y="6699"/>
                  </a:cubicBezTo>
                  <a:cubicBezTo>
                    <a:pt x="9267" y="7265"/>
                    <a:pt x="9433" y="8010"/>
                    <a:pt x="9657" y="8918"/>
                  </a:cubicBezTo>
                  <a:lnTo>
                    <a:pt x="10280" y="11302"/>
                  </a:lnTo>
                  <a:cubicBezTo>
                    <a:pt x="10450" y="11904"/>
                    <a:pt x="10506" y="12413"/>
                    <a:pt x="10445" y="12816"/>
                  </a:cubicBezTo>
                  <a:cubicBezTo>
                    <a:pt x="10392" y="13167"/>
                    <a:pt x="10276" y="13394"/>
                    <a:pt x="10104" y="13493"/>
                  </a:cubicBezTo>
                  <a:cubicBezTo>
                    <a:pt x="9924" y="13594"/>
                    <a:pt x="9750" y="13644"/>
                    <a:pt x="9576" y="13644"/>
                  </a:cubicBezTo>
                  <a:cubicBezTo>
                    <a:pt x="9496" y="13644"/>
                    <a:pt x="9417" y="13633"/>
                    <a:pt x="9337" y="13613"/>
                  </a:cubicBezTo>
                  <a:cubicBezTo>
                    <a:pt x="9056" y="13538"/>
                    <a:pt x="8812" y="13393"/>
                    <a:pt x="8593" y="13167"/>
                  </a:cubicBezTo>
                  <a:cubicBezTo>
                    <a:pt x="8334" y="12898"/>
                    <a:pt x="8096" y="12607"/>
                    <a:pt x="7882" y="12300"/>
                  </a:cubicBezTo>
                  <a:cubicBezTo>
                    <a:pt x="7666" y="11999"/>
                    <a:pt x="7485" y="11674"/>
                    <a:pt x="7342" y="11331"/>
                  </a:cubicBezTo>
                  <a:cubicBezTo>
                    <a:pt x="7120" y="10901"/>
                    <a:pt x="6945" y="10448"/>
                    <a:pt x="6818" y="9981"/>
                  </a:cubicBezTo>
                  <a:cubicBezTo>
                    <a:pt x="6696" y="9520"/>
                    <a:pt x="6622" y="9151"/>
                    <a:pt x="6601" y="8887"/>
                  </a:cubicBezTo>
                  <a:cubicBezTo>
                    <a:pt x="6577" y="8608"/>
                    <a:pt x="6563" y="8273"/>
                    <a:pt x="6554" y="7883"/>
                  </a:cubicBezTo>
                  <a:cubicBezTo>
                    <a:pt x="6545" y="7470"/>
                    <a:pt x="6534" y="7220"/>
                    <a:pt x="6527" y="7143"/>
                  </a:cubicBezTo>
                  <a:cubicBezTo>
                    <a:pt x="6491" y="6617"/>
                    <a:pt x="6353" y="6178"/>
                    <a:pt x="6112" y="5837"/>
                  </a:cubicBezTo>
                  <a:cubicBezTo>
                    <a:pt x="5862" y="5479"/>
                    <a:pt x="5526" y="5248"/>
                    <a:pt x="5120" y="5152"/>
                  </a:cubicBezTo>
                  <a:cubicBezTo>
                    <a:pt x="4919" y="5103"/>
                    <a:pt x="4713" y="5078"/>
                    <a:pt x="4507" y="5078"/>
                  </a:cubicBezTo>
                  <a:cubicBezTo>
                    <a:pt x="4336" y="5078"/>
                    <a:pt x="4166" y="5095"/>
                    <a:pt x="3999" y="5128"/>
                  </a:cubicBezTo>
                  <a:cubicBezTo>
                    <a:pt x="3613" y="5208"/>
                    <a:pt x="3271" y="5402"/>
                    <a:pt x="2980" y="5705"/>
                  </a:cubicBezTo>
                  <a:cubicBezTo>
                    <a:pt x="2687" y="6013"/>
                    <a:pt x="2510" y="6395"/>
                    <a:pt x="2457" y="6842"/>
                  </a:cubicBezTo>
                  <a:lnTo>
                    <a:pt x="2456" y="6851"/>
                  </a:lnTo>
                  <a:cubicBezTo>
                    <a:pt x="2273" y="8850"/>
                    <a:pt x="2617" y="10857"/>
                    <a:pt x="3482" y="12829"/>
                  </a:cubicBezTo>
                  <a:lnTo>
                    <a:pt x="813" y="14347"/>
                  </a:lnTo>
                  <a:cubicBezTo>
                    <a:pt x="123" y="14739"/>
                    <a:pt x="1" y="15285"/>
                    <a:pt x="19" y="15673"/>
                  </a:cubicBezTo>
                  <a:cubicBezTo>
                    <a:pt x="46" y="16217"/>
                    <a:pt x="296" y="16644"/>
                    <a:pt x="765" y="16944"/>
                  </a:cubicBezTo>
                  <a:cubicBezTo>
                    <a:pt x="1006" y="17097"/>
                    <a:pt x="1260" y="17173"/>
                    <a:pt x="1520" y="17173"/>
                  </a:cubicBezTo>
                  <a:cubicBezTo>
                    <a:pt x="1775" y="17173"/>
                    <a:pt x="2036" y="17100"/>
                    <a:pt x="2295" y="16952"/>
                  </a:cubicBezTo>
                  <a:lnTo>
                    <a:pt x="4955" y="15438"/>
                  </a:lnTo>
                  <a:cubicBezTo>
                    <a:pt x="5390" y="16034"/>
                    <a:pt x="5861" y="16554"/>
                    <a:pt x="6366" y="16995"/>
                  </a:cubicBezTo>
                  <a:cubicBezTo>
                    <a:pt x="7324" y="17828"/>
                    <a:pt x="8400" y="18329"/>
                    <a:pt x="9567" y="18482"/>
                  </a:cubicBezTo>
                  <a:cubicBezTo>
                    <a:pt x="9781" y="18509"/>
                    <a:pt x="9997" y="18524"/>
                    <a:pt x="10212" y="18524"/>
                  </a:cubicBezTo>
                  <a:cubicBezTo>
                    <a:pt x="11173" y="18524"/>
                    <a:pt x="12133" y="18244"/>
                    <a:pt x="13070" y="17686"/>
                  </a:cubicBezTo>
                  <a:cubicBezTo>
                    <a:pt x="13785" y="17266"/>
                    <a:pt x="14349" y="16775"/>
                    <a:pt x="14745" y="16228"/>
                  </a:cubicBezTo>
                  <a:cubicBezTo>
                    <a:pt x="15146" y="15673"/>
                    <a:pt x="15398" y="15036"/>
                    <a:pt x="15491" y="14332"/>
                  </a:cubicBezTo>
                  <a:cubicBezTo>
                    <a:pt x="15583" y="13632"/>
                    <a:pt x="15579" y="12925"/>
                    <a:pt x="15478" y="12227"/>
                  </a:cubicBezTo>
                  <a:cubicBezTo>
                    <a:pt x="15382" y="11529"/>
                    <a:pt x="15201" y="10683"/>
                    <a:pt x="14941" y="9708"/>
                  </a:cubicBezTo>
                  <a:lnTo>
                    <a:pt x="14282" y="7366"/>
                  </a:lnTo>
                  <a:cubicBezTo>
                    <a:pt x="14088" y="6722"/>
                    <a:pt x="14012" y="6227"/>
                    <a:pt x="14055" y="5894"/>
                  </a:cubicBezTo>
                  <a:cubicBezTo>
                    <a:pt x="14093" y="5610"/>
                    <a:pt x="14239" y="5403"/>
                    <a:pt x="14517" y="5246"/>
                  </a:cubicBezTo>
                  <a:cubicBezTo>
                    <a:pt x="14579" y="5211"/>
                    <a:pt x="14660" y="5176"/>
                    <a:pt x="14770" y="5176"/>
                  </a:cubicBezTo>
                  <a:cubicBezTo>
                    <a:pt x="14882" y="5176"/>
                    <a:pt x="15025" y="5213"/>
                    <a:pt x="15206" y="5325"/>
                  </a:cubicBezTo>
                  <a:cubicBezTo>
                    <a:pt x="15530" y="5527"/>
                    <a:pt x="15807" y="5807"/>
                    <a:pt x="16024" y="6160"/>
                  </a:cubicBezTo>
                  <a:cubicBezTo>
                    <a:pt x="16262" y="6545"/>
                    <a:pt x="16475" y="6923"/>
                    <a:pt x="16648" y="7268"/>
                  </a:cubicBezTo>
                  <a:cubicBezTo>
                    <a:pt x="17113" y="8351"/>
                    <a:pt x="17446" y="9487"/>
                    <a:pt x="17638" y="10650"/>
                  </a:cubicBezTo>
                  <a:cubicBezTo>
                    <a:pt x="17740" y="11166"/>
                    <a:pt x="17936" y="11586"/>
                    <a:pt x="18221" y="11900"/>
                  </a:cubicBezTo>
                  <a:cubicBezTo>
                    <a:pt x="18526" y="12236"/>
                    <a:pt x="18896" y="12413"/>
                    <a:pt x="19323" y="12426"/>
                  </a:cubicBezTo>
                  <a:cubicBezTo>
                    <a:pt x="19349" y="12427"/>
                    <a:pt x="19376" y="12428"/>
                    <a:pt x="19402" y="12428"/>
                  </a:cubicBezTo>
                  <a:cubicBezTo>
                    <a:pt x="19751" y="12428"/>
                    <a:pt x="20096" y="12356"/>
                    <a:pt x="20417" y="12218"/>
                  </a:cubicBezTo>
                  <a:cubicBezTo>
                    <a:pt x="20777" y="12060"/>
                    <a:pt x="21078" y="11776"/>
                    <a:pt x="21309" y="11378"/>
                  </a:cubicBezTo>
                  <a:cubicBezTo>
                    <a:pt x="21540" y="10979"/>
                    <a:pt x="21634" y="10524"/>
                    <a:pt x="21590" y="10025"/>
                  </a:cubicBezTo>
                  <a:cubicBezTo>
                    <a:pt x="21544" y="9457"/>
                    <a:pt x="21492" y="8984"/>
                    <a:pt x="21436" y="8624"/>
                  </a:cubicBezTo>
                  <a:cubicBezTo>
                    <a:pt x="21379" y="8259"/>
                    <a:pt x="21255" y="7758"/>
                    <a:pt x="21068" y="7136"/>
                  </a:cubicBezTo>
                  <a:cubicBezTo>
                    <a:pt x="20961" y="6780"/>
                    <a:pt x="20835" y="6429"/>
                    <a:pt x="20693" y="6086"/>
                  </a:cubicBezTo>
                  <a:lnTo>
                    <a:pt x="23625" y="4417"/>
                  </a:lnTo>
                  <a:cubicBezTo>
                    <a:pt x="24021" y="4191"/>
                    <a:pt x="24265" y="3869"/>
                    <a:pt x="24351" y="3460"/>
                  </a:cubicBezTo>
                  <a:cubicBezTo>
                    <a:pt x="24433" y="3068"/>
                    <a:pt x="24387" y="2706"/>
                    <a:pt x="24207" y="2378"/>
                  </a:cubicBezTo>
                  <a:cubicBezTo>
                    <a:pt x="24029" y="2048"/>
                    <a:pt x="23748" y="1815"/>
                    <a:pt x="23370" y="1680"/>
                  </a:cubicBezTo>
                  <a:cubicBezTo>
                    <a:pt x="23225" y="1627"/>
                    <a:pt x="23077" y="1601"/>
                    <a:pt x="22928" y="1601"/>
                  </a:cubicBezTo>
                  <a:cubicBezTo>
                    <a:pt x="22674" y="1601"/>
                    <a:pt x="22414" y="1677"/>
                    <a:pt x="22151" y="1827"/>
                  </a:cubicBezTo>
                  <a:lnTo>
                    <a:pt x="19280" y="3460"/>
                  </a:lnTo>
                  <a:cubicBezTo>
                    <a:pt x="18403" y="2163"/>
                    <a:pt x="17404" y="1215"/>
                    <a:pt x="16297" y="628"/>
                  </a:cubicBezTo>
                  <a:cubicBezTo>
                    <a:pt x="15509" y="210"/>
                    <a:pt x="14723" y="0"/>
                    <a:pt x="139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9"/>
            <p:cNvSpPr/>
            <p:nvPr/>
          </p:nvSpPr>
          <p:spPr>
            <a:xfrm>
              <a:off x="2115447" y="1643628"/>
              <a:ext cx="3558192" cy="2207409"/>
            </a:xfrm>
            <a:custGeom>
              <a:avLst/>
              <a:gdLst/>
              <a:ahLst/>
              <a:cxnLst/>
              <a:rect l="l" t="t" r="r" b="b"/>
              <a:pathLst>
                <a:path w="143331" h="92797" extrusionOk="0">
                  <a:moveTo>
                    <a:pt x="138140" y="1"/>
                  </a:moveTo>
                  <a:cubicBezTo>
                    <a:pt x="138136" y="1"/>
                    <a:pt x="138133" y="1"/>
                    <a:pt x="138130" y="1"/>
                  </a:cubicBezTo>
                  <a:lnTo>
                    <a:pt x="130" y="8281"/>
                  </a:lnTo>
                  <a:cubicBezTo>
                    <a:pt x="57" y="8285"/>
                    <a:pt x="1" y="8347"/>
                    <a:pt x="5" y="8422"/>
                  </a:cubicBezTo>
                  <a:lnTo>
                    <a:pt x="5060" y="92671"/>
                  </a:lnTo>
                  <a:cubicBezTo>
                    <a:pt x="5065" y="92743"/>
                    <a:pt x="5124" y="92796"/>
                    <a:pt x="5193" y="92796"/>
                  </a:cubicBezTo>
                  <a:cubicBezTo>
                    <a:pt x="5196" y="92796"/>
                    <a:pt x="5198" y="92796"/>
                    <a:pt x="5201" y="92796"/>
                  </a:cubicBezTo>
                  <a:lnTo>
                    <a:pt x="143201" y="84516"/>
                  </a:lnTo>
                  <a:cubicBezTo>
                    <a:pt x="143274" y="84511"/>
                    <a:pt x="143330" y="84448"/>
                    <a:pt x="143326" y="84375"/>
                  </a:cubicBezTo>
                  <a:lnTo>
                    <a:pt x="138271" y="125"/>
                  </a:lnTo>
                  <a:cubicBezTo>
                    <a:pt x="138266" y="55"/>
                    <a:pt x="138208" y="1"/>
                    <a:pt x="138140"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9"/>
            <p:cNvSpPr/>
            <p:nvPr/>
          </p:nvSpPr>
          <p:spPr>
            <a:xfrm>
              <a:off x="2089550" y="1554725"/>
              <a:ext cx="3594275" cy="2331250"/>
            </a:xfrm>
            <a:custGeom>
              <a:avLst/>
              <a:gdLst/>
              <a:ahLst/>
              <a:cxnLst/>
              <a:rect l="l" t="t" r="r" b="b"/>
              <a:pathLst>
                <a:path w="143771" h="93250" extrusionOk="0">
                  <a:moveTo>
                    <a:pt x="133562" y="607"/>
                  </a:moveTo>
                  <a:cubicBezTo>
                    <a:pt x="135995" y="609"/>
                    <a:pt x="138008" y="2500"/>
                    <a:pt x="138164" y="4929"/>
                  </a:cubicBezTo>
                  <a:lnTo>
                    <a:pt x="142981" y="79444"/>
                  </a:lnTo>
                  <a:cubicBezTo>
                    <a:pt x="143145" y="81986"/>
                    <a:pt x="141210" y="84187"/>
                    <a:pt x="138668" y="84352"/>
                  </a:cubicBezTo>
                  <a:lnTo>
                    <a:pt x="10515" y="92633"/>
                  </a:lnTo>
                  <a:cubicBezTo>
                    <a:pt x="10416" y="92639"/>
                    <a:pt x="10317" y="92642"/>
                    <a:pt x="10218" y="92642"/>
                  </a:cubicBezTo>
                  <a:cubicBezTo>
                    <a:pt x="9094" y="92642"/>
                    <a:pt x="8021" y="92242"/>
                    <a:pt x="7169" y="91494"/>
                  </a:cubicBezTo>
                  <a:cubicBezTo>
                    <a:pt x="6245" y="90688"/>
                    <a:pt x="5683" y="89545"/>
                    <a:pt x="5607" y="88321"/>
                  </a:cubicBezTo>
                  <a:lnTo>
                    <a:pt x="791" y="13807"/>
                  </a:lnTo>
                  <a:cubicBezTo>
                    <a:pt x="627" y="11266"/>
                    <a:pt x="2561" y="9064"/>
                    <a:pt x="5103" y="8900"/>
                  </a:cubicBezTo>
                  <a:lnTo>
                    <a:pt x="133257" y="616"/>
                  </a:lnTo>
                  <a:cubicBezTo>
                    <a:pt x="133359" y="609"/>
                    <a:pt x="133460" y="607"/>
                    <a:pt x="133562" y="607"/>
                  </a:cubicBezTo>
                  <a:close/>
                  <a:moveTo>
                    <a:pt x="133559" y="1"/>
                  </a:moveTo>
                  <a:cubicBezTo>
                    <a:pt x="133446" y="1"/>
                    <a:pt x="133332" y="4"/>
                    <a:pt x="133218" y="12"/>
                  </a:cubicBezTo>
                  <a:lnTo>
                    <a:pt x="5064" y="8294"/>
                  </a:lnTo>
                  <a:cubicBezTo>
                    <a:pt x="2189" y="8480"/>
                    <a:pt x="1" y="10972"/>
                    <a:pt x="187" y="13846"/>
                  </a:cubicBezTo>
                  <a:lnTo>
                    <a:pt x="5003" y="88360"/>
                  </a:lnTo>
                  <a:cubicBezTo>
                    <a:pt x="5181" y="91107"/>
                    <a:pt x="7458" y="93244"/>
                    <a:pt x="10209" y="93249"/>
                  </a:cubicBezTo>
                  <a:cubicBezTo>
                    <a:pt x="10324" y="93249"/>
                    <a:pt x="10440" y="93245"/>
                    <a:pt x="10554" y="93237"/>
                  </a:cubicBezTo>
                  <a:lnTo>
                    <a:pt x="138707" y="84956"/>
                  </a:lnTo>
                  <a:cubicBezTo>
                    <a:pt x="141583" y="84769"/>
                    <a:pt x="143770" y="82279"/>
                    <a:pt x="143586" y="79403"/>
                  </a:cubicBezTo>
                  <a:lnTo>
                    <a:pt x="138768" y="4889"/>
                  </a:lnTo>
                  <a:cubicBezTo>
                    <a:pt x="138684" y="3506"/>
                    <a:pt x="138047" y="2212"/>
                    <a:pt x="137004" y="1301"/>
                  </a:cubicBezTo>
                  <a:cubicBezTo>
                    <a:pt x="136041" y="455"/>
                    <a:pt x="134833" y="1"/>
                    <a:pt x="1335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9"/>
            <p:cNvSpPr/>
            <p:nvPr/>
          </p:nvSpPr>
          <p:spPr>
            <a:xfrm>
              <a:off x="2096875" y="1561250"/>
              <a:ext cx="3488525" cy="867725"/>
            </a:xfrm>
            <a:custGeom>
              <a:avLst/>
              <a:gdLst/>
              <a:ahLst/>
              <a:cxnLst/>
              <a:rect l="l" t="t" r="r" b="b"/>
              <a:pathLst>
                <a:path w="139541" h="34709" extrusionOk="0">
                  <a:moveTo>
                    <a:pt x="133900" y="1"/>
                  </a:moveTo>
                  <a:cubicBezTo>
                    <a:pt x="133808" y="1"/>
                    <a:pt x="133715" y="4"/>
                    <a:pt x="133622" y="10"/>
                  </a:cubicBezTo>
                  <a:lnTo>
                    <a:pt x="4113" y="8379"/>
                  </a:lnTo>
                  <a:cubicBezTo>
                    <a:pt x="1775" y="8531"/>
                    <a:pt x="1" y="10549"/>
                    <a:pt x="152" y="12888"/>
                  </a:cubicBezTo>
                  <a:lnTo>
                    <a:pt x="1562" y="34709"/>
                  </a:lnTo>
                  <a:lnTo>
                    <a:pt x="139541" y="25791"/>
                  </a:lnTo>
                  <a:lnTo>
                    <a:pt x="138130" y="3970"/>
                  </a:lnTo>
                  <a:cubicBezTo>
                    <a:pt x="137985" y="1724"/>
                    <a:pt x="136119" y="1"/>
                    <a:pt x="133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9"/>
            <p:cNvSpPr/>
            <p:nvPr/>
          </p:nvSpPr>
          <p:spPr>
            <a:xfrm>
              <a:off x="2089100" y="1553675"/>
              <a:ext cx="3504125" cy="882850"/>
            </a:xfrm>
            <a:custGeom>
              <a:avLst/>
              <a:gdLst/>
              <a:ahLst/>
              <a:cxnLst/>
              <a:rect l="l" t="t" r="r" b="b"/>
              <a:pathLst>
                <a:path w="140165" h="35314" extrusionOk="0">
                  <a:moveTo>
                    <a:pt x="134211" y="607"/>
                  </a:moveTo>
                  <a:cubicBezTo>
                    <a:pt x="136271" y="607"/>
                    <a:pt x="138004" y="2207"/>
                    <a:pt x="138139" y="4293"/>
                  </a:cubicBezTo>
                  <a:lnTo>
                    <a:pt x="139530" y="25811"/>
                  </a:lnTo>
                  <a:lnTo>
                    <a:pt x="2156" y="34690"/>
                  </a:lnTo>
                  <a:lnTo>
                    <a:pt x="765" y="13171"/>
                  </a:lnTo>
                  <a:cubicBezTo>
                    <a:pt x="626" y="11003"/>
                    <a:pt x="2276" y="9125"/>
                    <a:pt x="4444" y="8985"/>
                  </a:cubicBezTo>
                  <a:lnTo>
                    <a:pt x="133952" y="615"/>
                  </a:lnTo>
                  <a:cubicBezTo>
                    <a:pt x="134039" y="609"/>
                    <a:pt x="134125" y="607"/>
                    <a:pt x="134211" y="607"/>
                  </a:cubicBezTo>
                  <a:close/>
                  <a:moveTo>
                    <a:pt x="134212" y="1"/>
                  </a:moveTo>
                  <a:cubicBezTo>
                    <a:pt x="134113" y="1"/>
                    <a:pt x="134014" y="4"/>
                    <a:pt x="133913" y="11"/>
                  </a:cubicBezTo>
                  <a:lnTo>
                    <a:pt x="4405" y="8380"/>
                  </a:lnTo>
                  <a:cubicBezTo>
                    <a:pt x="1903" y="8542"/>
                    <a:pt x="1" y="10709"/>
                    <a:pt x="162" y="13210"/>
                  </a:cubicBezTo>
                  <a:lnTo>
                    <a:pt x="1571" y="35031"/>
                  </a:lnTo>
                  <a:cubicBezTo>
                    <a:pt x="1582" y="35190"/>
                    <a:pt x="1714" y="35314"/>
                    <a:pt x="1873" y="35314"/>
                  </a:cubicBezTo>
                  <a:lnTo>
                    <a:pt x="1893" y="35314"/>
                  </a:lnTo>
                  <a:lnTo>
                    <a:pt x="139871" y="26396"/>
                  </a:lnTo>
                  <a:cubicBezTo>
                    <a:pt x="140038" y="26384"/>
                    <a:pt x="140164" y="26241"/>
                    <a:pt x="140154" y="26074"/>
                  </a:cubicBezTo>
                  <a:lnTo>
                    <a:pt x="138743" y="4253"/>
                  </a:lnTo>
                  <a:cubicBezTo>
                    <a:pt x="138588" y="1848"/>
                    <a:pt x="136589" y="1"/>
                    <a:pt x="134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9"/>
            <p:cNvSpPr/>
            <p:nvPr/>
          </p:nvSpPr>
          <p:spPr>
            <a:xfrm>
              <a:off x="2219450" y="2499725"/>
              <a:ext cx="3457050" cy="1379725"/>
            </a:xfrm>
            <a:custGeom>
              <a:avLst/>
              <a:gdLst/>
              <a:ahLst/>
              <a:cxnLst/>
              <a:rect l="l" t="t" r="r" b="b"/>
              <a:pathLst>
                <a:path w="138282" h="55189" extrusionOk="0">
                  <a:moveTo>
                    <a:pt x="135397" y="1"/>
                  </a:moveTo>
                  <a:cubicBezTo>
                    <a:pt x="98259" y="695"/>
                    <a:pt x="87738" y="13847"/>
                    <a:pt x="48423" y="34078"/>
                  </a:cubicBezTo>
                  <a:cubicBezTo>
                    <a:pt x="25223" y="46016"/>
                    <a:pt x="9916" y="48867"/>
                    <a:pt x="577" y="48867"/>
                  </a:cubicBezTo>
                  <a:cubicBezTo>
                    <a:pt x="382" y="48867"/>
                    <a:pt x="190" y="48866"/>
                    <a:pt x="1" y="48864"/>
                  </a:cubicBezTo>
                  <a:lnTo>
                    <a:pt x="1" y="48864"/>
                  </a:lnTo>
                  <a:lnTo>
                    <a:pt x="153" y="51218"/>
                  </a:lnTo>
                  <a:cubicBezTo>
                    <a:pt x="298" y="53464"/>
                    <a:pt x="2165" y="55189"/>
                    <a:pt x="4384" y="55189"/>
                  </a:cubicBezTo>
                  <a:cubicBezTo>
                    <a:pt x="4476" y="55189"/>
                    <a:pt x="4569" y="55186"/>
                    <a:pt x="4662" y="55180"/>
                  </a:cubicBezTo>
                  <a:lnTo>
                    <a:pt x="134170" y="46809"/>
                  </a:lnTo>
                  <a:cubicBezTo>
                    <a:pt x="136509" y="46658"/>
                    <a:pt x="138281" y="44639"/>
                    <a:pt x="138130" y="42300"/>
                  </a:cubicBezTo>
                  <a:lnTo>
                    <a:pt x="135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9"/>
            <p:cNvSpPr/>
            <p:nvPr/>
          </p:nvSpPr>
          <p:spPr>
            <a:xfrm>
              <a:off x="2211775" y="2492175"/>
              <a:ext cx="3472575" cy="1394825"/>
            </a:xfrm>
            <a:custGeom>
              <a:avLst/>
              <a:gdLst/>
              <a:ahLst/>
              <a:cxnLst/>
              <a:rect l="l" t="t" r="r" b="b"/>
              <a:pathLst>
                <a:path w="138903" h="55793" extrusionOk="0">
                  <a:moveTo>
                    <a:pt x="135421" y="612"/>
                  </a:moveTo>
                  <a:lnTo>
                    <a:pt x="138137" y="42622"/>
                  </a:lnTo>
                  <a:cubicBezTo>
                    <a:pt x="138275" y="44791"/>
                    <a:pt x="136625" y="46669"/>
                    <a:pt x="134458" y="46810"/>
                  </a:cubicBezTo>
                  <a:lnTo>
                    <a:pt x="4949" y="55179"/>
                  </a:lnTo>
                  <a:cubicBezTo>
                    <a:pt x="4858" y="55186"/>
                    <a:pt x="4768" y="55189"/>
                    <a:pt x="4677" y="55189"/>
                  </a:cubicBezTo>
                  <a:cubicBezTo>
                    <a:pt x="3727" y="55189"/>
                    <a:pt x="2816" y="54842"/>
                    <a:pt x="2093" y="54207"/>
                  </a:cubicBezTo>
                  <a:cubicBezTo>
                    <a:pt x="1307" y="53519"/>
                    <a:pt x="828" y="52545"/>
                    <a:pt x="762" y="51502"/>
                  </a:cubicBezTo>
                  <a:lnTo>
                    <a:pt x="631" y="49472"/>
                  </a:lnTo>
                  <a:lnTo>
                    <a:pt x="871" y="49472"/>
                  </a:lnTo>
                  <a:cubicBezTo>
                    <a:pt x="9764" y="49472"/>
                    <a:pt x="25180" y="46838"/>
                    <a:pt x="48870" y="34648"/>
                  </a:cubicBezTo>
                  <a:cubicBezTo>
                    <a:pt x="58900" y="29487"/>
                    <a:pt x="67059" y="24784"/>
                    <a:pt x="74256" y="20637"/>
                  </a:cubicBezTo>
                  <a:cubicBezTo>
                    <a:pt x="95300" y="8510"/>
                    <a:pt x="108028" y="1173"/>
                    <a:pt x="135421" y="612"/>
                  </a:cubicBezTo>
                  <a:close/>
                  <a:moveTo>
                    <a:pt x="135697" y="1"/>
                  </a:moveTo>
                  <a:cubicBezTo>
                    <a:pt x="107950" y="519"/>
                    <a:pt x="95154" y="7894"/>
                    <a:pt x="73953" y="20112"/>
                  </a:cubicBezTo>
                  <a:cubicBezTo>
                    <a:pt x="66760" y="24257"/>
                    <a:pt x="58608" y="28956"/>
                    <a:pt x="48591" y="34110"/>
                  </a:cubicBezTo>
                  <a:cubicBezTo>
                    <a:pt x="25031" y="46234"/>
                    <a:pt x="9732" y="48867"/>
                    <a:pt x="897" y="48867"/>
                  </a:cubicBezTo>
                  <a:cubicBezTo>
                    <a:pt x="698" y="48867"/>
                    <a:pt x="503" y="48866"/>
                    <a:pt x="312" y="48863"/>
                  </a:cubicBezTo>
                  <a:cubicBezTo>
                    <a:pt x="228" y="48870"/>
                    <a:pt x="146" y="48897"/>
                    <a:pt x="88" y="48957"/>
                  </a:cubicBezTo>
                  <a:cubicBezTo>
                    <a:pt x="31" y="49018"/>
                    <a:pt x="1" y="49100"/>
                    <a:pt x="6" y="49185"/>
                  </a:cubicBezTo>
                  <a:lnTo>
                    <a:pt x="158" y="51541"/>
                  </a:lnTo>
                  <a:cubicBezTo>
                    <a:pt x="312" y="53931"/>
                    <a:pt x="2294" y="55790"/>
                    <a:pt x="4687" y="55793"/>
                  </a:cubicBezTo>
                  <a:cubicBezTo>
                    <a:pt x="4788" y="55793"/>
                    <a:pt x="4888" y="55790"/>
                    <a:pt x="4988" y="55784"/>
                  </a:cubicBezTo>
                  <a:lnTo>
                    <a:pt x="134497" y="47414"/>
                  </a:lnTo>
                  <a:cubicBezTo>
                    <a:pt x="136997" y="47253"/>
                    <a:pt x="138902" y="45086"/>
                    <a:pt x="138741" y="42584"/>
                  </a:cubicBezTo>
                  <a:lnTo>
                    <a:pt x="136006" y="283"/>
                  </a:lnTo>
                  <a:cubicBezTo>
                    <a:pt x="135994" y="125"/>
                    <a:pt x="135863" y="1"/>
                    <a:pt x="135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9"/>
            <p:cNvSpPr/>
            <p:nvPr/>
          </p:nvSpPr>
          <p:spPr>
            <a:xfrm>
              <a:off x="2448899" y="2256033"/>
              <a:ext cx="373216" cy="362188"/>
            </a:xfrm>
            <a:custGeom>
              <a:avLst/>
              <a:gdLst/>
              <a:ahLst/>
              <a:cxnLst/>
              <a:rect l="l" t="t" r="r" b="b"/>
              <a:pathLst>
                <a:path w="15683" h="15218" extrusionOk="0">
                  <a:moveTo>
                    <a:pt x="14715" y="0"/>
                  </a:moveTo>
                  <a:cubicBezTo>
                    <a:pt x="14714" y="0"/>
                    <a:pt x="14712" y="0"/>
                    <a:pt x="14711" y="0"/>
                  </a:cubicBezTo>
                  <a:lnTo>
                    <a:pt x="50" y="949"/>
                  </a:lnTo>
                  <a:cubicBezTo>
                    <a:pt x="21" y="950"/>
                    <a:pt x="0" y="973"/>
                    <a:pt x="3" y="1001"/>
                  </a:cubicBezTo>
                  <a:lnTo>
                    <a:pt x="918" y="15171"/>
                  </a:lnTo>
                  <a:cubicBezTo>
                    <a:pt x="921" y="15197"/>
                    <a:pt x="943" y="15218"/>
                    <a:pt x="969" y="15218"/>
                  </a:cubicBezTo>
                  <a:cubicBezTo>
                    <a:pt x="970" y="15218"/>
                    <a:pt x="971" y="15218"/>
                    <a:pt x="972" y="15218"/>
                  </a:cubicBezTo>
                  <a:lnTo>
                    <a:pt x="15634" y="14269"/>
                  </a:lnTo>
                  <a:cubicBezTo>
                    <a:pt x="15661" y="14267"/>
                    <a:pt x="15682" y="14243"/>
                    <a:pt x="15679" y="14216"/>
                  </a:cubicBezTo>
                  <a:lnTo>
                    <a:pt x="14764" y="46"/>
                  </a:lnTo>
                  <a:cubicBezTo>
                    <a:pt x="14762" y="20"/>
                    <a:pt x="14741" y="0"/>
                    <a:pt x="14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9"/>
            <p:cNvSpPr/>
            <p:nvPr/>
          </p:nvSpPr>
          <p:spPr>
            <a:xfrm>
              <a:off x="2432100" y="2242950"/>
              <a:ext cx="405075" cy="389975"/>
            </a:xfrm>
            <a:custGeom>
              <a:avLst/>
              <a:gdLst/>
              <a:ahLst/>
              <a:cxnLst/>
              <a:rect l="l" t="t" r="r" b="b"/>
              <a:pathLst>
                <a:path w="16203" h="15599" extrusionOk="0">
                  <a:moveTo>
                    <a:pt x="13288" y="607"/>
                  </a:moveTo>
                  <a:cubicBezTo>
                    <a:pt x="14108" y="608"/>
                    <a:pt x="14786" y="1245"/>
                    <a:pt x="14839" y="2062"/>
                  </a:cubicBezTo>
                  <a:lnTo>
                    <a:pt x="15521" y="12621"/>
                  </a:lnTo>
                  <a:cubicBezTo>
                    <a:pt x="15577" y="13479"/>
                    <a:pt x="14927" y="14219"/>
                    <a:pt x="14069" y="14275"/>
                  </a:cubicBezTo>
                  <a:lnTo>
                    <a:pt x="3017" y="14989"/>
                  </a:lnTo>
                  <a:cubicBezTo>
                    <a:pt x="2980" y="14991"/>
                    <a:pt x="2943" y="14993"/>
                    <a:pt x="2907" y="14993"/>
                  </a:cubicBezTo>
                  <a:cubicBezTo>
                    <a:pt x="2095" y="14993"/>
                    <a:pt x="1417" y="14355"/>
                    <a:pt x="1364" y="13537"/>
                  </a:cubicBezTo>
                  <a:lnTo>
                    <a:pt x="681" y="2977"/>
                  </a:lnTo>
                  <a:cubicBezTo>
                    <a:pt x="626" y="2120"/>
                    <a:pt x="1276" y="1379"/>
                    <a:pt x="2134" y="1324"/>
                  </a:cubicBezTo>
                  <a:lnTo>
                    <a:pt x="13186" y="609"/>
                  </a:lnTo>
                  <a:cubicBezTo>
                    <a:pt x="13221" y="608"/>
                    <a:pt x="13255" y="607"/>
                    <a:pt x="13288" y="607"/>
                  </a:cubicBezTo>
                  <a:close/>
                  <a:moveTo>
                    <a:pt x="13289" y="0"/>
                  </a:moveTo>
                  <a:cubicBezTo>
                    <a:pt x="13242" y="0"/>
                    <a:pt x="13195" y="2"/>
                    <a:pt x="13148" y="5"/>
                  </a:cubicBezTo>
                  <a:lnTo>
                    <a:pt x="2097" y="720"/>
                  </a:lnTo>
                  <a:cubicBezTo>
                    <a:pt x="905" y="797"/>
                    <a:pt x="0" y="1827"/>
                    <a:pt x="78" y="3016"/>
                  </a:cubicBezTo>
                  <a:lnTo>
                    <a:pt x="759" y="13576"/>
                  </a:lnTo>
                  <a:cubicBezTo>
                    <a:pt x="834" y="14711"/>
                    <a:pt x="1775" y="15596"/>
                    <a:pt x="2915" y="15598"/>
                  </a:cubicBezTo>
                  <a:cubicBezTo>
                    <a:pt x="2961" y="15598"/>
                    <a:pt x="3010" y="15597"/>
                    <a:pt x="3057" y="15594"/>
                  </a:cubicBezTo>
                  <a:lnTo>
                    <a:pt x="14108" y="14879"/>
                  </a:lnTo>
                  <a:cubicBezTo>
                    <a:pt x="15300" y="14803"/>
                    <a:pt x="16203" y="13774"/>
                    <a:pt x="16126" y="12582"/>
                  </a:cubicBezTo>
                  <a:lnTo>
                    <a:pt x="15444" y="2023"/>
                  </a:lnTo>
                  <a:cubicBezTo>
                    <a:pt x="15371" y="879"/>
                    <a:pt x="14420" y="0"/>
                    <a:pt x="132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9"/>
            <p:cNvSpPr/>
            <p:nvPr/>
          </p:nvSpPr>
          <p:spPr>
            <a:xfrm>
              <a:off x="2573950" y="2378925"/>
              <a:ext cx="121525" cy="117900"/>
            </a:xfrm>
            <a:custGeom>
              <a:avLst/>
              <a:gdLst/>
              <a:ahLst/>
              <a:cxnLst/>
              <a:rect l="l" t="t" r="r" b="b"/>
              <a:pathLst>
                <a:path w="4861" h="4716" extrusionOk="0">
                  <a:moveTo>
                    <a:pt x="4552" y="0"/>
                  </a:moveTo>
                  <a:cubicBezTo>
                    <a:pt x="4552" y="0"/>
                    <a:pt x="4551" y="0"/>
                    <a:pt x="4550" y="0"/>
                  </a:cubicBezTo>
                  <a:lnTo>
                    <a:pt x="24" y="293"/>
                  </a:lnTo>
                  <a:cubicBezTo>
                    <a:pt x="10" y="295"/>
                    <a:pt x="0" y="305"/>
                    <a:pt x="1" y="319"/>
                  </a:cubicBezTo>
                  <a:lnTo>
                    <a:pt x="284" y="4694"/>
                  </a:lnTo>
                  <a:cubicBezTo>
                    <a:pt x="285" y="4706"/>
                    <a:pt x="295" y="4716"/>
                    <a:pt x="308" y="4716"/>
                  </a:cubicBezTo>
                  <a:cubicBezTo>
                    <a:pt x="308" y="4716"/>
                    <a:pt x="309" y="4716"/>
                    <a:pt x="310" y="4716"/>
                  </a:cubicBezTo>
                  <a:lnTo>
                    <a:pt x="4837" y="4423"/>
                  </a:lnTo>
                  <a:cubicBezTo>
                    <a:pt x="4850" y="4423"/>
                    <a:pt x="4860" y="4411"/>
                    <a:pt x="4859" y="4397"/>
                  </a:cubicBezTo>
                  <a:lnTo>
                    <a:pt x="4576" y="24"/>
                  </a:lnTo>
                  <a:cubicBezTo>
                    <a:pt x="4575" y="10"/>
                    <a:pt x="4565" y="0"/>
                    <a:pt x="45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9"/>
            <p:cNvSpPr/>
            <p:nvPr/>
          </p:nvSpPr>
          <p:spPr>
            <a:xfrm>
              <a:off x="2566750" y="2372775"/>
              <a:ext cx="135850" cy="130300"/>
            </a:xfrm>
            <a:custGeom>
              <a:avLst/>
              <a:gdLst/>
              <a:ahLst/>
              <a:cxnLst/>
              <a:rect l="l" t="t" r="r" b="b"/>
              <a:pathLst>
                <a:path w="5434" h="5212" extrusionOk="0">
                  <a:moveTo>
                    <a:pt x="4013" y="607"/>
                  </a:moveTo>
                  <a:cubicBezTo>
                    <a:pt x="4333" y="607"/>
                    <a:pt x="4597" y="854"/>
                    <a:pt x="4617" y="1173"/>
                  </a:cubicBezTo>
                  <a:lnTo>
                    <a:pt x="4786" y="3782"/>
                  </a:lnTo>
                  <a:cubicBezTo>
                    <a:pt x="4808" y="4117"/>
                    <a:pt x="4554" y="4404"/>
                    <a:pt x="4220" y="4427"/>
                  </a:cubicBezTo>
                  <a:lnTo>
                    <a:pt x="1459" y="4605"/>
                  </a:lnTo>
                  <a:cubicBezTo>
                    <a:pt x="1447" y="4606"/>
                    <a:pt x="1435" y="4606"/>
                    <a:pt x="1423" y="4606"/>
                  </a:cubicBezTo>
                  <a:cubicBezTo>
                    <a:pt x="1105" y="4606"/>
                    <a:pt x="838" y="4360"/>
                    <a:pt x="815" y="4038"/>
                  </a:cubicBezTo>
                  <a:lnTo>
                    <a:pt x="646" y="1431"/>
                  </a:lnTo>
                  <a:cubicBezTo>
                    <a:pt x="625" y="1097"/>
                    <a:pt x="878" y="809"/>
                    <a:pt x="1213" y="787"/>
                  </a:cubicBezTo>
                  <a:lnTo>
                    <a:pt x="3974" y="608"/>
                  </a:lnTo>
                  <a:cubicBezTo>
                    <a:pt x="3987" y="607"/>
                    <a:pt x="4000" y="607"/>
                    <a:pt x="4013" y="607"/>
                  </a:cubicBezTo>
                  <a:close/>
                  <a:moveTo>
                    <a:pt x="4011" y="0"/>
                  </a:moveTo>
                  <a:cubicBezTo>
                    <a:pt x="3986" y="0"/>
                    <a:pt x="3960" y="1"/>
                    <a:pt x="3934" y="3"/>
                  </a:cubicBezTo>
                  <a:lnTo>
                    <a:pt x="1174" y="182"/>
                  </a:lnTo>
                  <a:cubicBezTo>
                    <a:pt x="506" y="225"/>
                    <a:pt x="0" y="801"/>
                    <a:pt x="42" y="1469"/>
                  </a:cubicBezTo>
                  <a:lnTo>
                    <a:pt x="211" y="4078"/>
                  </a:lnTo>
                  <a:cubicBezTo>
                    <a:pt x="253" y="4714"/>
                    <a:pt x="782" y="5211"/>
                    <a:pt x="1420" y="5212"/>
                  </a:cubicBezTo>
                  <a:cubicBezTo>
                    <a:pt x="1446" y="5212"/>
                    <a:pt x="1472" y="5211"/>
                    <a:pt x="1498" y="5209"/>
                  </a:cubicBezTo>
                  <a:lnTo>
                    <a:pt x="4259" y="5031"/>
                  </a:lnTo>
                  <a:cubicBezTo>
                    <a:pt x="4927" y="4988"/>
                    <a:pt x="5433" y="4411"/>
                    <a:pt x="5390" y="3743"/>
                  </a:cubicBezTo>
                  <a:lnTo>
                    <a:pt x="5222" y="1134"/>
                  </a:lnTo>
                  <a:cubicBezTo>
                    <a:pt x="5180" y="492"/>
                    <a:pt x="4646" y="0"/>
                    <a:pt x="40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9"/>
            <p:cNvSpPr/>
            <p:nvPr/>
          </p:nvSpPr>
          <p:spPr>
            <a:xfrm>
              <a:off x="2433350" y="2296850"/>
              <a:ext cx="167300" cy="95875"/>
            </a:xfrm>
            <a:custGeom>
              <a:avLst/>
              <a:gdLst/>
              <a:ahLst/>
              <a:cxnLst/>
              <a:rect l="l" t="t" r="r" b="b"/>
              <a:pathLst>
                <a:path w="6692" h="3835" extrusionOk="0">
                  <a:moveTo>
                    <a:pt x="4741" y="0"/>
                  </a:moveTo>
                  <a:cubicBezTo>
                    <a:pt x="4700" y="0"/>
                    <a:pt x="4660" y="1"/>
                    <a:pt x="4619" y="4"/>
                  </a:cubicBezTo>
                  <a:lnTo>
                    <a:pt x="294" y="283"/>
                  </a:lnTo>
                  <a:cubicBezTo>
                    <a:pt x="127" y="293"/>
                    <a:pt x="1" y="438"/>
                    <a:pt x="11" y="604"/>
                  </a:cubicBezTo>
                  <a:cubicBezTo>
                    <a:pt x="24" y="764"/>
                    <a:pt x="158" y="888"/>
                    <a:pt x="316" y="888"/>
                  </a:cubicBezTo>
                  <a:cubicBezTo>
                    <a:pt x="322" y="888"/>
                    <a:pt x="327" y="887"/>
                    <a:pt x="333" y="887"/>
                  </a:cubicBezTo>
                  <a:lnTo>
                    <a:pt x="4658" y="607"/>
                  </a:lnTo>
                  <a:cubicBezTo>
                    <a:pt x="4684" y="605"/>
                    <a:pt x="4709" y="605"/>
                    <a:pt x="4735" y="605"/>
                  </a:cubicBezTo>
                  <a:cubicBezTo>
                    <a:pt x="5377" y="605"/>
                    <a:pt x="5917" y="1103"/>
                    <a:pt x="5960" y="1752"/>
                  </a:cubicBezTo>
                  <a:lnTo>
                    <a:pt x="6077" y="3550"/>
                  </a:lnTo>
                  <a:cubicBezTo>
                    <a:pt x="6086" y="3709"/>
                    <a:pt x="6219" y="3833"/>
                    <a:pt x="6378" y="3834"/>
                  </a:cubicBezTo>
                  <a:cubicBezTo>
                    <a:pt x="6385" y="3834"/>
                    <a:pt x="6392" y="3833"/>
                    <a:pt x="6399" y="3833"/>
                  </a:cubicBezTo>
                  <a:cubicBezTo>
                    <a:pt x="6566" y="3822"/>
                    <a:pt x="6692" y="3678"/>
                    <a:pt x="6682" y="3511"/>
                  </a:cubicBezTo>
                  <a:lnTo>
                    <a:pt x="6566" y="1713"/>
                  </a:lnTo>
                  <a:cubicBezTo>
                    <a:pt x="6502" y="744"/>
                    <a:pt x="5697" y="0"/>
                    <a:pt x="47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9"/>
            <p:cNvSpPr/>
            <p:nvPr/>
          </p:nvSpPr>
          <p:spPr>
            <a:xfrm>
              <a:off x="2658550" y="2280025"/>
              <a:ext cx="159500" cy="107650"/>
            </a:xfrm>
            <a:custGeom>
              <a:avLst/>
              <a:gdLst/>
              <a:ahLst/>
              <a:cxnLst/>
              <a:rect l="l" t="t" r="r" b="b"/>
              <a:pathLst>
                <a:path w="6380" h="4306" extrusionOk="0">
                  <a:moveTo>
                    <a:pt x="6064" y="1"/>
                  </a:moveTo>
                  <a:cubicBezTo>
                    <a:pt x="6058" y="1"/>
                    <a:pt x="6053" y="1"/>
                    <a:pt x="6047" y="1"/>
                  </a:cubicBezTo>
                  <a:lnTo>
                    <a:pt x="1774" y="277"/>
                  </a:lnTo>
                  <a:cubicBezTo>
                    <a:pt x="765" y="344"/>
                    <a:pt x="1" y="1215"/>
                    <a:pt x="66" y="2224"/>
                  </a:cubicBezTo>
                  <a:lnTo>
                    <a:pt x="182" y="4023"/>
                  </a:lnTo>
                  <a:cubicBezTo>
                    <a:pt x="192" y="4182"/>
                    <a:pt x="325" y="4305"/>
                    <a:pt x="484" y="4305"/>
                  </a:cubicBezTo>
                  <a:cubicBezTo>
                    <a:pt x="490" y="4305"/>
                    <a:pt x="497" y="4305"/>
                    <a:pt x="503" y="4304"/>
                  </a:cubicBezTo>
                  <a:cubicBezTo>
                    <a:pt x="670" y="4294"/>
                    <a:pt x="796" y="4149"/>
                    <a:pt x="786" y="3982"/>
                  </a:cubicBezTo>
                  <a:lnTo>
                    <a:pt x="670" y="2184"/>
                  </a:lnTo>
                  <a:cubicBezTo>
                    <a:pt x="626" y="1509"/>
                    <a:pt x="1139" y="926"/>
                    <a:pt x="1813" y="882"/>
                  </a:cubicBezTo>
                  <a:lnTo>
                    <a:pt x="6086" y="605"/>
                  </a:lnTo>
                  <a:cubicBezTo>
                    <a:pt x="6253" y="595"/>
                    <a:pt x="6379" y="451"/>
                    <a:pt x="6369" y="284"/>
                  </a:cubicBezTo>
                  <a:cubicBezTo>
                    <a:pt x="6356" y="123"/>
                    <a:pt x="6222" y="1"/>
                    <a:pt x="60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9"/>
            <p:cNvSpPr/>
            <p:nvPr/>
          </p:nvSpPr>
          <p:spPr>
            <a:xfrm>
              <a:off x="2451550" y="2491200"/>
              <a:ext cx="160700" cy="107725"/>
            </a:xfrm>
            <a:custGeom>
              <a:avLst/>
              <a:gdLst/>
              <a:ahLst/>
              <a:cxnLst/>
              <a:rect l="l" t="t" r="r" b="b"/>
              <a:pathLst>
                <a:path w="6428" h="4309" extrusionOk="0">
                  <a:moveTo>
                    <a:pt x="5937" y="1"/>
                  </a:moveTo>
                  <a:cubicBezTo>
                    <a:pt x="5933" y="1"/>
                    <a:pt x="5929" y="1"/>
                    <a:pt x="5925" y="1"/>
                  </a:cubicBezTo>
                  <a:cubicBezTo>
                    <a:pt x="5758" y="11"/>
                    <a:pt x="5632" y="156"/>
                    <a:pt x="5642" y="322"/>
                  </a:cubicBezTo>
                  <a:lnTo>
                    <a:pt x="5758" y="2121"/>
                  </a:lnTo>
                  <a:cubicBezTo>
                    <a:pt x="5802" y="2797"/>
                    <a:pt x="5289" y="3380"/>
                    <a:pt x="4615" y="3423"/>
                  </a:cubicBezTo>
                  <a:lnTo>
                    <a:pt x="289" y="3703"/>
                  </a:lnTo>
                  <a:cubicBezTo>
                    <a:pt x="126" y="3714"/>
                    <a:pt x="1" y="3852"/>
                    <a:pt x="6" y="4014"/>
                  </a:cubicBezTo>
                  <a:cubicBezTo>
                    <a:pt x="11" y="4178"/>
                    <a:pt x="145" y="4307"/>
                    <a:pt x="308" y="4309"/>
                  </a:cubicBezTo>
                  <a:cubicBezTo>
                    <a:pt x="315" y="4309"/>
                    <a:pt x="321" y="4309"/>
                    <a:pt x="329" y="4307"/>
                  </a:cubicBezTo>
                  <a:lnTo>
                    <a:pt x="4654" y="4027"/>
                  </a:lnTo>
                  <a:cubicBezTo>
                    <a:pt x="5663" y="3962"/>
                    <a:pt x="6428" y="3091"/>
                    <a:pt x="6364" y="2082"/>
                  </a:cubicBezTo>
                  <a:lnTo>
                    <a:pt x="6247" y="283"/>
                  </a:lnTo>
                  <a:cubicBezTo>
                    <a:pt x="6236" y="121"/>
                    <a:pt x="6096" y="1"/>
                    <a:pt x="59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9"/>
            <p:cNvSpPr/>
            <p:nvPr/>
          </p:nvSpPr>
          <p:spPr>
            <a:xfrm>
              <a:off x="2670175" y="2486150"/>
              <a:ext cx="165975" cy="95875"/>
            </a:xfrm>
            <a:custGeom>
              <a:avLst/>
              <a:gdLst/>
              <a:ahLst/>
              <a:cxnLst/>
              <a:rect l="l" t="t" r="r" b="b"/>
              <a:pathLst>
                <a:path w="6639" h="3835" extrusionOk="0">
                  <a:moveTo>
                    <a:pt x="312" y="0"/>
                  </a:moveTo>
                  <a:cubicBezTo>
                    <a:pt x="306" y="0"/>
                    <a:pt x="301" y="1"/>
                    <a:pt x="295" y="1"/>
                  </a:cubicBezTo>
                  <a:cubicBezTo>
                    <a:pt x="127" y="11"/>
                    <a:pt x="1" y="156"/>
                    <a:pt x="11" y="323"/>
                  </a:cubicBezTo>
                  <a:lnTo>
                    <a:pt x="128" y="2121"/>
                  </a:lnTo>
                  <a:cubicBezTo>
                    <a:pt x="191" y="3083"/>
                    <a:pt x="990" y="3832"/>
                    <a:pt x="1955" y="3835"/>
                  </a:cubicBezTo>
                  <a:cubicBezTo>
                    <a:pt x="1993" y="3835"/>
                    <a:pt x="2033" y="3834"/>
                    <a:pt x="2074" y="3832"/>
                  </a:cubicBezTo>
                  <a:lnTo>
                    <a:pt x="6345" y="3555"/>
                  </a:lnTo>
                  <a:cubicBezTo>
                    <a:pt x="6512" y="3544"/>
                    <a:pt x="6638" y="3400"/>
                    <a:pt x="6628" y="3233"/>
                  </a:cubicBezTo>
                  <a:cubicBezTo>
                    <a:pt x="6618" y="3071"/>
                    <a:pt x="6481" y="2950"/>
                    <a:pt x="6319" y="2950"/>
                  </a:cubicBezTo>
                  <a:cubicBezTo>
                    <a:pt x="6315" y="2950"/>
                    <a:pt x="6310" y="2950"/>
                    <a:pt x="6306" y="2951"/>
                  </a:cubicBezTo>
                  <a:lnTo>
                    <a:pt x="2035" y="3227"/>
                  </a:lnTo>
                  <a:cubicBezTo>
                    <a:pt x="2009" y="3228"/>
                    <a:pt x="1983" y="3229"/>
                    <a:pt x="1957" y="3229"/>
                  </a:cubicBezTo>
                  <a:cubicBezTo>
                    <a:pt x="1324" y="3229"/>
                    <a:pt x="775" y="2730"/>
                    <a:pt x="732" y="2082"/>
                  </a:cubicBezTo>
                  <a:lnTo>
                    <a:pt x="617" y="284"/>
                  </a:lnTo>
                  <a:cubicBezTo>
                    <a:pt x="604" y="124"/>
                    <a:pt x="470" y="0"/>
                    <a:pt x="3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9"/>
            <p:cNvSpPr/>
            <p:nvPr/>
          </p:nvSpPr>
          <p:spPr>
            <a:xfrm>
              <a:off x="2443650" y="2442700"/>
              <a:ext cx="142200" cy="23325"/>
            </a:xfrm>
            <a:custGeom>
              <a:avLst/>
              <a:gdLst/>
              <a:ahLst/>
              <a:cxnLst/>
              <a:rect l="l" t="t" r="r" b="b"/>
              <a:pathLst>
                <a:path w="5688" h="933" extrusionOk="0">
                  <a:moveTo>
                    <a:pt x="5368" y="0"/>
                  </a:moveTo>
                  <a:cubicBezTo>
                    <a:pt x="5364" y="0"/>
                    <a:pt x="5360" y="0"/>
                    <a:pt x="5355" y="0"/>
                  </a:cubicBezTo>
                  <a:lnTo>
                    <a:pt x="288" y="327"/>
                  </a:lnTo>
                  <a:cubicBezTo>
                    <a:pt x="125" y="338"/>
                    <a:pt x="0" y="476"/>
                    <a:pt x="6" y="640"/>
                  </a:cubicBezTo>
                  <a:cubicBezTo>
                    <a:pt x="11" y="803"/>
                    <a:pt x="145" y="933"/>
                    <a:pt x="308" y="933"/>
                  </a:cubicBezTo>
                  <a:lnTo>
                    <a:pt x="327" y="933"/>
                  </a:lnTo>
                  <a:lnTo>
                    <a:pt x="5394" y="605"/>
                  </a:lnTo>
                  <a:cubicBezTo>
                    <a:pt x="5561" y="594"/>
                    <a:pt x="5687" y="450"/>
                    <a:pt x="5677" y="283"/>
                  </a:cubicBezTo>
                  <a:cubicBezTo>
                    <a:pt x="5666" y="121"/>
                    <a:pt x="5529" y="0"/>
                    <a:pt x="5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9"/>
            <p:cNvSpPr/>
            <p:nvPr/>
          </p:nvSpPr>
          <p:spPr>
            <a:xfrm>
              <a:off x="2681575" y="2427325"/>
              <a:ext cx="142200" cy="23350"/>
            </a:xfrm>
            <a:custGeom>
              <a:avLst/>
              <a:gdLst/>
              <a:ahLst/>
              <a:cxnLst/>
              <a:rect l="l" t="t" r="r" b="b"/>
              <a:pathLst>
                <a:path w="5688" h="934" extrusionOk="0">
                  <a:moveTo>
                    <a:pt x="5366" y="1"/>
                  </a:moveTo>
                  <a:cubicBezTo>
                    <a:pt x="5362" y="1"/>
                    <a:pt x="5359" y="1"/>
                    <a:pt x="5355" y="1"/>
                  </a:cubicBezTo>
                  <a:lnTo>
                    <a:pt x="288" y="328"/>
                  </a:lnTo>
                  <a:cubicBezTo>
                    <a:pt x="125" y="338"/>
                    <a:pt x="0" y="476"/>
                    <a:pt x="6" y="640"/>
                  </a:cubicBezTo>
                  <a:cubicBezTo>
                    <a:pt x="11" y="803"/>
                    <a:pt x="145" y="932"/>
                    <a:pt x="308" y="933"/>
                  </a:cubicBezTo>
                  <a:cubicBezTo>
                    <a:pt x="314" y="933"/>
                    <a:pt x="321" y="933"/>
                    <a:pt x="327" y="932"/>
                  </a:cubicBezTo>
                  <a:lnTo>
                    <a:pt x="5394" y="605"/>
                  </a:lnTo>
                  <a:cubicBezTo>
                    <a:pt x="5561" y="593"/>
                    <a:pt x="5687" y="450"/>
                    <a:pt x="5677" y="283"/>
                  </a:cubicBezTo>
                  <a:cubicBezTo>
                    <a:pt x="5667" y="120"/>
                    <a:pt x="5529" y="1"/>
                    <a:pt x="53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9"/>
            <p:cNvSpPr/>
            <p:nvPr/>
          </p:nvSpPr>
          <p:spPr>
            <a:xfrm>
              <a:off x="2639925" y="2993100"/>
              <a:ext cx="101975" cy="146500"/>
            </a:xfrm>
            <a:custGeom>
              <a:avLst/>
              <a:gdLst/>
              <a:ahLst/>
              <a:cxnLst/>
              <a:rect l="l" t="t" r="r" b="b"/>
              <a:pathLst>
                <a:path w="4079" h="5860" extrusionOk="0">
                  <a:moveTo>
                    <a:pt x="1959" y="597"/>
                  </a:moveTo>
                  <a:cubicBezTo>
                    <a:pt x="2709" y="597"/>
                    <a:pt x="3104" y="1477"/>
                    <a:pt x="3191" y="2829"/>
                  </a:cubicBezTo>
                  <a:cubicBezTo>
                    <a:pt x="3285" y="4273"/>
                    <a:pt x="2969" y="5211"/>
                    <a:pt x="2186" y="5261"/>
                  </a:cubicBezTo>
                  <a:cubicBezTo>
                    <a:pt x="2167" y="5262"/>
                    <a:pt x="2149" y="5262"/>
                    <a:pt x="2130" y="5262"/>
                  </a:cubicBezTo>
                  <a:cubicBezTo>
                    <a:pt x="1464" y="5262"/>
                    <a:pt x="983" y="4461"/>
                    <a:pt x="889" y="3031"/>
                  </a:cubicBezTo>
                  <a:cubicBezTo>
                    <a:pt x="790" y="1492"/>
                    <a:pt x="1225" y="643"/>
                    <a:pt x="1894" y="600"/>
                  </a:cubicBezTo>
                  <a:cubicBezTo>
                    <a:pt x="1916" y="598"/>
                    <a:pt x="1938" y="597"/>
                    <a:pt x="1959" y="597"/>
                  </a:cubicBezTo>
                  <a:close/>
                  <a:moveTo>
                    <a:pt x="2024" y="0"/>
                  </a:moveTo>
                  <a:cubicBezTo>
                    <a:pt x="1983" y="0"/>
                    <a:pt x="1942" y="2"/>
                    <a:pt x="1899" y="5"/>
                  </a:cubicBezTo>
                  <a:cubicBezTo>
                    <a:pt x="751" y="79"/>
                    <a:pt x="1" y="1175"/>
                    <a:pt x="123" y="3071"/>
                  </a:cubicBezTo>
                  <a:cubicBezTo>
                    <a:pt x="257" y="4877"/>
                    <a:pt x="1022" y="5859"/>
                    <a:pt x="2069" y="5859"/>
                  </a:cubicBezTo>
                  <a:cubicBezTo>
                    <a:pt x="2106" y="5859"/>
                    <a:pt x="2143" y="5858"/>
                    <a:pt x="2181" y="5856"/>
                  </a:cubicBezTo>
                  <a:cubicBezTo>
                    <a:pt x="3435" y="5775"/>
                    <a:pt x="4078" y="4668"/>
                    <a:pt x="3954" y="2746"/>
                  </a:cubicBezTo>
                  <a:cubicBezTo>
                    <a:pt x="3841" y="1008"/>
                    <a:pt x="3143" y="0"/>
                    <a:pt x="2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9"/>
            <p:cNvSpPr/>
            <p:nvPr/>
          </p:nvSpPr>
          <p:spPr>
            <a:xfrm>
              <a:off x="2639600" y="2991250"/>
              <a:ext cx="104225" cy="150250"/>
            </a:xfrm>
            <a:custGeom>
              <a:avLst/>
              <a:gdLst/>
              <a:ahLst/>
              <a:cxnLst/>
              <a:rect l="l" t="t" r="r" b="b"/>
              <a:pathLst>
                <a:path w="4169" h="6010" extrusionOk="0">
                  <a:moveTo>
                    <a:pt x="1966" y="746"/>
                  </a:moveTo>
                  <a:cubicBezTo>
                    <a:pt x="2857" y="746"/>
                    <a:pt x="3076" y="2092"/>
                    <a:pt x="3129" y="2908"/>
                  </a:cubicBezTo>
                  <a:cubicBezTo>
                    <a:pt x="3176" y="3634"/>
                    <a:pt x="3120" y="4208"/>
                    <a:pt x="2960" y="4614"/>
                  </a:cubicBezTo>
                  <a:cubicBezTo>
                    <a:pt x="2801" y="5019"/>
                    <a:pt x="2544" y="5237"/>
                    <a:pt x="2195" y="5259"/>
                  </a:cubicBezTo>
                  <a:cubicBezTo>
                    <a:pt x="2179" y="5260"/>
                    <a:pt x="2162" y="5261"/>
                    <a:pt x="2146" y="5261"/>
                  </a:cubicBezTo>
                  <a:cubicBezTo>
                    <a:pt x="1506" y="5261"/>
                    <a:pt x="1065" y="4441"/>
                    <a:pt x="977" y="3100"/>
                  </a:cubicBezTo>
                  <a:cubicBezTo>
                    <a:pt x="886" y="1692"/>
                    <a:pt x="1244" y="791"/>
                    <a:pt x="1912" y="748"/>
                  </a:cubicBezTo>
                  <a:cubicBezTo>
                    <a:pt x="1931" y="747"/>
                    <a:pt x="1948" y="746"/>
                    <a:pt x="1966" y="746"/>
                  </a:cubicBezTo>
                  <a:close/>
                  <a:moveTo>
                    <a:pt x="1965" y="595"/>
                  </a:moveTo>
                  <a:cubicBezTo>
                    <a:pt x="1944" y="595"/>
                    <a:pt x="1923" y="596"/>
                    <a:pt x="1902" y="597"/>
                  </a:cubicBezTo>
                  <a:cubicBezTo>
                    <a:pt x="1142" y="646"/>
                    <a:pt x="729" y="1610"/>
                    <a:pt x="826" y="3110"/>
                  </a:cubicBezTo>
                  <a:cubicBezTo>
                    <a:pt x="921" y="4560"/>
                    <a:pt x="1410" y="5413"/>
                    <a:pt x="2142" y="5413"/>
                  </a:cubicBezTo>
                  <a:cubicBezTo>
                    <a:pt x="2163" y="5413"/>
                    <a:pt x="2183" y="5413"/>
                    <a:pt x="2204" y="5411"/>
                  </a:cubicBezTo>
                  <a:cubicBezTo>
                    <a:pt x="2617" y="5384"/>
                    <a:pt x="2919" y="5134"/>
                    <a:pt x="3101" y="4669"/>
                  </a:cubicBezTo>
                  <a:cubicBezTo>
                    <a:pt x="3268" y="4243"/>
                    <a:pt x="3329" y="3647"/>
                    <a:pt x="3280" y="2898"/>
                  </a:cubicBezTo>
                  <a:cubicBezTo>
                    <a:pt x="3184" y="1405"/>
                    <a:pt x="2721" y="595"/>
                    <a:pt x="1965" y="595"/>
                  </a:cubicBezTo>
                  <a:close/>
                  <a:moveTo>
                    <a:pt x="2039" y="150"/>
                  </a:moveTo>
                  <a:cubicBezTo>
                    <a:pt x="2548" y="150"/>
                    <a:pt x="2965" y="365"/>
                    <a:pt x="3282" y="790"/>
                  </a:cubicBezTo>
                  <a:cubicBezTo>
                    <a:pt x="3625" y="1249"/>
                    <a:pt x="3835" y="1952"/>
                    <a:pt x="3892" y="2824"/>
                  </a:cubicBezTo>
                  <a:cubicBezTo>
                    <a:pt x="4013" y="4699"/>
                    <a:pt x="3409" y="5775"/>
                    <a:pt x="2190" y="5854"/>
                  </a:cubicBezTo>
                  <a:cubicBezTo>
                    <a:pt x="2154" y="5856"/>
                    <a:pt x="2119" y="5857"/>
                    <a:pt x="2084" y="5857"/>
                  </a:cubicBezTo>
                  <a:cubicBezTo>
                    <a:pt x="1030" y="5857"/>
                    <a:pt x="339" y="4854"/>
                    <a:pt x="212" y="3141"/>
                  </a:cubicBezTo>
                  <a:cubicBezTo>
                    <a:pt x="154" y="2247"/>
                    <a:pt x="292" y="1495"/>
                    <a:pt x="613" y="968"/>
                  </a:cubicBezTo>
                  <a:cubicBezTo>
                    <a:pt x="914" y="472"/>
                    <a:pt x="1366" y="189"/>
                    <a:pt x="1918" y="154"/>
                  </a:cubicBezTo>
                  <a:cubicBezTo>
                    <a:pt x="1958" y="151"/>
                    <a:pt x="1998" y="150"/>
                    <a:pt x="2039" y="150"/>
                  </a:cubicBezTo>
                  <a:close/>
                  <a:moveTo>
                    <a:pt x="2018" y="0"/>
                  </a:moveTo>
                  <a:cubicBezTo>
                    <a:pt x="1981" y="0"/>
                    <a:pt x="1945" y="1"/>
                    <a:pt x="1907" y="3"/>
                  </a:cubicBezTo>
                  <a:cubicBezTo>
                    <a:pt x="1304" y="42"/>
                    <a:pt x="811" y="348"/>
                    <a:pt x="483" y="890"/>
                  </a:cubicBezTo>
                  <a:cubicBezTo>
                    <a:pt x="147" y="1443"/>
                    <a:pt x="1" y="2225"/>
                    <a:pt x="61" y="3151"/>
                  </a:cubicBezTo>
                  <a:cubicBezTo>
                    <a:pt x="192" y="4928"/>
                    <a:pt x="963" y="6009"/>
                    <a:pt x="2083" y="6009"/>
                  </a:cubicBezTo>
                  <a:cubicBezTo>
                    <a:pt x="2122" y="6009"/>
                    <a:pt x="2160" y="6008"/>
                    <a:pt x="2199" y="6005"/>
                  </a:cubicBezTo>
                  <a:cubicBezTo>
                    <a:pt x="3496" y="5922"/>
                    <a:pt x="4168" y="4759"/>
                    <a:pt x="4043" y="2815"/>
                  </a:cubicBezTo>
                  <a:cubicBezTo>
                    <a:pt x="3983" y="1900"/>
                    <a:pt x="3768" y="1189"/>
                    <a:pt x="3404" y="700"/>
                  </a:cubicBezTo>
                  <a:cubicBezTo>
                    <a:pt x="3058" y="235"/>
                    <a:pt x="2581" y="0"/>
                    <a:pt x="20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9"/>
            <p:cNvSpPr/>
            <p:nvPr/>
          </p:nvSpPr>
          <p:spPr>
            <a:xfrm>
              <a:off x="2773175" y="2984475"/>
              <a:ext cx="101975" cy="146525"/>
            </a:xfrm>
            <a:custGeom>
              <a:avLst/>
              <a:gdLst/>
              <a:ahLst/>
              <a:cxnLst/>
              <a:rect l="l" t="t" r="r" b="b"/>
              <a:pathLst>
                <a:path w="4079" h="5861" extrusionOk="0">
                  <a:moveTo>
                    <a:pt x="1960" y="597"/>
                  </a:moveTo>
                  <a:cubicBezTo>
                    <a:pt x="2709" y="597"/>
                    <a:pt x="3103" y="1477"/>
                    <a:pt x="3192" y="2829"/>
                  </a:cubicBezTo>
                  <a:cubicBezTo>
                    <a:pt x="3284" y="4273"/>
                    <a:pt x="2969" y="5211"/>
                    <a:pt x="2186" y="5262"/>
                  </a:cubicBezTo>
                  <a:cubicBezTo>
                    <a:pt x="2168" y="5263"/>
                    <a:pt x="2149" y="5264"/>
                    <a:pt x="2131" y="5264"/>
                  </a:cubicBezTo>
                  <a:cubicBezTo>
                    <a:pt x="1464" y="5264"/>
                    <a:pt x="982" y="4462"/>
                    <a:pt x="889" y="3031"/>
                  </a:cubicBezTo>
                  <a:cubicBezTo>
                    <a:pt x="790" y="1492"/>
                    <a:pt x="1224" y="643"/>
                    <a:pt x="1894" y="600"/>
                  </a:cubicBezTo>
                  <a:cubicBezTo>
                    <a:pt x="1916" y="598"/>
                    <a:pt x="1938" y="597"/>
                    <a:pt x="1960" y="597"/>
                  </a:cubicBezTo>
                  <a:close/>
                  <a:moveTo>
                    <a:pt x="2024" y="0"/>
                  </a:moveTo>
                  <a:cubicBezTo>
                    <a:pt x="1983" y="0"/>
                    <a:pt x="1942" y="2"/>
                    <a:pt x="1900" y="4"/>
                  </a:cubicBezTo>
                  <a:cubicBezTo>
                    <a:pt x="751" y="80"/>
                    <a:pt x="1" y="1176"/>
                    <a:pt x="123" y="3073"/>
                  </a:cubicBezTo>
                  <a:cubicBezTo>
                    <a:pt x="258" y="4878"/>
                    <a:pt x="1023" y="5860"/>
                    <a:pt x="2071" y="5860"/>
                  </a:cubicBezTo>
                  <a:cubicBezTo>
                    <a:pt x="2108" y="5860"/>
                    <a:pt x="2144" y="5859"/>
                    <a:pt x="2181" y="5857"/>
                  </a:cubicBezTo>
                  <a:cubicBezTo>
                    <a:pt x="3434" y="5775"/>
                    <a:pt x="4078" y="4668"/>
                    <a:pt x="3955" y="2746"/>
                  </a:cubicBezTo>
                  <a:cubicBezTo>
                    <a:pt x="3842" y="1008"/>
                    <a:pt x="3143" y="0"/>
                    <a:pt x="2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9"/>
            <p:cNvSpPr/>
            <p:nvPr/>
          </p:nvSpPr>
          <p:spPr>
            <a:xfrm>
              <a:off x="2771375" y="2982575"/>
              <a:ext cx="105700" cy="150275"/>
            </a:xfrm>
            <a:custGeom>
              <a:avLst/>
              <a:gdLst/>
              <a:ahLst/>
              <a:cxnLst/>
              <a:rect l="l" t="t" r="r" b="b"/>
              <a:pathLst>
                <a:path w="4228" h="6011" extrusionOk="0">
                  <a:moveTo>
                    <a:pt x="2029" y="748"/>
                  </a:moveTo>
                  <a:cubicBezTo>
                    <a:pt x="2913" y="748"/>
                    <a:pt x="3135" y="2096"/>
                    <a:pt x="3188" y="2910"/>
                  </a:cubicBezTo>
                  <a:cubicBezTo>
                    <a:pt x="3243" y="3762"/>
                    <a:pt x="3195" y="5201"/>
                    <a:pt x="2253" y="5262"/>
                  </a:cubicBezTo>
                  <a:cubicBezTo>
                    <a:pt x="2237" y="5263"/>
                    <a:pt x="2220" y="5264"/>
                    <a:pt x="2204" y="5264"/>
                  </a:cubicBezTo>
                  <a:cubicBezTo>
                    <a:pt x="1567" y="5264"/>
                    <a:pt x="1123" y="4444"/>
                    <a:pt x="1037" y="3102"/>
                  </a:cubicBezTo>
                  <a:cubicBezTo>
                    <a:pt x="990" y="2379"/>
                    <a:pt x="1061" y="1777"/>
                    <a:pt x="1245" y="1361"/>
                  </a:cubicBezTo>
                  <a:cubicBezTo>
                    <a:pt x="1410" y="982"/>
                    <a:pt x="1662" y="771"/>
                    <a:pt x="1970" y="751"/>
                  </a:cubicBezTo>
                  <a:cubicBezTo>
                    <a:pt x="1991" y="748"/>
                    <a:pt x="2009" y="748"/>
                    <a:pt x="2029" y="748"/>
                  </a:cubicBezTo>
                  <a:close/>
                  <a:moveTo>
                    <a:pt x="2030" y="597"/>
                  </a:moveTo>
                  <a:cubicBezTo>
                    <a:pt x="2007" y="597"/>
                    <a:pt x="1983" y="599"/>
                    <a:pt x="1961" y="599"/>
                  </a:cubicBezTo>
                  <a:cubicBezTo>
                    <a:pt x="1591" y="623"/>
                    <a:pt x="1296" y="866"/>
                    <a:pt x="1106" y="1299"/>
                  </a:cubicBezTo>
                  <a:cubicBezTo>
                    <a:pt x="913" y="1738"/>
                    <a:pt x="837" y="2365"/>
                    <a:pt x="886" y="3112"/>
                  </a:cubicBezTo>
                  <a:cubicBezTo>
                    <a:pt x="981" y="4562"/>
                    <a:pt x="1469" y="5416"/>
                    <a:pt x="2201" y="5416"/>
                  </a:cubicBezTo>
                  <a:cubicBezTo>
                    <a:pt x="2222" y="5416"/>
                    <a:pt x="2243" y="5415"/>
                    <a:pt x="2263" y="5413"/>
                  </a:cubicBezTo>
                  <a:cubicBezTo>
                    <a:pt x="3058" y="5361"/>
                    <a:pt x="3439" y="4469"/>
                    <a:pt x="3339" y="2901"/>
                  </a:cubicBezTo>
                  <a:cubicBezTo>
                    <a:pt x="3241" y="1411"/>
                    <a:pt x="2779" y="597"/>
                    <a:pt x="2030" y="597"/>
                  </a:cubicBezTo>
                  <a:close/>
                  <a:moveTo>
                    <a:pt x="2095" y="152"/>
                  </a:moveTo>
                  <a:cubicBezTo>
                    <a:pt x="3166" y="152"/>
                    <a:pt x="3840" y="1118"/>
                    <a:pt x="3950" y="2826"/>
                  </a:cubicBezTo>
                  <a:cubicBezTo>
                    <a:pt x="4071" y="4702"/>
                    <a:pt x="3467" y="5778"/>
                    <a:pt x="2248" y="5856"/>
                  </a:cubicBezTo>
                  <a:cubicBezTo>
                    <a:pt x="2209" y="5859"/>
                    <a:pt x="2171" y="5860"/>
                    <a:pt x="2133" y="5860"/>
                  </a:cubicBezTo>
                  <a:cubicBezTo>
                    <a:pt x="1085" y="5860"/>
                    <a:pt x="398" y="4852"/>
                    <a:pt x="271" y="3143"/>
                  </a:cubicBezTo>
                  <a:cubicBezTo>
                    <a:pt x="156" y="1377"/>
                    <a:pt x="810" y="231"/>
                    <a:pt x="1976" y="156"/>
                  </a:cubicBezTo>
                  <a:cubicBezTo>
                    <a:pt x="2016" y="153"/>
                    <a:pt x="2056" y="152"/>
                    <a:pt x="2094" y="152"/>
                  </a:cubicBezTo>
                  <a:close/>
                  <a:moveTo>
                    <a:pt x="2099" y="1"/>
                  </a:moveTo>
                  <a:cubicBezTo>
                    <a:pt x="2055" y="1"/>
                    <a:pt x="2011" y="2"/>
                    <a:pt x="1966" y="5"/>
                  </a:cubicBezTo>
                  <a:cubicBezTo>
                    <a:pt x="707" y="87"/>
                    <a:pt x="0" y="1293"/>
                    <a:pt x="120" y="3154"/>
                  </a:cubicBezTo>
                  <a:cubicBezTo>
                    <a:pt x="253" y="4930"/>
                    <a:pt x="1022" y="6011"/>
                    <a:pt x="2144" y="6011"/>
                  </a:cubicBezTo>
                  <a:cubicBezTo>
                    <a:pt x="2181" y="6011"/>
                    <a:pt x="2219" y="6011"/>
                    <a:pt x="2258" y="6008"/>
                  </a:cubicBezTo>
                  <a:cubicBezTo>
                    <a:pt x="3555" y="5924"/>
                    <a:pt x="4227" y="4761"/>
                    <a:pt x="4101" y="2817"/>
                  </a:cubicBezTo>
                  <a:cubicBezTo>
                    <a:pt x="3985" y="1018"/>
                    <a:pt x="3258" y="1"/>
                    <a:pt x="20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9"/>
            <p:cNvSpPr/>
            <p:nvPr/>
          </p:nvSpPr>
          <p:spPr>
            <a:xfrm>
              <a:off x="2906400" y="2975875"/>
              <a:ext cx="101975" cy="146500"/>
            </a:xfrm>
            <a:custGeom>
              <a:avLst/>
              <a:gdLst/>
              <a:ahLst/>
              <a:cxnLst/>
              <a:rect l="l" t="t" r="r" b="b"/>
              <a:pathLst>
                <a:path w="4079" h="5860" extrusionOk="0">
                  <a:moveTo>
                    <a:pt x="1960" y="596"/>
                  </a:moveTo>
                  <a:cubicBezTo>
                    <a:pt x="2709" y="596"/>
                    <a:pt x="3103" y="1476"/>
                    <a:pt x="3191" y="2829"/>
                  </a:cubicBezTo>
                  <a:cubicBezTo>
                    <a:pt x="3284" y="4273"/>
                    <a:pt x="2969" y="5210"/>
                    <a:pt x="2186" y="5261"/>
                  </a:cubicBezTo>
                  <a:cubicBezTo>
                    <a:pt x="2167" y="5262"/>
                    <a:pt x="2149" y="5262"/>
                    <a:pt x="2131" y="5262"/>
                  </a:cubicBezTo>
                  <a:cubicBezTo>
                    <a:pt x="1465" y="5262"/>
                    <a:pt x="982" y="4462"/>
                    <a:pt x="889" y="3031"/>
                  </a:cubicBezTo>
                  <a:cubicBezTo>
                    <a:pt x="790" y="1491"/>
                    <a:pt x="1225" y="641"/>
                    <a:pt x="1894" y="598"/>
                  </a:cubicBezTo>
                  <a:cubicBezTo>
                    <a:pt x="1916" y="597"/>
                    <a:pt x="1938" y="596"/>
                    <a:pt x="1960" y="596"/>
                  </a:cubicBezTo>
                  <a:close/>
                  <a:moveTo>
                    <a:pt x="2024" y="1"/>
                  </a:moveTo>
                  <a:cubicBezTo>
                    <a:pt x="1983" y="1"/>
                    <a:pt x="1942" y="2"/>
                    <a:pt x="1900" y="5"/>
                  </a:cubicBezTo>
                  <a:cubicBezTo>
                    <a:pt x="751" y="79"/>
                    <a:pt x="1" y="1175"/>
                    <a:pt x="123" y="3071"/>
                  </a:cubicBezTo>
                  <a:cubicBezTo>
                    <a:pt x="258" y="4877"/>
                    <a:pt x="1022" y="5859"/>
                    <a:pt x="2071" y="5859"/>
                  </a:cubicBezTo>
                  <a:cubicBezTo>
                    <a:pt x="2108" y="5859"/>
                    <a:pt x="2145" y="5858"/>
                    <a:pt x="2182" y="5856"/>
                  </a:cubicBezTo>
                  <a:cubicBezTo>
                    <a:pt x="3435" y="5775"/>
                    <a:pt x="4078" y="4668"/>
                    <a:pt x="3955" y="2745"/>
                  </a:cubicBezTo>
                  <a:cubicBezTo>
                    <a:pt x="3842" y="1008"/>
                    <a:pt x="3143" y="1"/>
                    <a:pt x="20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9"/>
            <p:cNvSpPr/>
            <p:nvPr/>
          </p:nvSpPr>
          <p:spPr>
            <a:xfrm>
              <a:off x="2906075" y="2974000"/>
              <a:ext cx="102650" cy="150275"/>
            </a:xfrm>
            <a:custGeom>
              <a:avLst/>
              <a:gdLst/>
              <a:ahLst/>
              <a:cxnLst/>
              <a:rect l="l" t="t" r="r" b="b"/>
              <a:pathLst>
                <a:path w="4106" h="6011" extrusionOk="0">
                  <a:moveTo>
                    <a:pt x="1968" y="749"/>
                  </a:moveTo>
                  <a:cubicBezTo>
                    <a:pt x="2860" y="749"/>
                    <a:pt x="3077" y="2094"/>
                    <a:pt x="3130" y="2909"/>
                  </a:cubicBezTo>
                  <a:cubicBezTo>
                    <a:pt x="3185" y="3761"/>
                    <a:pt x="3135" y="5200"/>
                    <a:pt x="2195" y="5261"/>
                  </a:cubicBezTo>
                  <a:cubicBezTo>
                    <a:pt x="2179" y="5262"/>
                    <a:pt x="2163" y="5263"/>
                    <a:pt x="2147" y="5263"/>
                  </a:cubicBezTo>
                  <a:cubicBezTo>
                    <a:pt x="1513" y="5263"/>
                    <a:pt x="1065" y="4442"/>
                    <a:pt x="978" y="3101"/>
                  </a:cubicBezTo>
                  <a:cubicBezTo>
                    <a:pt x="932" y="2378"/>
                    <a:pt x="1004" y="1775"/>
                    <a:pt x="1186" y="1360"/>
                  </a:cubicBezTo>
                  <a:cubicBezTo>
                    <a:pt x="1353" y="981"/>
                    <a:pt x="1604" y="770"/>
                    <a:pt x="1913" y="750"/>
                  </a:cubicBezTo>
                  <a:cubicBezTo>
                    <a:pt x="1932" y="749"/>
                    <a:pt x="1950" y="749"/>
                    <a:pt x="1968" y="749"/>
                  </a:cubicBezTo>
                  <a:close/>
                  <a:moveTo>
                    <a:pt x="1972" y="595"/>
                  </a:moveTo>
                  <a:cubicBezTo>
                    <a:pt x="1949" y="595"/>
                    <a:pt x="1926" y="597"/>
                    <a:pt x="1903" y="598"/>
                  </a:cubicBezTo>
                  <a:cubicBezTo>
                    <a:pt x="1534" y="623"/>
                    <a:pt x="1238" y="865"/>
                    <a:pt x="1048" y="1299"/>
                  </a:cubicBezTo>
                  <a:cubicBezTo>
                    <a:pt x="855" y="1736"/>
                    <a:pt x="778" y="2364"/>
                    <a:pt x="828" y="3111"/>
                  </a:cubicBezTo>
                  <a:cubicBezTo>
                    <a:pt x="922" y="4561"/>
                    <a:pt x="1411" y="5414"/>
                    <a:pt x="2143" y="5414"/>
                  </a:cubicBezTo>
                  <a:cubicBezTo>
                    <a:pt x="2163" y="5414"/>
                    <a:pt x="2183" y="5414"/>
                    <a:pt x="2206" y="5412"/>
                  </a:cubicBezTo>
                  <a:cubicBezTo>
                    <a:pt x="3000" y="5360"/>
                    <a:pt x="3382" y="4468"/>
                    <a:pt x="3280" y="2900"/>
                  </a:cubicBezTo>
                  <a:cubicBezTo>
                    <a:pt x="3184" y="1409"/>
                    <a:pt x="2720" y="595"/>
                    <a:pt x="1972" y="595"/>
                  </a:cubicBezTo>
                  <a:close/>
                  <a:moveTo>
                    <a:pt x="2036" y="151"/>
                  </a:moveTo>
                  <a:cubicBezTo>
                    <a:pt x="3108" y="151"/>
                    <a:pt x="3781" y="1118"/>
                    <a:pt x="3892" y="2825"/>
                  </a:cubicBezTo>
                  <a:cubicBezTo>
                    <a:pt x="3953" y="3764"/>
                    <a:pt x="3831" y="4506"/>
                    <a:pt x="3531" y="5028"/>
                  </a:cubicBezTo>
                  <a:cubicBezTo>
                    <a:pt x="3240" y="5539"/>
                    <a:pt x="2788" y="5816"/>
                    <a:pt x="2190" y="5855"/>
                  </a:cubicBezTo>
                  <a:cubicBezTo>
                    <a:pt x="2156" y="5857"/>
                    <a:pt x="2123" y="5858"/>
                    <a:pt x="2090" y="5858"/>
                  </a:cubicBezTo>
                  <a:cubicBezTo>
                    <a:pt x="1039" y="5858"/>
                    <a:pt x="339" y="4858"/>
                    <a:pt x="212" y="3143"/>
                  </a:cubicBezTo>
                  <a:cubicBezTo>
                    <a:pt x="155" y="2248"/>
                    <a:pt x="293" y="1496"/>
                    <a:pt x="613" y="969"/>
                  </a:cubicBezTo>
                  <a:cubicBezTo>
                    <a:pt x="914" y="473"/>
                    <a:pt x="1366" y="190"/>
                    <a:pt x="1918" y="155"/>
                  </a:cubicBezTo>
                  <a:cubicBezTo>
                    <a:pt x="1958" y="153"/>
                    <a:pt x="1997" y="151"/>
                    <a:pt x="2036" y="151"/>
                  </a:cubicBezTo>
                  <a:close/>
                  <a:moveTo>
                    <a:pt x="2034" y="0"/>
                  </a:moveTo>
                  <a:cubicBezTo>
                    <a:pt x="1992" y="0"/>
                    <a:pt x="1950" y="1"/>
                    <a:pt x="1907" y="4"/>
                  </a:cubicBezTo>
                  <a:cubicBezTo>
                    <a:pt x="1304" y="43"/>
                    <a:pt x="812" y="349"/>
                    <a:pt x="483" y="891"/>
                  </a:cubicBezTo>
                  <a:cubicBezTo>
                    <a:pt x="147" y="1444"/>
                    <a:pt x="1" y="2226"/>
                    <a:pt x="61" y="3152"/>
                  </a:cubicBezTo>
                  <a:cubicBezTo>
                    <a:pt x="194" y="4929"/>
                    <a:pt x="965" y="6010"/>
                    <a:pt x="2083" y="6010"/>
                  </a:cubicBezTo>
                  <a:cubicBezTo>
                    <a:pt x="2122" y="6010"/>
                    <a:pt x="2160" y="6009"/>
                    <a:pt x="2199" y="6006"/>
                  </a:cubicBezTo>
                  <a:cubicBezTo>
                    <a:pt x="2842" y="5965"/>
                    <a:pt x="3349" y="5652"/>
                    <a:pt x="3663" y="5104"/>
                  </a:cubicBezTo>
                  <a:cubicBezTo>
                    <a:pt x="3978" y="4554"/>
                    <a:pt x="4106" y="3785"/>
                    <a:pt x="4043" y="2816"/>
                  </a:cubicBezTo>
                  <a:cubicBezTo>
                    <a:pt x="3926" y="1013"/>
                    <a:pt x="3196" y="0"/>
                    <a:pt x="20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9"/>
            <p:cNvSpPr/>
            <p:nvPr/>
          </p:nvSpPr>
          <p:spPr>
            <a:xfrm>
              <a:off x="3039675" y="2967275"/>
              <a:ext cx="101975" cy="146475"/>
            </a:xfrm>
            <a:custGeom>
              <a:avLst/>
              <a:gdLst/>
              <a:ahLst/>
              <a:cxnLst/>
              <a:rect l="l" t="t" r="r" b="b"/>
              <a:pathLst>
                <a:path w="4079" h="5859" extrusionOk="0">
                  <a:moveTo>
                    <a:pt x="1959" y="596"/>
                  </a:moveTo>
                  <a:cubicBezTo>
                    <a:pt x="2709" y="596"/>
                    <a:pt x="3103" y="1476"/>
                    <a:pt x="3191" y="2828"/>
                  </a:cubicBezTo>
                  <a:cubicBezTo>
                    <a:pt x="3284" y="4272"/>
                    <a:pt x="2969" y="5210"/>
                    <a:pt x="2185" y="5261"/>
                  </a:cubicBezTo>
                  <a:cubicBezTo>
                    <a:pt x="2167" y="5262"/>
                    <a:pt x="2149" y="5263"/>
                    <a:pt x="2131" y="5263"/>
                  </a:cubicBezTo>
                  <a:cubicBezTo>
                    <a:pt x="1464" y="5263"/>
                    <a:pt x="981" y="4462"/>
                    <a:pt x="888" y="3030"/>
                  </a:cubicBezTo>
                  <a:cubicBezTo>
                    <a:pt x="789" y="1491"/>
                    <a:pt x="1224" y="642"/>
                    <a:pt x="1894" y="599"/>
                  </a:cubicBezTo>
                  <a:cubicBezTo>
                    <a:pt x="1916" y="597"/>
                    <a:pt x="1937" y="596"/>
                    <a:pt x="1959" y="596"/>
                  </a:cubicBezTo>
                  <a:close/>
                  <a:moveTo>
                    <a:pt x="2025" y="1"/>
                  </a:moveTo>
                  <a:cubicBezTo>
                    <a:pt x="1984" y="1"/>
                    <a:pt x="1942" y="2"/>
                    <a:pt x="1899" y="5"/>
                  </a:cubicBezTo>
                  <a:cubicBezTo>
                    <a:pt x="750" y="78"/>
                    <a:pt x="0" y="1176"/>
                    <a:pt x="122" y="3072"/>
                  </a:cubicBezTo>
                  <a:cubicBezTo>
                    <a:pt x="257" y="4876"/>
                    <a:pt x="1021" y="5858"/>
                    <a:pt x="2070" y="5858"/>
                  </a:cubicBezTo>
                  <a:cubicBezTo>
                    <a:pt x="2107" y="5858"/>
                    <a:pt x="2144" y="5857"/>
                    <a:pt x="2181" y="5855"/>
                  </a:cubicBezTo>
                  <a:cubicBezTo>
                    <a:pt x="3433" y="5774"/>
                    <a:pt x="4079" y="4667"/>
                    <a:pt x="3954" y="2745"/>
                  </a:cubicBezTo>
                  <a:cubicBezTo>
                    <a:pt x="3842" y="1008"/>
                    <a:pt x="3143" y="1"/>
                    <a:pt x="2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9"/>
            <p:cNvSpPr/>
            <p:nvPr/>
          </p:nvSpPr>
          <p:spPr>
            <a:xfrm>
              <a:off x="3039350" y="2965400"/>
              <a:ext cx="104225" cy="150250"/>
            </a:xfrm>
            <a:custGeom>
              <a:avLst/>
              <a:gdLst/>
              <a:ahLst/>
              <a:cxnLst/>
              <a:rect l="l" t="t" r="r" b="b"/>
              <a:pathLst>
                <a:path w="4169" h="6010" extrusionOk="0">
                  <a:moveTo>
                    <a:pt x="1975" y="747"/>
                  </a:moveTo>
                  <a:cubicBezTo>
                    <a:pt x="2856" y="747"/>
                    <a:pt x="3075" y="2096"/>
                    <a:pt x="3128" y="2908"/>
                  </a:cubicBezTo>
                  <a:cubicBezTo>
                    <a:pt x="3175" y="3635"/>
                    <a:pt x="3118" y="4208"/>
                    <a:pt x="2959" y="4614"/>
                  </a:cubicBezTo>
                  <a:cubicBezTo>
                    <a:pt x="2800" y="5021"/>
                    <a:pt x="2543" y="5237"/>
                    <a:pt x="2194" y="5260"/>
                  </a:cubicBezTo>
                  <a:cubicBezTo>
                    <a:pt x="2178" y="5261"/>
                    <a:pt x="2161" y="5262"/>
                    <a:pt x="2145" y="5262"/>
                  </a:cubicBezTo>
                  <a:cubicBezTo>
                    <a:pt x="1516" y="5262"/>
                    <a:pt x="1064" y="4440"/>
                    <a:pt x="977" y="3101"/>
                  </a:cubicBezTo>
                  <a:cubicBezTo>
                    <a:pt x="886" y="1693"/>
                    <a:pt x="1244" y="792"/>
                    <a:pt x="1910" y="749"/>
                  </a:cubicBezTo>
                  <a:cubicBezTo>
                    <a:pt x="1932" y="748"/>
                    <a:pt x="1954" y="747"/>
                    <a:pt x="1975" y="747"/>
                  </a:cubicBezTo>
                  <a:close/>
                  <a:moveTo>
                    <a:pt x="1970" y="596"/>
                  </a:moveTo>
                  <a:cubicBezTo>
                    <a:pt x="1947" y="596"/>
                    <a:pt x="1925" y="596"/>
                    <a:pt x="1901" y="597"/>
                  </a:cubicBezTo>
                  <a:cubicBezTo>
                    <a:pt x="1141" y="648"/>
                    <a:pt x="728" y="1610"/>
                    <a:pt x="826" y="3110"/>
                  </a:cubicBezTo>
                  <a:cubicBezTo>
                    <a:pt x="921" y="4560"/>
                    <a:pt x="1409" y="5413"/>
                    <a:pt x="2141" y="5413"/>
                  </a:cubicBezTo>
                  <a:cubicBezTo>
                    <a:pt x="2162" y="5413"/>
                    <a:pt x="2183" y="5413"/>
                    <a:pt x="2204" y="5411"/>
                  </a:cubicBezTo>
                  <a:cubicBezTo>
                    <a:pt x="2616" y="5384"/>
                    <a:pt x="2918" y="5135"/>
                    <a:pt x="3101" y="4670"/>
                  </a:cubicBezTo>
                  <a:cubicBezTo>
                    <a:pt x="3267" y="4243"/>
                    <a:pt x="3329" y="3648"/>
                    <a:pt x="3279" y="2899"/>
                  </a:cubicBezTo>
                  <a:cubicBezTo>
                    <a:pt x="3183" y="1409"/>
                    <a:pt x="2719" y="596"/>
                    <a:pt x="1970" y="596"/>
                  </a:cubicBezTo>
                  <a:close/>
                  <a:moveTo>
                    <a:pt x="2038" y="150"/>
                  </a:moveTo>
                  <a:cubicBezTo>
                    <a:pt x="2547" y="150"/>
                    <a:pt x="2965" y="365"/>
                    <a:pt x="3282" y="790"/>
                  </a:cubicBezTo>
                  <a:cubicBezTo>
                    <a:pt x="3624" y="1249"/>
                    <a:pt x="3835" y="1952"/>
                    <a:pt x="3891" y="2824"/>
                  </a:cubicBezTo>
                  <a:cubicBezTo>
                    <a:pt x="4012" y="4699"/>
                    <a:pt x="3408" y="5776"/>
                    <a:pt x="2189" y="5854"/>
                  </a:cubicBezTo>
                  <a:cubicBezTo>
                    <a:pt x="2154" y="5856"/>
                    <a:pt x="2120" y="5857"/>
                    <a:pt x="2086" y="5857"/>
                  </a:cubicBezTo>
                  <a:cubicBezTo>
                    <a:pt x="1039" y="5857"/>
                    <a:pt x="338" y="4855"/>
                    <a:pt x="211" y="3141"/>
                  </a:cubicBezTo>
                  <a:cubicBezTo>
                    <a:pt x="154" y="2247"/>
                    <a:pt x="292" y="1495"/>
                    <a:pt x="612" y="969"/>
                  </a:cubicBezTo>
                  <a:cubicBezTo>
                    <a:pt x="913" y="472"/>
                    <a:pt x="1364" y="191"/>
                    <a:pt x="1917" y="155"/>
                  </a:cubicBezTo>
                  <a:cubicBezTo>
                    <a:pt x="1957" y="151"/>
                    <a:pt x="1998" y="150"/>
                    <a:pt x="2038" y="150"/>
                  </a:cubicBezTo>
                  <a:close/>
                  <a:moveTo>
                    <a:pt x="2014" y="0"/>
                  </a:moveTo>
                  <a:cubicBezTo>
                    <a:pt x="1978" y="0"/>
                    <a:pt x="1943" y="1"/>
                    <a:pt x="1907" y="3"/>
                  </a:cubicBezTo>
                  <a:cubicBezTo>
                    <a:pt x="1302" y="42"/>
                    <a:pt x="810" y="348"/>
                    <a:pt x="482" y="890"/>
                  </a:cubicBezTo>
                  <a:cubicBezTo>
                    <a:pt x="146" y="1443"/>
                    <a:pt x="0" y="2226"/>
                    <a:pt x="60" y="3152"/>
                  </a:cubicBezTo>
                  <a:cubicBezTo>
                    <a:pt x="193" y="4928"/>
                    <a:pt x="964" y="6009"/>
                    <a:pt x="2084" y="6009"/>
                  </a:cubicBezTo>
                  <a:cubicBezTo>
                    <a:pt x="2121" y="6009"/>
                    <a:pt x="2161" y="6008"/>
                    <a:pt x="2200" y="6005"/>
                  </a:cubicBezTo>
                  <a:cubicBezTo>
                    <a:pt x="3497" y="5922"/>
                    <a:pt x="4169" y="4758"/>
                    <a:pt x="4042" y="2815"/>
                  </a:cubicBezTo>
                  <a:cubicBezTo>
                    <a:pt x="3984" y="1900"/>
                    <a:pt x="3769" y="1189"/>
                    <a:pt x="3403" y="700"/>
                  </a:cubicBezTo>
                  <a:cubicBezTo>
                    <a:pt x="3056" y="234"/>
                    <a:pt x="2578" y="0"/>
                    <a:pt x="20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9"/>
            <p:cNvSpPr/>
            <p:nvPr/>
          </p:nvSpPr>
          <p:spPr>
            <a:xfrm>
              <a:off x="3308525" y="2949900"/>
              <a:ext cx="101975" cy="146500"/>
            </a:xfrm>
            <a:custGeom>
              <a:avLst/>
              <a:gdLst/>
              <a:ahLst/>
              <a:cxnLst/>
              <a:rect l="l" t="t" r="r" b="b"/>
              <a:pathLst>
                <a:path w="4079" h="5860" extrusionOk="0">
                  <a:moveTo>
                    <a:pt x="1959" y="596"/>
                  </a:moveTo>
                  <a:cubicBezTo>
                    <a:pt x="2709" y="596"/>
                    <a:pt x="3103" y="1475"/>
                    <a:pt x="3191" y="2829"/>
                  </a:cubicBezTo>
                  <a:cubicBezTo>
                    <a:pt x="3285" y="4273"/>
                    <a:pt x="2969" y="5211"/>
                    <a:pt x="2187" y="5260"/>
                  </a:cubicBezTo>
                  <a:cubicBezTo>
                    <a:pt x="2168" y="5262"/>
                    <a:pt x="2150" y="5262"/>
                    <a:pt x="2131" y="5262"/>
                  </a:cubicBezTo>
                  <a:cubicBezTo>
                    <a:pt x="1463" y="5262"/>
                    <a:pt x="982" y="4460"/>
                    <a:pt x="890" y="3031"/>
                  </a:cubicBezTo>
                  <a:cubicBezTo>
                    <a:pt x="789" y="1490"/>
                    <a:pt x="1224" y="641"/>
                    <a:pt x="1895" y="598"/>
                  </a:cubicBezTo>
                  <a:cubicBezTo>
                    <a:pt x="1917" y="597"/>
                    <a:pt x="1938" y="596"/>
                    <a:pt x="1959" y="596"/>
                  </a:cubicBezTo>
                  <a:close/>
                  <a:moveTo>
                    <a:pt x="2023" y="0"/>
                  </a:moveTo>
                  <a:cubicBezTo>
                    <a:pt x="1983" y="0"/>
                    <a:pt x="1941" y="2"/>
                    <a:pt x="1899" y="4"/>
                  </a:cubicBezTo>
                  <a:cubicBezTo>
                    <a:pt x="750" y="79"/>
                    <a:pt x="0" y="1175"/>
                    <a:pt x="123" y="3071"/>
                  </a:cubicBezTo>
                  <a:cubicBezTo>
                    <a:pt x="257" y="4875"/>
                    <a:pt x="1023" y="5859"/>
                    <a:pt x="2070" y="5859"/>
                  </a:cubicBezTo>
                  <a:cubicBezTo>
                    <a:pt x="2107" y="5859"/>
                    <a:pt x="2144" y="5858"/>
                    <a:pt x="2182" y="5856"/>
                  </a:cubicBezTo>
                  <a:cubicBezTo>
                    <a:pt x="3433" y="5773"/>
                    <a:pt x="4079" y="4668"/>
                    <a:pt x="3954" y="2744"/>
                  </a:cubicBezTo>
                  <a:cubicBezTo>
                    <a:pt x="3842" y="1008"/>
                    <a:pt x="3143" y="0"/>
                    <a:pt x="20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9"/>
            <p:cNvSpPr/>
            <p:nvPr/>
          </p:nvSpPr>
          <p:spPr>
            <a:xfrm>
              <a:off x="3308200" y="2948000"/>
              <a:ext cx="104225" cy="150250"/>
            </a:xfrm>
            <a:custGeom>
              <a:avLst/>
              <a:gdLst/>
              <a:ahLst/>
              <a:cxnLst/>
              <a:rect l="l" t="t" r="r" b="b"/>
              <a:pathLst>
                <a:path w="4169" h="6010" extrusionOk="0">
                  <a:moveTo>
                    <a:pt x="1971" y="747"/>
                  </a:moveTo>
                  <a:cubicBezTo>
                    <a:pt x="2855" y="747"/>
                    <a:pt x="3076" y="2095"/>
                    <a:pt x="3130" y="2909"/>
                  </a:cubicBezTo>
                  <a:cubicBezTo>
                    <a:pt x="3176" y="3636"/>
                    <a:pt x="3120" y="4210"/>
                    <a:pt x="2960" y="4615"/>
                  </a:cubicBezTo>
                  <a:cubicBezTo>
                    <a:pt x="2801" y="5021"/>
                    <a:pt x="2545" y="5239"/>
                    <a:pt x="2196" y="5261"/>
                  </a:cubicBezTo>
                  <a:cubicBezTo>
                    <a:pt x="2179" y="5262"/>
                    <a:pt x="2163" y="5262"/>
                    <a:pt x="2146" y="5262"/>
                  </a:cubicBezTo>
                  <a:cubicBezTo>
                    <a:pt x="1511" y="5262"/>
                    <a:pt x="1065" y="4442"/>
                    <a:pt x="978" y="3102"/>
                  </a:cubicBezTo>
                  <a:cubicBezTo>
                    <a:pt x="933" y="2378"/>
                    <a:pt x="1004" y="1775"/>
                    <a:pt x="1187" y="1359"/>
                  </a:cubicBezTo>
                  <a:cubicBezTo>
                    <a:pt x="1353" y="980"/>
                    <a:pt x="1603" y="769"/>
                    <a:pt x="1913" y="750"/>
                  </a:cubicBezTo>
                  <a:cubicBezTo>
                    <a:pt x="1933" y="747"/>
                    <a:pt x="1952" y="747"/>
                    <a:pt x="1971" y="747"/>
                  </a:cubicBezTo>
                  <a:close/>
                  <a:moveTo>
                    <a:pt x="1972" y="597"/>
                  </a:moveTo>
                  <a:cubicBezTo>
                    <a:pt x="1950" y="597"/>
                    <a:pt x="1926" y="597"/>
                    <a:pt x="1904" y="599"/>
                  </a:cubicBezTo>
                  <a:cubicBezTo>
                    <a:pt x="1534" y="622"/>
                    <a:pt x="1239" y="864"/>
                    <a:pt x="1047" y="1298"/>
                  </a:cubicBezTo>
                  <a:cubicBezTo>
                    <a:pt x="856" y="1737"/>
                    <a:pt x="779" y="2365"/>
                    <a:pt x="828" y="3111"/>
                  </a:cubicBezTo>
                  <a:cubicBezTo>
                    <a:pt x="922" y="4561"/>
                    <a:pt x="1412" y="5414"/>
                    <a:pt x="2143" y="5415"/>
                  </a:cubicBezTo>
                  <a:lnTo>
                    <a:pt x="2143" y="5415"/>
                  </a:lnTo>
                  <a:cubicBezTo>
                    <a:pt x="2164" y="5414"/>
                    <a:pt x="2184" y="5413"/>
                    <a:pt x="2205" y="5413"/>
                  </a:cubicBezTo>
                  <a:cubicBezTo>
                    <a:pt x="2618" y="5386"/>
                    <a:pt x="2919" y="5136"/>
                    <a:pt x="3101" y="4671"/>
                  </a:cubicBezTo>
                  <a:cubicBezTo>
                    <a:pt x="3269" y="4245"/>
                    <a:pt x="3329" y="3649"/>
                    <a:pt x="3281" y="2900"/>
                  </a:cubicBezTo>
                  <a:cubicBezTo>
                    <a:pt x="3183" y="1411"/>
                    <a:pt x="2719" y="597"/>
                    <a:pt x="1972" y="597"/>
                  </a:cubicBezTo>
                  <a:close/>
                  <a:moveTo>
                    <a:pt x="2143" y="5415"/>
                  </a:moveTo>
                  <a:cubicBezTo>
                    <a:pt x="2143" y="5415"/>
                    <a:pt x="2143" y="5415"/>
                    <a:pt x="2142" y="5415"/>
                  </a:cubicBezTo>
                  <a:lnTo>
                    <a:pt x="2144" y="5415"/>
                  </a:lnTo>
                  <a:cubicBezTo>
                    <a:pt x="2144" y="5415"/>
                    <a:pt x="2143" y="5415"/>
                    <a:pt x="2143" y="5415"/>
                  </a:cubicBezTo>
                  <a:close/>
                  <a:moveTo>
                    <a:pt x="2040" y="152"/>
                  </a:moveTo>
                  <a:cubicBezTo>
                    <a:pt x="2547" y="152"/>
                    <a:pt x="2966" y="367"/>
                    <a:pt x="3283" y="790"/>
                  </a:cubicBezTo>
                  <a:cubicBezTo>
                    <a:pt x="3626" y="1251"/>
                    <a:pt x="3837" y="1954"/>
                    <a:pt x="3893" y="2826"/>
                  </a:cubicBezTo>
                  <a:cubicBezTo>
                    <a:pt x="4014" y="4701"/>
                    <a:pt x="3410" y="5777"/>
                    <a:pt x="2191" y="5855"/>
                  </a:cubicBezTo>
                  <a:cubicBezTo>
                    <a:pt x="2155" y="5857"/>
                    <a:pt x="2120" y="5858"/>
                    <a:pt x="2085" y="5858"/>
                  </a:cubicBezTo>
                  <a:cubicBezTo>
                    <a:pt x="1033" y="5858"/>
                    <a:pt x="340" y="4855"/>
                    <a:pt x="212" y="3142"/>
                  </a:cubicBezTo>
                  <a:cubicBezTo>
                    <a:pt x="154" y="2247"/>
                    <a:pt x="293" y="1496"/>
                    <a:pt x="612" y="970"/>
                  </a:cubicBezTo>
                  <a:cubicBezTo>
                    <a:pt x="914" y="472"/>
                    <a:pt x="1365" y="191"/>
                    <a:pt x="1917" y="156"/>
                  </a:cubicBezTo>
                  <a:cubicBezTo>
                    <a:pt x="1959" y="153"/>
                    <a:pt x="1999" y="152"/>
                    <a:pt x="2040" y="152"/>
                  </a:cubicBezTo>
                  <a:close/>
                  <a:moveTo>
                    <a:pt x="2018" y="1"/>
                  </a:moveTo>
                  <a:cubicBezTo>
                    <a:pt x="1981" y="1"/>
                    <a:pt x="1944" y="2"/>
                    <a:pt x="1907" y="4"/>
                  </a:cubicBezTo>
                  <a:cubicBezTo>
                    <a:pt x="1304" y="43"/>
                    <a:pt x="812" y="349"/>
                    <a:pt x="482" y="890"/>
                  </a:cubicBezTo>
                  <a:cubicBezTo>
                    <a:pt x="146" y="1444"/>
                    <a:pt x="0" y="2227"/>
                    <a:pt x="60" y="3152"/>
                  </a:cubicBezTo>
                  <a:cubicBezTo>
                    <a:pt x="193" y="4929"/>
                    <a:pt x="963" y="6010"/>
                    <a:pt x="2084" y="6010"/>
                  </a:cubicBezTo>
                  <a:cubicBezTo>
                    <a:pt x="2122" y="6010"/>
                    <a:pt x="2161" y="6010"/>
                    <a:pt x="2200" y="6006"/>
                  </a:cubicBezTo>
                  <a:cubicBezTo>
                    <a:pt x="3497" y="5922"/>
                    <a:pt x="4169" y="4759"/>
                    <a:pt x="4042" y="2815"/>
                  </a:cubicBezTo>
                  <a:cubicBezTo>
                    <a:pt x="3984" y="1901"/>
                    <a:pt x="3769" y="1190"/>
                    <a:pt x="3403" y="700"/>
                  </a:cubicBezTo>
                  <a:cubicBezTo>
                    <a:pt x="3057" y="236"/>
                    <a:pt x="2581" y="1"/>
                    <a:pt x="20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9"/>
            <p:cNvSpPr/>
            <p:nvPr/>
          </p:nvSpPr>
          <p:spPr>
            <a:xfrm>
              <a:off x="3441775" y="2941275"/>
              <a:ext cx="102000" cy="146500"/>
            </a:xfrm>
            <a:custGeom>
              <a:avLst/>
              <a:gdLst/>
              <a:ahLst/>
              <a:cxnLst/>
              <a:rect l="l" t="t" r="r" b="b"/>
              <a:pathLst>
                <a:path w="4080" h="5860" extrusionOk="0">
                  <a:moveTo>
                    <a:pt x="1959" y="596"/>
                  </a:moveTo>
                  <a:cubicBezTo>
                    <a:pt x="2709" y="596"/>
                    <a:pt x="3104" y="1476"/>
                    <a:pt x="3192" y="2829"/>
                  </a:cubicBezTo>
                  <a:cubicBezTo>
                    <a:pt x="3285" y="4273"/>
                    <a:pt x="2970" y="5209"/>
                    <a:pt x="2187" y="5260"/>
                  </a:cubicBezTo>
                  <a:cubicBezTo>
                    <a:pt x="2168" y="5262"/>
                    <a:pt x="2150" y="5262"/>
                    <a:pt x="2131" y="5262"/>
                  </a:cubicBezTo>
                  <a:cubicBezTo>
                    <a:pt x="1463" y="5262"/>
                    <a:pt x="982" y="4462"/>
                    <a:pt x="890" y="3031"/>
                  </a:cubicBezTo>
                  <a:cubicBezTo>
                    <a:pt x="790" y="1490"/>
                    <a:pt x="1225" y="642"/>
                    <a:pt x="1894" y="598"/>
                  </a:cubicBezTo>
                  <a:cubicBezTo>
                    <a:pt x="1916" y="597"/>
                    <a:pt x="1938" y="596"/>
                    <a:pt x="1959" y="596"/>
                  </a:cubicBezTo>
                  <a:close/>
                  <a:moveTo>
                    <a:pt x="2024" y="0"/>
                  </a:moveTo>
                  <a:cubicBezTo>
                    <a:pt x="1983" y="0"/>
                    <a:pt x="1941" y="2"/>
                    <a:pt x="1899" y="4"/>
                  </a:cubicBezTo>
                  <a:cubicBezTo>
                    <a:pt x="751" y="79"/>
                    <a:pt x="0" y="1175"/>
                    <a:pt x="123" y="3071"/>
                  </a:cubicBezTo>
                  <a:cubicBezTo>
                    <a:pt x="257" y="4877"/>
                    <a:pt x="1023" y="5859"/>
                    <a:pt x="2070" y="5859"/>
                  </a:cubicBezTo>
                  <a:cubicBezTo>
                    <a:pt x="2107" y="5859"/>
                    <a:pt x="2144" y="5858"/>
                    <a:pt x="2182" y="5855"/>
                  </a:cubicBezTo>
                  <a:cubicBezTo>
                    <a:pt x="3433" y="5775"/>
                    <a:pt x="4079" y="4668"/>
                    <a:pt x="3954" y="2744"/>
                  </a:cubicBezTo>
                  <a:cubicBezTo>
                    <a:pt x="3842" y="1008"/>
                    <a:pt x="3143" y="0"/>
                    <a:pt x="2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9"/>
            <p:cNvSpPr/>
            <p:nvPr/>
          </p:nvSpPr>
          <p:spPr>
            <a:xfrm>
              <a:off x="3439950" y="2939350"/>
              <a:ext cx="105725" cy="150300"/>
            </a:xfrm>
            <a:custGeom>
              <a:avLst/>
              <a:gdLst/>
              <a:ahLst/>
              <a:cxnLst/>
              <a:rect l="l" t="t" r="r" b="b"/>
              <a:pathLst>
                <a:path w="4229" h="6012" extrusionOk="0">
                  <a:moveTo>
                    <a:pt x="2031" y="749"/>
                  </a:moveTo>
                  <a:cubicBezTo>
                    <a:pt x="2913" y="749"/>
                    <a:pt x="3135" y="2096"/>
                    <a:pt x="3188" y="2910"/>
                  </a:cubicBezTo>
                  <a:cubicBezTo>
                    <a:pt x="3243" y="3762"/>
                    <a:pt x="3195" y="5201"/>
                    <a:pt x="2255" y="5262"/>
                  </a:cubicBezTo>
                  <a:cubicBezTo>
                    <a:pt x="2239" y="5263"/>
                    <a:pt x="2224" y="5263"/>
                    <a:pt x="2208" y="5263"/>
                  </a:cubicBezTo>
                  <a:cubicBezTo>
                    <a:pt x="1565" y="5263"/>
                    <a:pt x="1124" y="4446"/>
                    <a:pt x="1037" y="3103"/>
                  </a:cubicBezTo>
                  <a:lnTo>
                    <a:pt x="1037" y="3101"/>
                  </a:lnTo>
                  <a:cubicBezTo>
                    <a:pt x="990" y="2379"/>
                    <a:pt x="1062" y="1777"/>
                    <a:pt x="1245" y="1360"/>
                  </a:cubicBezTo>
                  <a:cubicBezTo>
                    <a:pt x="1411" y="981"/>
                    <a:pt x="1662" y="770"/>
                    <a:pt x="1972" y="751"/>
                  </a:cubicBezTo>
                  <a:cubicBezTo>
                    <a:pt x="1992" y="749"/>
                    <a:pt x="2012" y="749"/>
                    <a:pt x="2031" y="749"/>
                  </a:cubicBezTo>
                  <a:close/>
                  <a:moveTo>
                    <a:pt x="2031" y="597"/>
                  </a:moveTo>
                  <a:cubicBezTo>
                    <a:pt x="2009" y="597"/>
                    <a:pt x="1985" y="597"/>
                    <a:pt x="1962" y="598"/>
                  </a:cubicBezTo>
                  <a:cubicBezTo>
                    <a:pt x="1593" y="623"/>
                    <a:pt x="1298" y="865"/>
                    <a:pt x="1106" y="1299"/>
                  </a:cubicBezTo>
                  <a:cubicBezTo>
                    <a:pt x="915" y="1738"/>
                    <a:pt x="838" y="2364"/>
                    <a:pt x="886" y="3112"/>
                  </a:cubicBezTo>
                  <a:cubicBezTo>
                    <a:pt x="981" y="4561"/>
                    <a:pt x="1469" y="5415"/>
                    <a:pt x="2201" y="5415"/>
                  </a:cubicBezTo>
                  <a:lnTo>
                    <a:pt x="2203" y="5415"/>
                  </a:lnTo>
                  <a:cubicBezTo>
                    <a:pt x="2224" y="5415"/>
                    <a:pt x="2244" y="5415"/>
                    <a:pt x="2264" y="5413"/>
                  </a:cubicBezTo>
                  <a:cubicBezTo>
                    <a:pt x="3058" y="5361"/>
                    <a:pt x="3441" y="4469"/>
                    <a:pt x="3340" y="2901"/>
                  </a:cubicBezTo>
                  <a:cubicBezTo>
                    <a:pt x="3243" y="1411"/>
                    <a:pt x="2780" y="597"/>
                    <a:pt x="2031" y="597"/>
                  </a:cubicBezTo>
                  <a:close/>
                  <a:moveTo>
                    <a:pt x="2096" y="152"/>
                  </a:moveTo>
                  <a:lnTo>
                    <a:pt x="2096" y="153"/>
                  </a:lnTo>
                  <a:cubicBezTo>
                    <a:pt x="3168" y="153"/>
                    <a:pt x="3841" y="1119"/>
                    <a:pt x="3952" y="2825"/>
                  </a:cubicBezTo>
                  <a:cubicBezTo>
                    <a:pt x="4073" y="4702"/>
                    <a:pt x="3467" y="5777"/>
                    <a:pt x="2250" y="5857"/>
                  </a:cubicBezTo>
                  <a:cubicBezTo>
                    <a:pt x="2212" y="5858"/>
                    <a:pt x="2177" y="5859"/>
                    <a:pt x="2141" y="5859"/>
                  </a:cubicBezTo>
                  <a:cubicBezTo>
                    <a:pt x="1093" y="5859"/>
                    <a:pt x="398" y="4854"/>
                    <a:pt x="271" y="3143"/>
                  </a:cubicBezTo>
                  <a:cubicBezTo>
                    <a:pt x="157" y="1376"/>
                    <a:pt x="811" y="232"/>
                    <a:pt x="1976" y="156"/>
                  </a:cubicBezTo>
                  <a:cubicBezTo>
                    <a:pt x="2016" y="153"/>
                    <a:pt x="2057" y="152"/>
                    <a:pt x="2096" y="152"/>
                  </a:cubicBezTo>
                  <a:close/>
                  <a:moveTo>
                    <a:pt x="2110" y="1"/>
                  </a:moveTo>
                  <a:cubicBezTo>
                    <a:pt x="2063" y="1"/>
                    <a:pt x="2015" y="2"/>
                    <a:pt x="1967" y="6"/>
                  </a:cubicBezTo>
                  <a:cubicBezTo>
                    <a:pt x="709" y="87"/>
                    <a:pt x="1" y="1294"/>
                    <a:pt x="122" y="3153"/>
                  </a:cubicBezTo>
                  <a:cubicBezTo>
                    <a:pt x="253" y="4931"/>
                    <a:pt x="1023" y="6012"/>
                    <a:pt x="2144" y="6012"/>
                  </a:cubicBezTo>
                  <a:cubicBezTo>
                    <a:pt x="2182" y="6012"/>
                    <a:pt x="2221" y="6011"/>
                    <a:pt x="2260" y="6008"/>
                  </a:cubicBezTo>
                  <a:cubicBezTo>
                    <a:pt x="3556" y="5925"/>
                    <a:pt x="4229" y="4760"/>
                    <a:pt x="4103" y="2817"/>
                  </a:cubicBezTo>
                  <a:cubicBezTo>
                    <a:pt x="3986" y="1024"/>
                    <a:pt x="3265" y="1"/>
                    <a:pt x="21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9"/>
            <p:cNvSpPr/>
            <p:nvPr/>
          </p:nvSpPr>
          <p:spPr>
            <a:xfrm>
              <a:off x="3575025" y="2932675"/>
              <a:ext cx="101975" cy="146450"/>
            </a:xfrm>
            <a:custGeom>
              <a:avLst/>
              <a:gdLst/>
              <a:ahLst/>
              <a:cxnLst/>
              <a:rect l="l" t="t" r="r" b="b"/>
              <a:pathLst>
                <a:path w="4079" h="5858" extrusionOk="0">
                  <a:moveTo>
                    <a:pt x="1959" y="596"/>
                  </a:moveTo>
                  <a:cubicBezTo>
                    <a:pt x="2709" y="596"/>
                    <a:pt x="3104" y="1476"/>
                    <a:pt x="3191" y="2828"/>
                  </a:cubicBezTo>
                  <a:cubicBezTo>
                    <a:pt x="3285" y="4272"/>
                    <a:pt x="2970" y="5210"/>
                    <a:pt x="2187" y="5260"/>
                  </a:cubicBezTo>
                  <a:cubicBezTo>
                    <a:pt x="2168" y="5262"/>
                    <a:pt x="2150" y="5262"/>
                    <a:pt x="2131" y="5262"/>
                  </a:cubicBezTo>
                  <a:cubicBezTo>
                    <a:pt x="1464" y="5262"/>
                    <a:pt x="983" y="4460"/>
                    <a:pt x="890" y="3030"/>
                  </a:cubicBezTo>
                  <a:cubicBezTo>
                    <a:pt x="790" y="1490"/>
                    <a:pt x="1223" y="641"/>
                    <a:pt x="1894" y="598"/>
                  </a:cubicBezTo>
                  <a:cubicBezTo>
                    <a:pt x="1916" y="597"/>
                    <a:pt x="1938" y="596"/>
                    <a:pt x="1959" y="596"/>
                  </a:cubicBezTo>
                  <a:close/>
                  <a:moveTo>
                    <a:pt x="2025" y="0"/>
                  </a:moveTo>
                  <a:cubicBezTo>
                    <a:pt x="1983" y="0"/>
                    <a:pt x="1941" y="2"/>
                    <a:pt x="1898" y="5"/>
                  </a:cubicBezTo>
                  <a:cubicBezTo>
                    <a:pt x="751" y="77"/>
                    <a:pt x="1" y="1175"/>
                    <a:pt x="123" y="3071"/>
                  </a:cubicBezTo>
                  <a:cubicBezTo>
                    <a:pt x="258" y="4877"/>
                    <a:pt x="1022" y="5858"/>
                    <a:pt x="2069" y="5858"/>
                  </a:cubicBezTo>
                  <a:cubicBezTo>
                    <a:pt x="2106" y="5858"/>
                    <a:pt x="2143" y="5857"/>
                    <a:pt x="2181" y="5854"/>
                  </a:cubicBezTo>
                  <a:cubicBezTo>
                    <a:pt x="3433" y="5774"/>
                    <a:pt x="4078" y="4667"/>
                    <a:pt x="3953" y="2744"/>
                  </a:cubicBezTo>
                  <a:cubicBezTo>
                    <a:pt x="3841" y="1009"/>
                    <a:pt x="3144" y="0"/>
                    <a:pt x="2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9"/>
            <p:cNvSpPr/>
            <p:nvPr/>
          </p:nvSpPr>
          <p:spPr>
            <a:xfrm>
              <a:off x="3574700" y="2930750"/>
              <a:ext cx="104200" cy="150275"/>
            </a:xfrm>
            <a:custGeom>
              <a:avLst/>
              <a:gdLst/>
              <a:ahLst/>
              <a:cxnLst/>
              <a:rect l="l" t="t" r="r" b="b"/>
              <a:pathLst>
                <a:path w="4168" h="6011" extrusionOk="0">
                  <a:moveTo>
                    <a:pt x="1970" y="748"/>
                  </a:moveTo>
                  <a:cubicBezTo>
                    <a:pt x="2854" y="748"/>
                    <a:pt x="3075" y="2096"/>
                    <a:pt x="3129" y="2910"/>
                  </a:cubicBezTo>
                  <a:cubicBezTo>
                    <a:pt x="3183" y="3762"/>
                    <a:pt x="3135" y="5201"/>
                    <a:pt x="2195" y="5262"/>
                  </a:cubicBezTo>
                  <a:cubicBezTo>
                    <a:pt x="2179" y="5263"/>
                    <a:pt x="2164" y="5263"/>
                    <a:pt x="2149" y="5263"/>
                  </a:cubicBezTo>
                  <a:cubicBezTo>
                    <a:pt x="1509" y="5263"/>
                    <a:pt x="1064" y="4446"/>
                    <a:pt x="977" y="3103"/>
                  </a:cubicBezTo>
                  <a:lnTo>
                    <a:pt x="977" y="3101"/>
                  </a:lnTo>
                  <a:cubicBezTo>
                    <a:pt x="930" y="2379"/>
                    <a:pt x="1002" y="1777"/>
                    <a:pt x="1186" y="1360"/>
                  </a:cubicBezTo>
                  <a:cubicBezTo>
                    <a:pt x="1351" y="981"/>
                    <a:pt x="1602" y="770"/>
                    <a:pt x="1912" y="751"/>
                  </a:cubicBezTo>
                  <a:cubicBezTo>
                    <a:pt x="1932" y="750"/>
                    <a:pt x="1951" y="748"/>
                    <a:pt x="1970" y="748"/>
                  </a:cubicBezTo>
                  <a:close/>
                  <a:moveTo>
                    <a:pt x="1971" y="597"/>
                  </a:moveTo>
                  <a:cubicBezTo>
                    <a:pt x="1949" y="597"/>
                    <a:pt x="1925" y="599"/>
                    <a:pt x="1902" y="600"/>
                  </a:cubicBezTo>
                  <a:cubicBezTo>
                    <a:pt x="1532" y="623"/>
                    <a:pt x="1236" y="865"/>
                    <a:pt x="1046" y="1299"/>
                  </a:cubicBezTo>
                  <a:cubicBezTo>
                    <a:pt x="854" y="1738"/>
                    <a:pt x="778" y="2364"/>
                    <a:pt x="826" y="3112"/>
                  </a:cubicBezTo>
                  <a:cubicBezTo>
                    <a:pt x="921" y="4561"/>
                    <a:pt x="1410" y="5416"/>
                    <a:pt x="2142" y="5416"/>
                  </a:cubicBezTo>
                  <a:cubicBezTo>
                    <a:pt x="2162" y="5416"/>
                    <a:pt x="2183" y="5414"/>
                    <a:pt x="2204" y="5413"/>
                  </a:cubicBezTo>
                  <a:cubicBezTo>
                    <a:pt x="2998" y="5361"/>
                    <a:pt x="3381" y="4469"/>
                    <a:pt x="3280" y="2901"/>
                  </a:cubicBezTo>
                  <a:cubicBezTo>
                    <a:pt x="3183" y="1411"/>
                    <a:pt x="2720" y="597"/>
                    <a:pt x="1971" y="597"/>
                  </a:cubicBezTo>
                  <a:close/>
                  <a:moveTo>
                    <a:pt x="2036" y="152"/>
                  </a:moveTo>
                  <a:cubicBezTo>
                    <a:pt x="3107" y="152"/>
                    <a:pt x="3781" y="1118"/>
                    <a:pt x="3892" y="2827"/>
                  </a:cubicBezTo>
                  <a:cubicBezTo>
                    <a:pt x="4012" y="4702"/>
                    <a:pt x="3407" y="5778"/>
                    <a:pt x="2188" y="5856"/>
                  </a:cubicBezTo>
                  <a:cubicBezTo>
                    <a:pt x="2155" y="5858"/>
                    <a:pt x="2121" y="5859"/>
                    <a:pt x="2089" y="5859"/>
                  </a:cubicBezTo>
                  <a:cubicBezTo>
                    <a:pt x="1041" y="5859"/>
                    <a:pt x="339" y="4860"/>
                    <a:pt x="212" y="3143"/>
                  </a:cubicBezTo>
                  <a:cubicBezTo>
                    <a:pt x="153" y="2248"/>
                    <a:pt x="292" y="1497"/>
                    <a:pt x="611" y="971"/>
                  </a:cubicBezTo>
                  <a:cubicBezTo>
                    <a:pt x="914" y="473"/>
                    <a:pt x="1364" y="192"/>
                    <a:pt x="1916" y="157"/>
                  </a:cubicBezTo>
                  <a:cubicBezTo>
                    <a:pt x="1957" y="153"/>
                    <a:pt x="1997" y="152"/>
                    <a:pt x="2036" y="152"/>
                  </a:cubicBezTo>
                  <a:close/>
                  <a:moveTo>
                    <a:pt x="2039" y="0"/>
                  </a:moveTo>
                  <a:cubicBezTo>
                    <a:pt x="1996" y="0"/>
                    <a:pt x="1952" y="2"/>
                    <a:pt x="1907" y="5"/>
                  </a:cubicBezTo>
                  <a:cubicBezTo>
                    <a:pt x="1303" y="44"/>
                    <a:pt x="811" y="351"/>
                    <a:pt x="482" y="892"/>
                  </a:cubicBezTo>
                  <a:cubicBezTo>
                    <a:pt x="146" y="1445"/>
                    <a:pt x="1" y="2228"/>
                    <a:pt x="61" y="3154"/>
                  </a:cubicBezTo>
                  <a:cubicBezTo>
                    <a:pt x="192" y="4930"/>
                    <a:pt x="963" y="6011"/>
                    <a:pt x="2083" y="6011"/>
                  </a:cubicBezTo>
                  <a:cubicBezTo>
                    <a:pt x="2121" y="6011"/>
                    <a:pt x="2160" y="6009"/>
                    <a:pt x="2199" y="6007"/>
                  </a:cubicBezTo>
                  <a:cubicBezTo>
                    <a:pt x="3496" y="5924"/>
                    <a:pt x="4168" y="4761"/>
                    <a:pt x="4042" y="2816"/>
                  </a:cubicBezTo>
                  <a:cubicBezTo>
                    <a:pt x="3926" y="1018"/>
                    <a:pt x="3197" y="0"/>
                    <a:pt x="20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9"/>
            <p:cNvSpPr/>
            <p:nvPr/>
          </p:nvSpPr>
          <p:spPr>
            <a:xfrm>
              <a:off x="3708275" y="2924050"/>
              <a:ext cx="101925" cy="146500"/>
            </a:xfrm>
            <a:custGeom>
              <a:avLst/>
              <a:gdLst/>
              <a:ahLst/>
              <a:cxnLst/>
              <a:rect l="l" t="t" r="r" b="b"/>
              <a:pathLst>
                <a:path w="4077" h="5860" extrusionOk="0">
                  <a:moveTo>
                    <a:pt x="1959" y="597"/>
                  </a:moveTo>
                  <a:cubicBezTo>
                    <a:pt x="2708" y="597"/>
                    <a:pt x="3103" y="1477"/>
                    <a:pt x="3190" y="2829"/>
                  </a:cubicBezTo>
                  <a:cubicBezTo>
                    <a:pt x="3284" y="4273"/>
                    <a:pt x="2969" y="5211"/>
                    <a:pt x="2186" y="5262"/>
                  </a:cubicBezTo>
                  <a:cubicBezTo>
                    <a:pt x="2168" y="5263"/>
                    <a:pt x="2150" y="5263"/>
                    <a:pt x="2132" y="5263"/>
                  </a:cubicBezTo>
                  <a:cubicBezTo>
                    <a:pt x="1464" y="5263"/>
                    <a:pt x="982" y="4461"/>
                    <a:pt x="889" y="3031"/>
                  </a:cubicBezTo>
                  <a:cubicBezTo>
                    <a:pt x="789" y="1492"/>
                    <a:pt x="1225" y="641"/>
                    <a:pt x="1894" y="600"/>
                  </a:cubicBezTo>
                  <a:cubicBezTo>
                    <a:pt x="1916" y="598"/>
                    <a:pt x="1938" y="597"/>
                    <a:pt x="1959" y="597"/>
                  </a:cubicBezTo>
                  <a:close/>
                  <a:moveTo>
                    <a:pt x="2023" y="0"/>
                  </a:moveTo>
                  <a:cubicBezTo>
                    <a:pt x="1982" y="0"/>
                    <a:pt x="1940" y="2"/>
                    <a:pt x="1898" y="4"/>
                  </a:cubicBezTo>
                  <a:cubicBezTo>
                    <a:pt x="750" y="79"/>
                    <a:pt x="1" y="1175"/>
                    <a:pt x="123" y="3071"/>
                  </a:cubicBezTo>
                  <a:cubicBezTo>
                    <a:pt x="257" y="4877"/>
                    <a:pt x="1022" y="5859"/>
                    <a:pt x="2069" y="5859"/>
                  </a:cubicBezTo>
                  <a:cubicBezTo>
                    <a:pt x="2106" y="5859"/>
                    <a:pt x="2143" y="5858"/>
                    <a:pt x="2181" y="5856"/>
                  </a:cubicBezTo>
                  <a:cubicBezTo>
                    <a:pt x="3432" y="5775"/>
                    <a:pt x="4077" y="4668"/>
                    <a:pt x="3953" y="2746"/>
                  </a:cubicBezTo>
                  <a:cubicBezTo>
                    <a:pt x="3841" y="1008"/>
                    <a:pt x="3142" y="0"/>
                    <a:pt x="20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9"/>
            <p:cNvSpPr/>
            <p:nvPr/>
          </p:nvSpPr>
          <p:spPr>
            <a:xfrm>
              <a:off x="3707950" y="2922175"/>
              <a:ext cx="104225" cy="150250"/>
            </a:xfrm>
            <a:custGeom>
              <a:avLst/>
              <a:gdLst/>
              <a:ahLst/>
              <a:cxnLst/>
              <a:rect l="l" t="t" r="r" b="b"/>
              <a:pathLst>
                <a:path w="4169" h="6010" extrusionOk="0">
                  <a:moveTo>
                    <a:pt x="1970" y="747"/>
                  </a:moveTo>
                  <a:cubicBezTo>
                    <a:pt x="2854" y="747"/>
                    <a:pt x="3076" y="2095"/>
                    <a:pt x="3128" y="2909"/>
                  </a:cubicBezTo>
                  <a:cubicBezTo>
                    <a:pt x="3174" y="3636"/>
                    <a:pt x="3117" y="4209"/>
                    <a:pt x="2958" y="4615"/>
                  </a:cubicBezTo>
                  <a:cubicBezTo>
                    <a:pt x="2801" y="5020"/>
                    <a:pt x="2543" y="5238"/>
                    <a:pt x="2194" y="5260"/>
                  </a:cubicBezTo>
                  <a:cubicBezTo>
                    <a:pt x="2178" y="5261"/>
                    <a:pt x="2161" y="5261"/>
                    <a:pt x="2145" y="5261"/>
                  </a:cubicBezTo>
                  <a:cubicBezTo>
                    <a:pt x="1512" y="5261"/>
                    <a:pt x="1064" y="4442"/>
                    <a:pt x="978" y="3101"/>
                  </a:cubicBezTo>
                  <a:cubicBezTo>
                    <a:pt x="931" y="2378"/>
                    <a:pt x="1002" y="1775"/>
                    <a:pt x="1185" y="1360"/>
                  </a:cubicBezTo>
                  <a:cubicBezTo>
                    <a:pt x="1351" y="979"/>
                    <a:pt x="1603" y="768"/>
                    <a:pt x="1911" y="749"/>
                  </a:cubicBezTo>
                  <a:cubicBezTo>
                    <a:pt x="1931" y="747"/>
                    <a:pt x="1950" y="747"/>
                    <a:pt x="1970" y="747"/>
                  </a:cubicBezTo>
                  <a:close/>
                  <a:moveTo>
                    <a:pt x="1961" y="596"/>
                  </a:moveTo>
                  <a:cubicBezTo>
                    <a:pt x="1942" y="596"/>
                    <a:pt x="1923" y="597"/>
                    <a:pt x="1903" y="598"/>
                  </a:cubicBezTo>
                  <a:cubicBezTo>
                    <a:pt x="1534" y="621"/>
                    <a:pt x="1238" y="863"/>
                    <a:pt x="1048" y="1298"/>
                  </a:cubicBezTo>
                  <a:cubicBezTo>
                    <a:pt x="855" y="1736"/>
                    <a:pt x="778" y="2364"/>
                    <a:pt x="826" y="3111"/>
                  </a:cubicBezTo>
                  <a:cubicBezTo>
                    <a:pt x="920" y="4560"/>
                    <a:pt x="1410" y="5413"/>
                    <a:pt x="2143" y="5414"/>
                  </a:cubicBezTo>
                  <a:lnTo>
                    <a:pt x="2143" y="5414"/>
                  </a:lnTo>
                  <a:cubicBezTo>
                    <a:pt x="2163" y="5414"/>
                    <a:pt x="2184" y="5413"/>
                    <a:pt x="2204" y="5412"/>
                  </a:cubicBezTo>
                  <a:cubicBezTo>
                    <a:pt x="2617" y="5386"/>
                    <a:pt x="2919" y="5136"/>
                    <a:pt x="3102" y="4671"/>
                  </a:cubicBezTo>
                  <a:cubicBezTo>
                    <a:pt x="3268" y="4244"/>
                    <a:pt x="3328" y="3649"/>
                    <a:pt x="3280" y="2900"/>
                  </a:cubicBezTo>
                  <a:cubicBezTo>
                    <a:pt x="3182" y="1402"/>
                    <a:pt x="2713" y="596"/>
                    <a:pt x="1961" y="596"/>
                  </a:cubicBezTo>
                  <a:close/>
                  <a:moveTo>
                    <a:pt x="2143" y="5414"/>
                  </a:moveTo>
                  <a:cubicBezTo>
                    <a:pt x="2142" y="5414"/>
                    <a:pt x="2142" y="5414"/>
                    <a:pt x="2142" y="5414"/>
                  </a:cubicBezTo>
                  <a:lnTo>
                    <a:pt x="2143" y="5414"/>
                  </a:lnTo>
                  <a:cubicBezTo>
                    <a:pt x="2143" y="5414"/>
                    <a:pt x="2143" y="5414"/>
                    <a:pt x="2143" y="5414"/>
                  </a:cubicBezTo>
                  <a:close/>
                  <a:moveTo>
                    <a:pt x="2039" y="151"/>
                  </a:moveTo>
                  <a:cubicBezTo>
                    <a:pt x="2547" y="151"/>
                    <a:pt x="2965" y="366"/>
                    <a:pt x="3283" y="790"/>
                  </a:cubicBezTo>
                  <a:cubicBezTo>
                    <a:pt x="3625" y="1250"/>
                    <a:pt x="3835" y="1953"/>
                    <a:pt x="3891" y="2825"/>
                  </a:cubicBezTo>
                  <a:cubicBezTo>
                    <a:pt x="4013" y="4700"/>
                    <a:pt x="3408" y="5777"/>
                    <a:pt x="2190" y="5855"/>
                  </a:cubicBezTo>
                  <a:cubicBezTo>
                    <a:pt x="2153" y="5857"/>
                    <a:pt x="2117" y="5859"/>
                    <a:pt x="2081" y="5859"/>
                  </a:cubicBezTo>
                  <a:cubicBezTo>
                    <a:pt x="1038" y="5859"/>
                    <a:pt x="339" y="4853"/>
                    <a:pt x="212" y="3142"/>
                  </a:cubicBezTo>
                  <a:cubicBezTo>
                    <a:pt x="155" y="2248"/>
                    <a:pt x="293" y="1496"/>
                    <a:pt x="613" y="969"/>
                  </a:cubicBezTo>
                  <a:cubicBezTo>
                    <a:pt x="914" y="473"/>
                    <a:pt x="1366" y="191"/>
                    <a:pt x="1918" y="155"/>
                  </a:cubicBezTo>
                  <a:cubicBezTo>
                    <a:pt x="1958" y="152"/>
                    <a:pt x="2000" y="151"/>
                    <a:pt x="2039" y="151"/>
                  </a:cubicBezTo>
                  <a:close/>
                  <a:moveTo>
                    <a:pt x="2008" y="0"/>
                  </a:moveTo>
                  <a:cubicBezTo>
                    <a:pt x="1975" y="0"/>
                    <a:pt x="1941" y="1"/>
                    <a:pt x="1907" y="3"/>
                  </a:cubicBezTo>
                  <a:cubicBezTo>
                    <a:pt x="1304" y="42"/>
                    <a:pt x="811" y="349"/>
                    <a:pt x="483" y="889"/>
                  </a:cubicBezTo>
                  <a:cubicBezTo>
                    <a:pt x="147" y="1444"/>
                    <a:pt x="1" y="2227"/>
                    <a:pt x="61" y="3153"/>
                  </a:cubicBezTo>
                  <a:cubicBezTo>
                    <a:pt x="194" y="4929"/>
                    <a:pt x="963" y="6010"/>
                    <a:pt x="2084" y="6010"/>
                  </a:cubicBezTo>
                  <a:cubicBezTo>
                    <a:pt x="2121" y="6010"/>
                    <a:pt x="2160" y="6009"/>
                    <a:pt x="2199" y="6006"/>
                  </a:cubicBezTo>
                  <a:cubicBezTo>
                    <a:pt x="3496" y="5921"/>
                    <a:pt x="4168" y="4758"/>
                    <a:pt x="4043" y="2815"/>
                  </a:cubicBezTo>
                  <a:cubicBezTo>
                    <a:pt x="3983" y="1901"/>
                    <a:pt x="3768" y="1189"/>
                    <a:pt x="3404" y="699"/>
                  </a:cubicBezTo>
                  <a:cubicBezTo>
                    <a:pt x="3055" y="232"/>
                    <a:pt x="2577" y="0"/>
                    <a:pt x="20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9"/>
            <p:cNvSpPr/>
            <p:nvPr/>
          </p:nvSpPr>
          <p:spPr>
            <a:xfrm>
              <a:off x="3977150" y="2906650"/>
              <a:ext cx="101975" cy="146500"/>
            </a:xfrm>
            <a:custGeom>
              <a:avLst/>
              <a:gdLst/>
              <a:ahLst/>
              <a:cxnLst/>
              <a:rect l="l" t="t" r="r" b="b"/>
              <a:pathLst>
                <a:path w="4079" h="5860" extrusionOk="0">
                  <a:moveTo>
                    <a:pt x="1959" y="598"/>
                  </a:moveTo>
                  <a:cubicBezTo>
                    <a:pt x="2709" y="598"/>
                    <a:pt x="3103" y="1477"/>
                    <a:pt x="3191" y="2830"/>
                  </a:cubicBezTo>
                  <a:cubicBezTo>
                    <a:pt x="3283" y="4274"/>
                    <a:pt x="2969" y="5211"/>
                    <a:pt x="2185" y="5262"/>
                  </a:cubicBezTo>
                  <a:cubicBezTo>
                    <a:pt x="2167" y="5263"/>
                    <a:pt x="2149" y="5264"/>
                    <a:pt x="2131" y="5264"/>
                  </a:cubicBezTo>
                  <a:cubicBezTo>
                    <a:pt x="1465" y="5264"/>
                    <a:pt x="981" y="4463"/>
                    <a:pt x="888" y="3031"/>
                  </a:cubicBezTo>
                  <a:cubicBezTo>
                    <a:pt x="791" y="1492"/>
                    <a:pt x="1224" y="643"/>
                    <a:pt x="1894" y="600"/>
                  </a:cubicBezTo>
                  <a:cubicBezTo>
                    <a:pt x="1916" y="599"/>
                    <a:pt x="1937" y="598"/>
                    <a:pt x="1959" y="598"/>
                  </a:cubicBezTo>
                  <a:close/>
                  <a:moveTo>
                    <a:pt x="2023" y="1"/>
                  </a:moveTo>
                  <a:cubicBezTo>
                    <a:pt x="1982" y="1"/>
                    <a:pt x="1941" y="2"/>
                    <a:pt x="1899" y="5"/>
                  </a:cubicBezTo>
                  <a:cubicBezTo>
                    <a:pt x="750" y="79"/>
                    <a:pt x="0" y="1176"/>
                    <a:pt x="122" y="3073"/>
                  </a:cubicBezTo>
                  <a:cubicBezTo>
                    <a:pt x="257" y="4877"/>
                    <a:pt x="1021" y="5860"/>
                    <a:pt x="2069" y="5860"/>
                  </a:cubicBezTo>
                  <a:cubicBezTo>
                    <a:pt x="2105" y="5860"/>
                    <a:pt x="2143" y="5859"/>
                    <a:pt x="2180" y="5856"/>
                  </a:cubicBezTo>
                  <a:cubicBezTo>
                    <a:pt x="3433" y="5775"/>
                    <a:pt x="4079" y="4668"/>
                    <a:pt x="3954" y="2746"/>
                  </a:cubicBezTo>
                  <a:cubicBezTo>
                    <a:pt x="3842" y="1009"/>
                    <a:pt x="3142" y="1"/>
                    <a:pt x="20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9"/>
            <p:cNvSpPr/>
            <p:nvPr/>
          </p:nvSpPr>
          <p:spPr>
            <a:xfrm>
              <a:off x="3975325" y="2904775"/>
              <a:ext cx="105700" cy="150275"/>
            </a:xfrm>
            <a:custGeom>
              <a:avLst/>
              <a:gdLst/>
              <a:ahLst/>
              <a:cxnLst/>
              <a:rect l="l" t="t" r="r" b="b"/>
              <a:pathLst>
                <a:path w="4228" h="6011" extrusionOk="0">
                  <a:moveTo>
                    <a:pt x="2027" y="749"/>
                  </a:moveTo>
                  <a:cubicBezTo>
                    <a:pt x="2908" y="749"/>
                    <a:pt x="3136" y="2094"/>
                    <a:pt x="3188" y="2910"/>
                  </a:cubicBezTo>
                  <a:cubicBezTo>
                    <a:pt x="3235" y="3637"/>
                    <a:pt x="3179" y="4210"/>
                    <a:pt x="3020" y="4616"/>
                  </a:cubicBezTo>
                  <a:cubicBezTo>
                    <a:pt x="2860" y="5022"/>
                    <a:pt x="2603" y="5238"/>
                    <a:pt x="2254" y="5262"/>
                  </a:cubicBezTo>
                  <a:cubicBezTo>
                    <a:pt x="2239" y="5263"/>
                    <a:pt x="2222" y="5263"/>
                    <a:pt x="2206" y="5263"/>
                  </a:cubicBezTo>
                  <a:cubicBezTo>
                    <a:pt x="1569" y="5263"/>
                    <a:pt x="1124" y="4443"/>
                    <a:pt x="1037" y="3103"/>
                  </a:cubicBezTo>
                  <a:lnTo>
                    <a:pt x="1037" y="3101"/>
                  </a:lnTo>
                  <a:cubicBezTo>
                    <a:pt x="990" y="2379"/>
                    <a:pt x="1061" y="1777"/>
                    <a:pt x="1245" y="1360"/>
                  </a:cubicBezTo>
                  <a:cubicBezTo>
                    <a:pt x="1410" y="981"/>
                    <a:pt x="1662" y="770"/>
                    <a:pt x="1972" y="751"/>
                  </a:cubicBezTo>
                  <a:cubicBezTo>
                    <a:pt x="1990" y="750"/>
                    <a:pt x="2009" y="749"/>
                    <a:pt x="2027" y="749"/>
                  </a:cubicBezTo>
                  <a:close/>
                  <a:moveTo>
                    <a:pt x="2030" y="597"/>
                  </a:moveTo>
                  <a:cubicBezTo>
                    <a:pt x="2007" y="597"/>
                    <a:pt x="1985" y="598"/>
                    <a:pt x="1961" y="600"/>
                  </a:cubicBezTo>
                  <a:cubicBezTo>
                    <a:pt x="1593" y="622"/>
                    <a:pt x="1297" y="865"/>
                    <a:pt x="1107" y="1299"/>
                  </a:cubicBezTo>
                  <a:cubicBezTo>
                    <a:pt x="914" y="1738"/>
                    <a:pt x="837" y="2364"/>
                    <a:pt x="886" y="3112"/>
                  </a:cubicBezTo>
                  <a:cubicBezTo>
                    <a:pt x="981" y="4561"/>
                    <a:pt x="1469" y="5414"/>
                    <a:pt x="2201" y="5414"/>
                  </a:cubicBezTo>
                  <a:cubicBezTo>
                    <a:pt x="2222" y="5414"/>
                    <a:pt x="2243" y="5414"/>
                    <a:pt x="2263" y="5413"/>
                  </a:cubicBezTo>
                  <a:cubicBezTo>
                    <a:pt x="2676" y="5387"/>
                    <a:pt x="2978" y="5137"/>
                    <a:pt x="3161" y="4672"/>
                  </a:cubicBezTo>
                  <a:cubicBezTo>
                    <a:pt x="3327" y="4246"/>
                    <a:pt x="3387" y="3650"/>
                    <a:pt x="3339" y="2901"/>
                  </a:cubicBezTo>
                  <a:cubicBezTo>
                    <a:pt x="3243" y="1411"/>
                    <a:pt x="2779" y="597"/>
                    <a:pt x="2030" y="597"/>
                  </a:cubicBezTo>
                  <a:close/>
                  <a:moveTo>
                    <a:pt x="2095" y="152"/>
                  </a:moveTo>
                  <a:cubicBezTo>
                    <a:pt x="3167" y="152"/>
                    <a:pt x="3841" y="1118"/>
                    <a:pt x="3951" y="2826"/>
                  </a:cubicBezTo>
                  <a:cubicBezTo>
                    <a:pt x="4072" y="4702"/>
                    <a:pt x="3468" y="5777"/>
                    <a:pt x="2249" y="5856"/>
                  </a:cubicBezTo>
                  <a:cubicBezTo>
                    <a:pt x="2213" y="5858"/>
                    <a:pt x="2175" y="5859"/>
                    <a:pt x="2140" y="5859"/>
                  </a:cubicBezTo>
                  <a:cubicBezTo>
                    <a:pt x="1094" y="5859"/>
                    <a:pt x="399" y="4854"/>
                    <a:pt x="271" y="3143"/>
                  </a:cubicBezTo>
                  <a:cubicBezTo>
                    <a:pt x="156" y="1377"/>
                    <a:pt x="810" y="231"/>
                    <a:pt x="1976" y="156"/>
                  </a:cubicBezTo>
                  <a:cubicBezTo>
                    <a:pt x="2016" y="153"/>
                    <a:pt x="2056" y="152"/>
                    <a:pt x="2095" y="152"/>
                  </a:cubicBezTo>
                  <a:close/>
                  <a:moveTo>
                    <a:pt x="2091" y="1"/>
                  </a:moveTo>
                  <a:cubicBezTo>
                    <a:pt x="2050" y="1"/>
                    <a:pt x="2009" y="2"/>
                    <a:pt x="1967" y="4"/>
                  </a:cubicBezTo>
                  <a:cubicBezTo>
                    <a:pt x="707" y="85"/>
                    <a:pt x="0" y="1292"/>
                    <a:pt x="120" y="3153"/>
                  </a:cubicBezTo>
                  <a:cubicBezTo>
                    <a:pt x="253" y="4930"/>
                    <a:pt x="1022" y="6011"/>
                    <a:pt x="2142" y="6011"/>
                  </a:cubicBezTo>
                  <a:cubicBezTo>
                    <a:pt x="2181" y="6011"/>
                    <a:pt x="2219" y="6009"/>
                    <a:pt x="2258" y="6007"/>
                  </a:cubicBezTo>
                  <a:cubicBezTo>
                    <a:pt x="3557" y="5923"/>
                    <a:pt x="4227" y="4760"/>
                    <a:pt x="4102" y="2816"/>
                  </a:cubicBezTo>
                  <a:cubicBezTo>
                    <a:pt x="3987" y="1012"/>
                    <a:pt x="3255" y="1"/>
                    <a:pt x="20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9"/>
            <p:cNvSpPr/>
            <p:nvPr/>
          </p:nvSpPr>
          <p:spPr>
            <a:xfrm>
              <a:off x="4110350" y="2898075"/>
              <a:ext cx="102000" cy="146475"/>
            </a:xfrm>
            <a:custGeom>
              <a:avLst/>
              <a:gdLst/>
              <a:ahLst/>
              <a:cxnLst/>
              <a:rect l="l" t="t" r="r" b="b"/>
              <a:pathLst>
                <a:path w="4080" h="5859" extrusionOk="0">
                  <a:moveTo>
                    <a:pt x="1961" y="596"/>
                  </a:moveTo>
                  <a:cubicBezTo>
                    <a:pt x="2710" y="596"/>
                    <a:pt x="3104" y="1475"/>
                    <a:pt x="3191" y="2829"/>
                  </a:cubicBezTo>
                  <a:cubicBezTo>
                    <a:pt x="3285" y="4272"/>
                    <a:pt x="2970" y="5209"/>
                    <a:pt x="2187" y="5260"/>
                  </a:cubicBezTo>
                  <a:cubicBezTo>
                    <a:pt x="2169" y="5261"/>
                    <a:pt x="2150" y="5262"/>
                    <a:pt x="2132" y="5262"/>
                  </a:cubicBezTo>
                  <a:cubicBezTo>
                    <a:pt x="1465" y="5262"/>
                    <a:pt x="983" y="4460"/>
                    <a:pt x="890" y="3029"/>
                  </a:cubicBezTo>
                  <a:cubicBezTo>
                    <a:pt x="791" y="1490"/>
                    <a:pt x="1225" y="641"/>
                    <a:pt x="1896" y="598"/>
                  </a:cubicBezTo>
                  <a:cubicBezTo>
                    <a:pt x="1918" y="597"/>
                    <a:pt x="1939" y="596"/>
                    <a:pt x="1961" y="596"/>
                  </a:cubicBezTo>
                  <a:close/>
                  <a:moveTo>
                    <a:pt x="2024" y="0"/>
                  </a:moveTo>
                  <a:cubicBezTo>
                    <a:pt x="1983" y="0"/>
                    <a:pt x="1942" y="1"/>
                    <a:pt x="1900" y="4"/>
                  </a:cubicBezTo>
                  <a:cubicBezTo>
                    <a:pt x="751" y="78"/>
                    <a:pt x="1" y="1175"/>
                    <a:pt x="123" y="3071"/>
                  </a:cubicBezTo>
                  <a:cubicBezTo>
                    <a:pt x="258" y="4877"/>
                    <a:pt x="1024" y="5859"/>
                    <a:pt x="2073" y="5859"/>
                  </a:cubicBezTo>
                  <a:cubicBezTo>
                    <a:pt x="2109" y="5859"/>
                    <a:pt x="2145" y="5858"/>
                    <a:pt x="2182" y="5855"/>
                  </a:cubicBezTo>
                  <a:cubicBezTo>
                    <a:pt x="3434" y="5775"/>
                    <a:pt x="4080" y="4666"/>
                    <a:pt x="3955" y="2744"/>
                  </a:cubicBezTo>
                  <a:cubicBezTo>
                    <a:pt x="3843" y="1008"/>
                    <a:pt x="3143" y="0"/>
                    <a:pt x="2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9"/>
            <p:cNvSpPr/>
            <p:nvPr/>
          </p:nvSpPr>
          <p:spPr>
            <a:xfrm>
              <a:off x="4108525" y="2896150"/>
              <a:ext cx="105750" cy="150300"/>
            </a:xfrm>
            <a:custGeom>
              <a:avLst/>
              <a:gdLst/>
              <a:ahLst/>
              <a:cxnLst/>
              <a:rect l="l" t="t" r="r" b="b"/>
              <a:pathLst>
                <a:path w="4230" h="6012" extrusionOk="0">
                  <a:moveTo>
                    <a:pt x="2031" y="749"/>
                  </a:moveTo>
                  <a:cubicBezTo>
                    <a:pt x="2915" y="749"/>
                    <a:pt x="3137" y="2096"/>
                    <a:pt x="3190" y="2911"/>
                  </a:cubicBezTo>
                  <a:cubicBezTo>
                    <a:pt x="3245" y="3763"/>
                    <a:pt x="3197" y="5202"/>
                    <a:pt x="2257" y="5263"/>
                  </a:cubicBezTo>
                  <a:cubicBezTo>
                    <a:pt x="2240" y="5264"/>
                    <a:pt x="2224" y="5264"/>
                    <a:pt x="2207" y="5264"/>
                  </a:cubicBezTo>
                  <a:cubicBezTo>
                    <a:pt x="1572" y="5264"/>
                    <a:pt x="1126" y="4444"/>
                    <a:pt x="1039" y="3102"/>
                  </a:cubicBezTo>
                  <a:cubicBezTo>
                    <a:pt x="992" y="2380"/>
                    <a:pt x="1064" y="1777"/>
                    <a:pt x="1247" y="1360"/>
                  </a:cubicBezTo>
                  <a:cubicBezTo>
                    <a:pt x="1413" y="982"/>
                    <a:pt x="1664" y="770"/>
                    <a:pt x="1974" y="751"/>
                  </a:cubicBezTo>
                  <a:cubicBezTo>
                    <a:pt x="1993" y="751"/>
                    <a:pt x="2013" y="749"/>
                    <a:pt x="2031" y="749"/>
                  </a:cubicBezTo>
                  <a:close/>
                  <a:moveTo>
                    <a:pt x="2033" y="597"/>
                  </a:moveTo>
                  <a:cubicBezTo>
                    <a:pt x="2009" y="597"/>
                    <a:pt x="1987" y="598"/>
                    <a:pt x="1964" y="599"/>
                  </a:cubicBezTo>
                  <a:cubicBezTo>
                    <a:pt x="1594" y="623"/>
                    <a:pt x="1298" y="865"/>
                    <a:pt x="1108" y="1299"/>
                  </a:cubicBezTo>
                  <a:cubicBezTo>
                    <a:pt x="915" y="1738"/>
                    <a:pt x="840" y="2364"/>
                    <a:pt x="888" y="3112"/>
                  </a:cubicBezTo>
                  <a:cubicBezTo>
                    <a:pt x="982" y="4561"/>
                    <a:pt x="1471" y="5415"/>
                    <a:pt x="2203" y="5415"/>
                  </a:cubicBezTo>
                  <a:cubicBezTo>
                    <a:pt x="2224" y="5415"/>
                    <a:pt x="2245" y="5414"/>
                    <a:pt x="2266" y="5413"/>
                  </a:cubicBezTo>
                  <a:cubicBezTo>
                    <a:pt x="3060" y="5362"/>
                    <a:pt x="3442" y="4470"/>
                    <a:pt x="3340" y="2901"/>
                  </a:cubicBezTo>
                  <a:cubicBezTo>
                    <a:pt x="3244" y="1411"/>
                    <a:pt x="2780" y="597"/>
                    <a:pt x="2033" y="597"/>
                  </a:cubicBezTo>
                  <a:close/>
                  <a:moveTo>
                    <a:pt x="2096" y="153"/>
                  </a:moveTo>
                  <a:cubicBezTo>
                    <a:pt x="3168" y="153"/>
                    <a:pt x="3841" y="1118"/>
                    <a:pt x="3952" y="2826"/>
                  </a:cubicBezTo>
                  <a:cubicBezTo>
                    <a:pt x="4073" y="4702"/>
                    <a:pt x="3469" y="5777"/>
                    <a:pt x="2250" y="5857"/>
                  </a:cubicBezTo>
                  <a:cubicBezTo>
                    <a:pt x="2212" y="5859"/>
                    <a:pt x="2174" y="5861"/>
                    <a:pt x="2136" y="5861"/>
                  </a:cubicBezTo>
                  <a:cubicBezTo>
                    <a:pt x="1090" y="5861"/>
                    <a:pt x="399" y="4851"/>
                    <a:pt x="272" y="3143"/>
                  </a:cubicBezTo>
                  <a:cubicBezTo>
                    <a:pt x="159" y="1376"/>
                    <a:pt x="811" y="232"/>
                    <a:pt x="1977" y="157"/>
                  </a:cubicBezTo>
                  <a:cubicBezTo>
                    <a:pt x="2017" y="153"/>
                    <a:pt x="2057" y="153"/>
                    <a:pt x="2096" y="153"/>
                  </a:cubicBezTo>
                  <a:close/>
                  <a:moveTo>
                    <a:pt x="2098" y="0"/>
                  </a:moveTo>
                  <a:cubicBezTo>
                    <a:pt x="2055" y="0"/>
                    <a:pt x="2012" y="2"/>
                    <a:pt x="1967" y="4"/>
                  </a:cubicBezTo>
                  <a:cubicBezTo>
                    <a:pt x="708" y="86"/>
                    <a:pt x="1" y="1292"/>
                    <a:pt x="121" y="3153"/>
                  </a:cubicBezTo>
                  <a:cubicBezTo>
                    <a:pt x="254" y="4930"/>
                    <a:pt x="1025" y="6012"/>
                    <a:pt x="2146" y="6012"/>
                  </a:cubicBezTo>
                  <a:cubicBezTo>
                    <a:pt x="2184" y="6012"/>
                    <a:pt x="2221" y="6010"/>
                    <a:pt x="2260" y="6007"/>
                  </a:cubicBezTo>
                  <a:cubicBezTo>
                    <a:pt x="3558" y="5924"/>
                    <a:pt x="4229" y="4760"/>
                    <a:pt x="4104" y="2816"/>
                  </a:cubicBezTo>
                  <a:cubicBezTo>
                    <a:pt x="3988" y="1015"/>
                    <a:pt x="3263" y="0"/>
                    <a:pt x="20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9"/>
            <p:cNvSpPr/>
            <p:nvPr/>
          </p:nvSpPr>
          <p:spPr>
            <a:xfrm>
              <a:off x="4243625" y="2889450"/>
              <a:ext cx="101950" cy="146475"/>
            </a:xfrm>
            <a:custGeom>
              <a:avLst/>
              <a:gdLst/>
              <a:ahLst/>
              <a:cxnLst/>
              <a:rect l="l" t="t" r="r" b="b"/>
              <a:pathLst>
                <a:path w="4078" h="5859" extrusionOk="0">
                  <a:moveTo>
                    <a:pt x="1960" y="597"/>
                  </a:moveTo>
                  <a:cubicBezTo>
                    <a:pt x="2708" y="597"/>
                    <a:pt x="3103" y="1477"/>
                    <a:pt x="3192" y="2829"/>
                  </a:cubicBezTo>
                  <a:cubicBezTo>
                    <a:pt x="3284" y="4273"/>
                    <a:pt x="2969" y="5211"/>
                    <a:pt x="2187" y="5261"/>
                  </a:cubicBezTo>
                  <a:cubicBezTo>
                    <a:pt x="2168" y="5263"/>
                    <a:pt x="2150" y="5263"/>
                    <a:pt x="2132" y="5263"/>
                  </a:cubicBezTo>
                  <a:cubicBezTo>
                    <a:pt x="1464" y="5263"/>
                    <a:pt x="982" y="4461"/>
                    <a:pt x="890" y="3031"/>
                  </a:cubicBezTo>
                  <a:cubicBezTo>
                    <a:pt x="789" y="1491"/>
                    <a:pt x="1224" y="642"/>
                    <a:pt x="1895" y="599"/>
                  </a:cubicBezTo>
                  <a:cubicBezTo>
                    <a:pt x="1917" y="598"/>
                    <a:pt x="1939" y="597"/>
                    <a:pt x="1960" y="597"/>
                  </a:cubicBezTo>
                  <a:close/>
                  <a:moveTo>
                    <a:pt x="2023" y="0"/>
                  </a:moveTo>
                  <a:cubicBezTo>
                    <a:pt x="1982" y="0"/>
                    <a:pt x="1941" y="1"/>
                    <a:pt x="1899" y="4"/>
                  </a:cubicBezTo>
                  <a:cubicBezTo>
                    <a:pt x="750" y="78"/>
                    <a:pt x="0" y="1175"/>
                    <a:pt x="124" y="3072"/>
                  </a:cubicBezTo>
                  <a:cubicBezTo>
                    <a:pt x="257" y="4876"/>
                    <a:pt x="1023" y="5859"/>
                    <a:pt x="2070" y="5859"/>
                  </a:cubicBezTo>
                  <a:cubicBezTo>
                    <a:pt x="2107" y="5859"/>
                    <a:pt x="2144" y="5858"/>
                    <a:pt x="2181" y="5855"/>
                  </a:cubicBezTo>
                  <a:cubicBezTo>
                    <a:pt x="3434" y="5774"/>
                    <a:pt x="4078" y="4668"/>
                    <a:pt x="3954" y="2745"/>
                  </a:cubicBezTo>
                  <a:cubicBezTo>
                    <a:pt x="3842" y="1009"/>
                    <a:pt x="3142" y="0"/>
                    <a:pt x="20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9"/>
            <p:cNvSpPr/>
            <p:nvPr/>
          </p:nvSpPr>
          <p:spPr>
            <a:xfrm>
              <a:off x="4243300" y="2887575"/>
              <a:ext cx="104225" cy="150250"/>
            </a:xfrm>
            <a:custGeom>
              <a:avLst/>
              <a:gdLst/>
              <a:ahLst/>
              <a:cxnLst/>
              <a:rect l="l" t="t" r="r" b="b"/>
              <a:pathLst>
                <a:path w="4169" h="6010" extrusionOk="0">
                  <a:moveTo>
                    <a:pt x="1968" y="747"/>
                  </a:moveTo>
                  <a:cubicBezTo>
                    <a:pt x="2846" y="747"/>
                    <a:pt x="3077" y="2094"/>
                    <a:pt x="3129" y="2909"/>
                  </a:cubicBezTo>
                  <a:cubicBezTo>
                    <a:pt x="3176" y="3636"/>
                    <a:pt x="3119" y="4209"/>
                    <a:pt x="2960" y="4615"/>
                  </a:cubicBezTo>
                  <a:cubicBezTo>
                    <a:pt x="2801" y="5021"/>
                    <a:pt x="2543" y="5237"/>
                    <a:pt x="2196" y="5260"/>
                  </a:cubicBezTo>
                  <a:cubicBezTo>
                    <a:pt x="2179" y="5262"/>
                    <a:pt x="2163" y="5262"/>
                    <a:pt x="2146" y="5262"/>
                  </a:cubicBezTo>
                  <a:cubicBezTo>
                    <a:pt x="1511" y="5262"/>
                    <a:pt x="1065" y="4442"/>
                    <a:pt x="978" y="3100"/>
                  </a:cubicBezTo>
                  <a:cubicBezTo>
                    <a:pt x="887" y="1693"/>
                    <a:pt x="1245" y="791"/>
                    <a:pt x="1912" y="748"/>
                  </a:cubicBezTo>
                  <a:cubicBezTo>
                    <a:pt x="1931" y="747"/>
                    <a:pt x="1950" y="747"/>
                    <a:pt x="1968" y="747"/>
                  </a:cubicBezTo>
                  <a:close/>
                  <a:moveTo>
                    <a:pt x="1970" y="596"/>
                  </a:moveTo>
                  <a:cubicBezTo>
                    <a:pt x="1948" y="596"/>
                    <a:pt x="1926" y="596"/>
                    <a:pt x="1903" y="597"/>
                  </a:cubicBezTo>
                  <a:cubicBezTo>
                    <a:pt x="1142" y="647"/>
                    <a:pt x="731" y="1611"/>
                    <a:pt x="827" y="3111"/>
                  </a:cubicBezTo>
                  <a:cubicBezTo>
                    <a:pt x="921" y="4560"/>
                    <a:pt x="1410" y="5413"/>
                    <a:pt x="2142" y="5413"/>
                  </a:cubicBezTo>
                  <a:cubicBezTo>
                    <a:pt x="2163" y="5413"/>
                    <a:pt x="2184" y="5413"/>
                    <a:pt x="2205" y="5412"/>
                  </a:cubicBezTo>
                  <a:cubicBezTo>
                    <a:pt x="2618" y="5385"/>
                    <a:pt x="2919" y="5136"/>
                    <a:pt x="3101" y="4671"/>
                  </a:cubicBezTo>
                  <a:cubicBezTo>
                    <a:pt x="3268" y="4244"/>
                    <a:pt x="3329" y="3649"/>
                    <a:pt x="3281" y="2900"/>
                  </a:cubicBezTo>
                  <a:cubicBezTo>
                    <a:pt x="3183" y="1410"/>
                    <a:pt x="2719" y="596"/>
                    <a:pt x="1970" y="596"/>
                  </a:cubicBezTo>
                  <a:close/>
                  <a:moveTo>
                    <a:pt x="2039" y="151"/>
                  </a:moveTo>
                  <a:cubicBezTo>
                    <a:pt x="2549" y="151"/>
                    <a:pt x="2965" y="366"/>
                    <a:pt x="3282" y="790"/>
                  </a:cubicBezTo>
                  <a:cubicBezTo>
                    <a:pt x="3624" y="1250"/>
                    <a:pt x="3835" y="1953"/>
                    <a:pt x="3891" y="2824"/>
                  </a:cubicBezTo>
                  <a:cubicBezTo>
                    <a:pt x="4012" y="4700"/>
                    <a:pt x="3408" y="5775"/>
                    <a:pt x="2189" y="5855"/>
                  </a:cubicBezTo>
                  <a:cubicBezTo>
                    <a:pt x="2152" y="5857"/>
                    <a:pt x="2114" y="5858"/>
                    <a:pt x="2078" y="5858"/>
                  </a:cubicBezTo>
                  <a:cubicBezTo>
                    <a:pt x="1039" y="5858"/>
                    <a:pt x="338" y="4851"/>
                    <a:pt x="212" y="3142"/>
                  </a:cubicBezTo>
                  <a:cubicBezTo>
                    <a:pt x="154" y="2247"/>
                    <a:pt x="292" y="1496"/>
                    <a:pt x="612" y="969"/>
                  </a:cubicBezTo>
                  <a:cubicBezTo>
                    <a:pt x="913" y="472"/>
                    <a:pt x="1365" y="191"/>
                    <a:pt x="1917" y="155"/>
                  </a:cubicBezTo>
                  <a:cubicBezTo>
                    <a:pt x="1957" y="152"/>
                    <a:pt x="1999" y="151"/>
                    <a:pt x="2039" y="151"/>
                  </a:cubicBezTo>
                  <a:close/>
                  <a:moveTo>
                    <a:pt x="2015" y="1"/>
                  </a:moveTo>
                  <a:cubicBezTo>
                    <a:pt x="1980" y="1"/>
                    <a:pt x="1944" y="2"/>
                    <a:pt x="1908" y="4"/>
                  </a:cubicBezTo>
                  <a:cubicBezTo>
                    <a:pt x="1304" y="43"/>
                    <a:pt x="811" y="349"/>
                    <a:pt x="483" y="890"/>
                  </a:cubicBezTo>
                  <a:cubicBezTo>
                    <a:pt x="147" y="1444"/>
                    <a:pt x="0" y="2227"/>
                    <a:pt x="60" y="3152"/>
                  </a:cubicBezTo>
                  <a:cubicBezTo>
                    <a:pt x="193" y="4929"/>
                    <a:pt x="962" y="6010"/>
                    <a:pt x="2084" y="6010"/>
                  </a:cubicBezTo>
                  <a:cubicBezTo>
                    <a:pt x="2122" y="6010"/>
                    <a:pt x="2159" y="6008"/>
                    <a:pt x="2198" y="6006"/>
                  </a:cubicBezTo>
                  <a:cubicBezTo>
                    <a:pt x="3497" y="5922"/>
                    <a:pt x="4169" y="4759"/>
                    <a:pt x="4042" y="2815"/>
                  </a:cubicBezTo>
                  <a:cubicBezTo>
                    <a:pt x="3984" y="1901"/>
                    <a:pt x="3768" y="1190"/>
                    <a:pt x="3403" y="700"/>
                  </a:cubicBezTo>
                  <a:cubicBezTo>
                    <a:pt x="3056" y="234"/>
                    <a:pt x="2576" y="1"/>
                    <a:pt x="20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9"/>
            <p:cNvSpPr/>
            <p:nvPr/>
          </p:nvSpPr>
          <p:spPr>
            <a:xfrm>
              <a:off x="4376875" y="2880850"/>
              <a:ext cx="101950" cy="146500"/>
            </a:xfrm>
            <a:custGeom>
              <a:avLst/>
              <a:gdLst/>
              <a:ahLst/>
              <a:cxnLst/>
              <a:rect l="l" t="t" r="r" b="b"/>
              <a:pathLst>
                <a:path w="4078" h="5860" extrusionOk="0">
                  <a:moveTo>
                    <a:pt x="1959" y="597"/>
                  </a:moveTo>
                  <a:cubicBezTo>
                    <a:pt x="2708" y="597"/>
                    <a:pt x="3104" y="1477"/>
                    <a:pt x="3191" y="2829"/>
                  </a:cubicBezTo>
                  <a:cubicBezTo>
                    <a:pt x="3283" y="4273"/>
                    <a:pt x="2968" y="5211"/>
                    <a:pt x="2186" y="5262"/>
                  </a:cubicBezTo>
                  <a:cubicBezTo>
                    <a:pt x="2167" y="5263"/>
                    <a:pt x="2149" y="5263"/>
                    <a:pt x="2131" y="5263"/>
                  </a:cubicBezTo>
                  <a:cubicBezTo>
                    <a:pt x="1464" y="5263"/>
                    <a:pt x="981" y="4461"/>
                    <a:pt x="888" y="3031"/>
                  </a:cubicBezTo>
                  <a:cubicBezTo>
                    <a:pt x="790" y="1490"/>
                    <a:pt x="1223" y="641"/>
                    <a:pt x="1894" y="599"/>
                  </a:cubicBezTo>
                  <a:cubicBezTo>
                    <a:pt x="1916" y="598"/>
                    <a:pt x="1938" y="597"/>
                    <a:pt x="1959" y="597"/>
                  </a:cubicBezTo>
                  <a:close/>
                  <a:moveTo>
                    <a:pt x="2024" y="0"/>
                  </a:moveTo>
                  <a:cubicBezTo>
                    <a:pt x="1983" y="0"/>
                    <a:pt x="1940" y="1"/>
                    <a:pt x="1898" y="4"/>
                  </a:cubicBezTo>
                  <a:cubicBezTo>
                    <a:pt x="750" y="79"/>
                    <a:pt x="0" y="1175"/>
                    <a:pt x="123" y="3071"/>
                  </a:cubicBezTo>
                  <a:cubicBezTo>
                    <a:pt x="257" y="4877"/>
                    <a:pt x="1022" y="5859"/>
                    <a:pt x="2069" y="5859"/>
                  </a:cubicBezTo>
                  <a:cubicBezTo>
                    <a:pt x="2106" y="5859"/>
                    <a:pt x="2143" y="5858"/>
                    <a:pt x="2180" y="5855"/>
                  </a:cubicBezTo>
                  <a:cubicBezTo>
                    <a:pt x="3433" y="5775"/>
                    <a:pt x="4078" y="4668"/>
                    <a:pt x="3954" y="2744"/>
                  </a:cubicBezTo>
                  <a:cubicBezTo>
                    <a:pt x="3841" y="1009"/>
                    <a:pt x="3143" y="0"/>
                    <a:pt x="2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9"/>
            <p:cNvSpPr/>
            <p:nvPr/>
          </p:nvSpPr>
          <p:spPr>
            <a:xfrm>
              <a:off x="4375025" y="2878925"/>
              <a:ext cx="105700" cy="150300"/>
            </a:xfrm>
            <a:custGeom>
              <a:avLst/>
              <a:gdLst/>
              <a:ahLst/>
              <a:cxnLst/>
              <a:rect l="l" t="t" r="r" b="b"/>
              <a:pathLst>
                <a:path w="4228" h="6012" extrusionOk="0">
                  <a:moveTo>
                    <a:pt x="2037" y="748"/>
                  </a:moveTo>
                  <a:cubicBezTo>
                    <a:pt x="2912" y="748"/>
                    <a:pt x="3137" y="2097"/>
                    <a:pt x="3189" y="2910"/>
                  </a:cubicBezTo>
                  <a:cubicBezTo>
                    <a:pt x="3236" y="3636"/>
                    <a:pt x="3180" y="4211"/>
                    <a:pt x="3020" y="4616"/>
                  </a:cubicBezTo>
                  <a:cubicBezTo>
                    <a:pt x="2861" y="5022"/>
                    <a:pt x="2603" y="5240"/>
                    <a:pt x="2256" y="5262"/>
                  </a:cubicBezTo>
                  <a:cubicBezTo>
                    <a:pt x="2239" y="5263"/>
                    <a:pt x="2223" y="5263"/>
                    <a:pt x="2206" y="5263"/>
                  </a:cubicBezTo>
                  <a:cubicBezTo>
                    <a:pt x="1571" y="5263"/>
                    <a:pt x="1125" y="4443"/>
                    <a:pt x="1038" y="3103"/>
                  </a:cubicBezTo>
                  <a:cubicBezTo>
                    <a:pt x="992" y="2379"/>
                    <a:pt x="1064" y="1777"/>
                    <a:pt x="1246" y="1360"/>
                  </a:cubicBezTo>
                  <a:cubicBezTo>
                    <a:pt x="1413" y="981"/>
                    <a:pt x="1663" y="770"/>
                    <a:pt x="1973" y="751"/>
                  </a:cubicBezTo>
                  <a:cubicBezTo>
                    <a:pt x="1995" y="749"/>
                    <a:pt x="2016" y="748"/>
                    <a:pt x="2037" y="748"/>
                  </a:cubicBezTo>
                  <a:close/>
                  <a:moveTo>
                    <a:pt x="2032" y="598"/>
                  </a:moveTo>
                  <a:cubicBezTo>
                    <a:pt x="2008" y="598"/>
                    <a:pt x="1986" y="598"/>
                    <a:pt x="1963" y="600"/>
                  </a:cubicBezTo>
                  <a:cubicBezTo>
                    <a:pt x="1593" y="623"/>
                    <a:pt x="1297" y="865"/>
                    <a:pt x="1107" y="1299"/>
                  </a:cubicBezTo>
                  <a:cubicBezTo>
                    <a:pt x="914" y="1738"/>
                    <a:pt x="839" y="2365"/>
                    <a:pt x="887" y="3112"/>
                  </a:cubicBezTo>
                  <a:cubicBezTo>
                    <a:pt x="982" y="4562"/>
                    <a:pt x="1470" y="5415"/>
                    <a:pt x="2202" y="5415"/>
                  </a:cubicBezTo>
                  <a:cubicBezTo>
                    <a:pt x="2223" y="5415"/>
                    <a:pt x="2244" y="5414"/>
                    <a:pt x="2265" y="5414"/>
                  </a:cubicBezTo>
                  <a:cubicBezTo>
                    <a:pt x="2678" y="5387"/>
                    <a:pt x="2978" y="5138"/>
                    <a:pt x="3162" y="4672"/>
                  </a:cubicBezTo>
                  <a:cubicBezTo>
                    <a:pt x="3329" y="4246"/>
                    <a:pt x="3389" y="3650"/>
                    <a:pt x="3340" y="2901"/>
                  </a:cubicBezTo>
                  <a:cubicBezTo>
                    <a:pt x="3244" y="1412"/>
                    <a:pt x="2780" y="598"/>
                    <a:pt x="2032" y="598"/>
                  </a:cubicBezTo>
                  <a:close/>
                  <a:moveTo>
                    <a:pt x="2097" y="152"/>
                  </a:moveTo>
                  <a:cubicBezTo>
                    <a:pt x="3167" y="152"/>
                    <a:pt x="3841" y="1119"/>
                    <a:pt x="3951" y="2826"/>
                  </a:cubicBezTo>
                  <a:cubicBezTo>
                    <a:pt x="4074" y="4702"/>
                    <a:pt x="3468" y="5777"/>
                    <a:pt x="2250" y="5857"/>
                  </a:cubicBezTo>
                  <a:cubicBezTo>
                    <a:pt x="2213" y="5858"/>
                    <a:pt x="2176" y="5859"/>
                    <a:pt x="2141" y="5859"/>
                  </a:cubicBezTo>
                  <a:cubicBezTo>
                    <a:pt x="1094" y="5859"/>
                    <a:pt x="400" y="4855"/>
                    <a:pt x="272" y="3143"/>
                  </a:cubicBezTo>
                  <a:cubicBezTo>
                    <a:pt x="158" y="1377"/>
                    <a:pt x="811" y="232"/>
                    <a:pt x="1977" y="157"/>
                  </a:cubicBezTo>
                  <a:cubicBezTo>
                    <a:pt x="2017" y="153"/>
                    <a:pt x="2056" y="152"/>
                    <a:pt x="2097" y="152"/>
                  </a:cubicBezTo>
                  <a:close/>
                  <a:moveTo>
                    <a:pt x="2101" y="1"/>
                  </a:moveTo>
                  <a:cubicBezTo>
                    <a:pt x="2056" y="1"/>
                    <a:pt x="2012" y="2"/>
                    <a:pt x="1968" y="4"/>
                  </a:cubicBezTo>
                  <a:cubicBezTo>
                    <a:pt x="709" y="87"/>
                    <a:pt x="0" y="1294"/>
                    <a:pt x="121" y="3155"/>
                  </a:cubicBezTo>
                  <a:cubicBezTo>
                    <a:pt x="253" y="4931"/>
                    <a:pt x="1024" y="6012"/>
                    <a:pt x="2144" y="6012"/>
                  </a:cubicBezTo>
                  <a:cubicBezTo>
                    <a:pt x="2181" y="6012"/>
                    <a:pt x="2220" y="6011"/>
                    <a:pt x="2258" y="6008"/>
                  </a:cubicBezTo>
                  <a:cubicBezTo>
                    <a:pt x="3555" y="5923"/>
                    <a:pt x="4227" y="4760"/>
                    <a:pt x="4102" y="2817"/>
                  </a:cubicBezTo>
                  <a:cubicBezTo>
                    <a:pt x="3986" y="1018"/>
                    <a:pt x="3260" y="1"/>
                    <a:pt x="21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9"/>
            <p:cNvSpPr/>
            <p:nvPr/>
          </p:nvSpPr>
          <p:spPr>
            <a:xfrm>
              <a:off x="4645725" y="2863450"/>
              <a:ext cx="101950" cy="146500"/>
            </a:xfrm>
            <a:custGeom>
              <a:avLst/>
              <a:gdLst/>
              <a:ahLst/>
              <a:cxnLst/>
              <a:rect l="l" t="t" r="r" b="b"/>
              <a:pathLst>
                <a:path w="4078" h="5860" extrusionOk="0">
                  <a:moveTo>
                    <a:pt x="1960" y="597"/>
                  </a:moveTo>
                  <a:cubicBezTo>
                    <a:pt x="2710" y="597"/>
                    <a:pt x="3105" y="1476"/>
                    <a:pt x="3192" y="2830"/>
                  </a:cubicBezTo>
                  <a:cubicBezTo>
                    <a:pt x="3285" y="4272"/>
                    <a:pt x="2970" y="5210"/>
                    <a:pt x="2187" y="5261"/>
                  </a:cubicBezTo>
                  <a:cubicBezTo>
                    <a:pt x="2168" y="5262"/>
                    <a:pt x="2150" y="5263"/>
                    <a:pt x="2132" y="5263"/>
                  </a:cubicBezTo>
                  <a:cubicBezTo>
                    <a:pt x="1466" y="5263"/>
                    <a:pt x="982" y="4461"/>
                    <a:pt x="890" y="3031"/>
                  </a:cubicBezTo>
                  <a:cubicBezTo>
                    <a:pt x="790" y="1491"/>
                    <a:pt x="1225" y="642"/>
                    <a:pt x="1895" y="599"/>
                  </a:cubicBezTo>
                  <a:cubicBezTo>
                    <a:pt x="1917" y="597"/>
                    <a:pt x="1939" y="597"/>
                    <a:pt x="1960" y="597"/>
                  </a:cubicBezTo>
                  <a:close/>
                  <a:moveTo>
                    <a:pt x="2024" y="1"/>
                  </a:moveTo>
                  <a:cubicBezTo>
                    <a:pt x="1983" y="1"/>
                    <a:pt x="1941" y="2"/>
                    <a:pt x="1899" y="5"/>
                  </a:cubicBezTo>
                  <a:cubicBezTo>
                    <a:pt x="751" y="79"/>
                    <a:pt x="1" y="1176"/>
                    <a:pt x="123" y="3072"/>
                  </a:cubicBezTo>
                  <a:cubicBezTo>
                    <a:pt x="258" y="4878"/>
                    <a:pt x="1024" y="5860"/>
                    <a:pt x="2072" y="5860"/>
                  </a:cubicBezTo>
                  <a:cubicBezTo>
                    <a:pt x="2108" y="5860"/>
                    <a:pt x="2145" y="5858"/>
                    <a:pt x="2182" y="5856"/>
                  </a:cubicBezTo>
                  <a:cubicBezTo>
                    <a:pt x="3435" y="5775"/>
                    <a:pt x="4078" y="4667"/>
                    <a:pt x="3954" y="2745"/>
                  </a:cubicBezTo>
                  <a:cubicBezTo>
                    <a:pt x="3842" y="1009"/>
                    <a:pt x="3143" y="1"/>
                    <a:pt x="20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9"/>
            <p:cNvSpPr/>
            <p:nvPr/>
          </p:nvSpPr>
          <p:spPr>
            <a:xfrm>
              <a:off x="4643900" y="2861550"/>
              <a:ext cx="105700" cy="150300"/>
            </a:xfrm>
            <a:custGeom>
              <a:avLst/>
              <a:gdLst/>
              <a:ahLst/>
              <a:cxnLst/>
              <a:rect l="l" t="t" r="r" b="b"/>
              <a:pathLst>
                <a:path w="4228" h="6012" extrusionOk="0">
                  <a:moveTo>
                    <a:pt x="2031" y="749"/>
                  </a:moveTo>
                  <a:cubicBezTo>
                    <a:pt x="2915" y="749"/>
                    <a:pt x="3136" y="2097"/>
                    <a:pt x="3190" y="2911"/>
                  </a:cubicBezTo>
                  <a:cubicBezTo>
                    <a:pt x="3245" y="3762"/>
                    <a:pt x="3196" y="5201"/>
                    <a:pt x="2256" y="5263"/>
                  </a:cubicBezTo>
                  <a:cubicBezTo>
                    <a:pt x="2239" y="5264"/>
                    <a:pt x="2224" y="5264"/>
                    <a:pt x="2207" y="5264"/>
                  </a:cubicBezTo>
                  <a:cubicBezTo>
                    <a:pt x="1571" y="5264"/>
                    <a:pt x="1126" y="4443"/>
                    <a:pt x="1038" y="3103"/>
                  </a:cubicBezTo>
                  <a:lnTo>
                    <a:pt x="1038" y="3102"/>
                  </a:lnTo>
                  <a:cubicBezTo>
                    <a:pt x="992" y="2379"/>
                    <a:pt x="1063" y="1778"/>
                    <a:pt x="1247" y="1361"/>
                  </a:cubicBezTo>
                  <a:cubicBezTo>
                    <a:pt x="1412" y="982"/>
                    <a:pt x="1664" y="771"/>
                    <a:pt x="1972" y="752"/>
                  </a:cubicBezTo>
                  <a:cubicBezTo>
                    <a:pt x="1993" y="750"/>
                    <a:pt x="2013" y="749"/>
                    <a:pt x="2031" y="749"/>
                  </a:cubicBezTo>
                  <a:close/>
                  <a:moveTo>
                    <a:pt x="2032" y="597"/>
                  </a:moveTo>
                  <a:cubicBezTo>
                    <a:pt x="2009" y="597"/>
                    <a:pt x="1987" y="598"/>
                    <a:pt x="1963" y="599"/>
                  </a:cubicBezTo>
                  <a:cubicBezTo>
                    <a:pt x="1593" y="623"/>
                    <a:pt x="1298" y="865"/>
                    <a:pt x="1108" y="1299"/>
                  </a:cubicBezTo>
                  <a:cubicBezTo>
                    <a:pt x="915" y="1737"/>
                    <a:pt x="839" y="2364"/>
                    <a:pt x="887" y="3111"/>
                  </a:cubicBezTo>
                  <a:cubicBezTo>
                    <a:pt x="981" y="4562"/>
                    <a:pt x="1471" y="5415"/>
                    <a:pt x="2203" y="5415"/>
                  </a:cubicBezTo>
                  <a:cubicBezTo>
                    <a:pt x="2224" y="5415"/>
                    <a:pt x="2244" y="5415"/>
                    <a:pt x="2264" y="5414"/>
                  </a:cubicBezTo>
                  <a:cubicBezTo>
                    <a:pt x="3060" y="5362"/>
                    <a:pt x="3441" y="4470"/>
                    <a:pt x="3341" y="2900"/>
                  </a:cubicBezTo>
                  <a:cubicBezTo>
                    <a:pt x="3243" y="1410"/>
                    <a:pt x="2780" y="597"/>
                    <a:pt x="2032" y="597"/>
                  </a:cubicBezTo>
                  <a:close/>
                  <a:moveTo>
                    <a:pt x="2097" y="153"/>
                  </a:moveTo>
                  <a:cubicBezTo>
                    <a:pt x="3168" y="153"/>
                    <a:pt x="3841" y="1117"/>
                    <a:pt x="3952" y="2826"/>
                  </a:cubicBezTo>
                  <a:cubicBezTo>
                    <a:pt x="4073" y="4701"/>
                    <a:pt x="3469" y="5777"/>
                    <a:pt x="2250" y="5856"/>
                  </a:cubicBezTo>
                  <a:cubicBezTo>
                    <a:pt x="2213" y="5859"/>
                    <a:pt x="2177" y="5860"/>
                    <a:pt x="2142" y="5860"/>
                  </a:cubicBezTo>
                  <a:cubicBezTo>
                    <a:pt x="1094" y="5860"/>
                    <a:pt x="399" y="4855"/>
                    <a:pt x="273" y="3144"/>
                  </a:cubicBezTo>
                  <a:cubicBezTo>
                    <a:pt x="158" y="1377"/>
                    <a:pt x="811" y="232"/>
                    <a:pt x="1977" y="156"/>
                  </a:cubicBezTo>
                  <a:cubicBezTo>
                    <a:pt x="2018" y="153"/>
                    <a:pt x="2057" y="153"/>
                    <a:pt x="2097" y="153"/>
                  </a:cubicBezTo>
                  <a:close/>
                  <a:moveTo>
                    <a:pt x="2100" y="0"/>
                  </a:moveTo>
                  <a:cubicBezTo>
                    <a:pt x="2057" y="0"/>
                    <a:pt x="2011" y="1"/>
                    <a:pt x="1967" y="4"/>
                  </a:cubicBezTo>
                  <a:cubicBezTo>
                    <a:pt x="708" y="86"/>
                    <a:pt x="1" y="1293"/>
                    <a:pt x="120" y="3153"/>
                  </a:cubicBezTo>
                  <a:cubicBezTo>
                    <a:pt x="253" y="4931"/>
                    <a:pt x="1024" y="6011"/>
                    <a:pt x="2144" y="6011"/>
                  </a:cubicBezTo>
                  <a:cubicBezTo>
                    <a:pt x="2182" y="6011"/>
                    <a:pt x="2221" y="6010"/>
                    <a:pt x="2259" y="6008"/>
                  </a:cubicBezTo>
                  <a:cubicBezTo>
                    <a:pt x="3556" y="5924"/>
                    <a:pt x="4228" y="4760"/>
                    <a:pt x="4103" y="2817"/>
                  </a:cubicBezTo>
                  <a:cubicBezTo>
                    <a:pt x="3987" y="1017"/>
                    <a:pt x="3259" y="0"/>
                    <a:pt x="21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9"/>
            <p:cNvSpPr/>
            <p:nvPr/>
          </p:nvSpPr>
          <p:spPr>
            <a:xfrm>
              <a:off x="4778975" y="2854825"/>
              <a:ext cx="102000" cy="146500"/>
            </a:xfrm>
            <a:custGeom>
              <a:avLst/>
              <a:gdLst/>
              <a:ahLst/>
              <a:cxnLst/>
              <a:rect l="l" t="t" r="r" b="b"/>
              <a:pathLst>
                <a:path w="4080" h="5860" extrusionOk="0">
                  <a:moveTo>
                    <a:pt x="1959" y="598"/>
                  </a:moveTo>
                  <a:cubicBezTo>
                    <a:pt x="2709" y="598"/>
                    <a:pt x="3104" y="1476"/>
                    <a:pt x="3191" y="2829"/>
                  </a:cubicBezTo>
                  <a:cubicBezTo>
                    <a:pt x="3285" y="4274"/>
                    <a:pt x="2970" y="5211"/>
                    <a:pt x="2187" y="5262"/>
                  </a:cubicBezTo>
                  <a:cubicBezTo>
                    <a:pt x="2169" y="5263"/>
                    <a:pt x="2150" y="5264"/>
                    <a:pt x="2132" y="5264"/>
                  </a:cubicBezTo>
                  <a:cubicBezTo>
                    <a:pt x="1465" y="5264"/>
                    <a:pt x="983" y="4462"/>
                    <a:pt x="890" y="3031"/>
                  </a:cubicBezTo>
                  <a:cubicBezTo>
                    <a:pt x="790" y="1492"/>
                    <a:pt x="1225" y="643"/>
                    <a:pt x="1894" y="600"/>
                  </a:cubicBezTo>
                  <a:cubicBezTo>
                    <a:pt x="1916" y="598"/>
                    <a:pt x="1938" y="598"/>
                    <a:pt x="1959" y="598"/>
                  </a:cubicBezTo>
                  <a:close/>
                  <a:moveTo>
                    <a:pt x="2024" y="1"/>
                  </a:moveTo>
                  <a:cubicBezTo>
                    <a:pt x="1983" y="1"/>
                    <a:pt x="1941" y="2"/>
                    <a:pt x="1899" y="5"/>
                  </a:cubicBezTo>
                  <a:cubicBezTo>
                    <a:pt x="751" y="79"/>
                    <a:pt x="1" y="1176"/>
                    <a:pt x="123" y="3073"/>
                  </a:cubicBezTo>
                  <a:cubicBezTo>
                    <a:pt x="258" y="4877"/>
                    <a:pt x="1022" y="5860"/>
                    <a:pt x="2069" y="5860"/>
                  </a:cubicBezTo>
                  <a:cubicBezTo>
                    <a:pt x="2106" y="5860"/>
                    <a:pt x="2143" y="5858"/>
                    <a:pt x="2181" y="5856"/>
                  </a:cubicBezTo>
                  <a:cubicBezTo>
                    <a:pt x="3433" y="5775"/>
                    <a:pt x="4079" y="4668"/>
                    <a:pt x="3954" y="2746"/>
                  </a:cubicBezTo>
                  <a:cubicBezTo>
                    <a:pt x="3843" y="1010"/>
                    <a:pt x="3143" y="1"/>
                    <a:pt x="20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9"/>
            <p:cNvSpPr/>
            <p:nvPr/>
          </p:nvSpPr>
          <p:spPr>
            <a:xfrm>
              <a:off x="4778650" y="2852950"/>
              <a:ext cx="104250" cy="150275"/>
            </a:xfrm>
            <a:custGeom>
              <a:avLst/>
              <a:gdLst/>
              <a:ahLst/>
              <a:cxnLst/>
              <a:rect l="l" t="t" r="r" b="b"/>
              <a:pathLst>
                <a:path w="4170" h="6011" extrusionOk="0">
                  <a:moveTo>
                    <a:pt x="1972" y="748"/>
                  </a:moveTo>
                  <a:cubicBezTo>
                    <a:pt x="2855" y="748"/>
                    <a:pt x="3078" y="2096"/>
                    <a:pt x="3130" y="2910"/>
                  </a:cubicBezTo>
                  <a:cubicBezTo>
                    <a:pt x="3185" y="3761"/>
                    <a:pt x="3137" y="5200"/>
                    <a:pt x="2196" y="5262"/>
                  </a:cubicBezTo>
                  <a:cubicBezTo>
                    <a:pt x="2179" y="5263"/>
                    <a:pt x="2164" y="5263"/>
                    <a:pt x="2147" y="5263"/>
                  </a:cubicBezTo>
                  <a:cubicBezTo>
                    <a:pt x="1511" y="5263"/>
                    <a:pt x="1066" y="4442"/>
                    <a:pt x="979" y="3101"/>
                  </a:cubicBezTo>
                  <a:cubicBezTo>
                    <a:pt x="932" y="2378"/>
                    <a:pt x="1003" y="1775"/>
                    <a:pt x="1187" y="1360"/>
                  </a:cubicBezTo>
                  <a:cubicBezTo>
                    <a:pt x="1352" y="981"/>
                    <a:pt x="1604" y="770"/>
                    <a:pt x="1914" y="750"/>
                  </a:cubicBezTo>
                  <a:cubicBezTo>
                    <a:pt x="1933" y="749"/>
                    <a:pt x="1953" y="748"/>
                    <a:pt x="1972" y="748"/>
                  </a:cubicBezTo>
                  <a:close/>
                  <a:moveTo>
                    <a:pt x="1972" y="597"/>
                  </a:moveTo>
                  <a:cubicBezTo>
                    <a:pt x="1949" y="597"/>
                    <a:pt x="1927" y="597"/>
                    <a:pt x="1903" y="598"/>
                  </a:cubicBezTo>
                  <a:cubicBezTo>
                    <a:pt x="1535" y="623"/>
                    <a:pt x="1238" y="865"/>
                    <a:pt x="1048" y="1299"/>
                  </a:cubicBezTo>
                  <a:cubicBezTo>
                    <a:pt x="856" y="1736"/>
                    <a:pt x="779" y="2364"/>
                    <a:pt x="828" y="3111"/>
                  </a:cubicBezTo>
                  <a:cubicBezTo>
                    <a:pt x="921" y="4561"/>
                    <a:pt x="1411" y="5415"/>
                    <a:pt x="2143" y="5415"/>
                  </a:cubicBezTo>
                  <a:cubicBezTo>
                    <a:pt x="2164" y="5415"/>
                    <a:pt x="2183" y="5414"/>
                    <a:pt x="2205" y="5413"/>
                  </a:cubicBezTo>
                  <a:cubicBezTo>
                    <a:pt x="3000" y="5360"/>
                    <a:pt x="3381" y="4468"/>
                    <a:pt x="3281" y="2900"/>
                  </a:cubicBezTo>
                  <a:cubicBezTo>
                    <a:pt x="3183" y="1411"/>
                    <a:pt x="2720" y="597"/>
                    <a:pt x="1972" y="597"/>
                  </a:cubicBezTo>
                  <a:close/>
                  <a:moveTo>
                    <a:pt x="2037" y="151"/>
                  </a:moveTo>
                  <a:cubicBezTo>
                    <a:pt x="3108" y="152"/>
                    <a:pt x="3781" y="1118"/>
                    <a:pt x="3893" y="2825"/>
                  </a:cubicBezTo>
                  <a:cubicBezTo>
                    <a:pt x="4013" y="4700"/>
                    <a:pt x="3410" y="5777"/>
                    <a:pt x="2190" y="5855"/>
                  </a:cubicBezTo>
                  <a:cubicBezTo>
                    <a:pt x="2153" y="5858"/>
                    <a:pt x="2117" y="5859"/>
                    <a:pt x="2082" y="5859"/>
                  </a:cubicBezTo>
                  <a:cubicBezTo>
                    <a:pt x="1035" y="5859"/>
                    <a:pt x="339" y="4854"/>
                    <a:pt x="213" y="3143"/>
                  </a:cubicBezTo>
                  <a:cubicBezTo>
                    <a:pt x="154" y="2248"/>
                    <a:pt x="294" y="1497"/>
                    <a:pt x="613" y="969"/>
                  </a:cubicBezTo>
                  <a:cubicBezTo>
                    <a:pt x="915" y="473"/>
                    <a:pt x="1365" y="192"/>
                    <a:pt x="1918" y="155"/>
                  </a:cubicBezTo>
                  <a:cubicBezTo>
                    <a:pt x="1958" y="153"/>
                    <a:pt x="1997" y="151"/>
                    <a:pt x="2037" y="151"/>
                  </a:cubicBezTo>
                  <a:close/>
                  <a:moveTo>
                    <a:pt x="2033" y="0"/>
                  </a:moveTo>
                  <a:cubicBezTo>
                    <a:pt x="1991" y="0"/>
                    <a:pt x="1950" y="2"/>
                    <a:pt x="1907" y="4"/>
                  </a:cubicBezTo>
                  <a:cubicBezTo>
                    <a:pt x="1303" y="43"/>
                    <a:pt x="811" y="349"/>
                    <a:pt x="483" y="891"/>
                  </a:cubicBezTo>
                  <a:cubicBezTo>
                    <a:pt x="148" y="1445"/>
                    <a:pt x="1" y="2227"/>
                    <a:pt x="61" y="3152"/>
                  </a:cubicBezTo>
                  <a:cubicBezTo>
                    <a:pt x="193" y="4929"/>
                    <a:pt x="964" y="6010"/>
                    <a:pt x="2084" y="6010"/>
                  </a:cubicBezTo>
                  <a:cubicBezTo>
                    <a:pt x="2122" y="6010"/>
                    <a:pt x="2161" y="6009"/>
                    <a:pt x="2199" y="6006"/>
                  </a:cubicBezTo>
                  <a:cubicBezTo>
                    <a:pt x="3497" y="5923"/>
                    <a:pt x="4169" y="4760"/>
                    <a:pt x="4043" y="2816"/>
                  </a:cubicBezTo>
                  <a:cubicBezTo>
                    <a:pt x="3927" y="1012"/>
                    <a:pt x="3203" y="0"/>
                    <a:pt x="20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9"/>
            <p:cNvSpPr/>
            <p:nvPr/>
          </p:nvSpPr>
          <p:spPr>
            <a:xfrm>
              <a:off x="4912225" y="2846225"/>
              <a:ext cx="101975" cy="146500"/>
            </a:xfrm>
            <a:custGeom>
              <a:avLst/>
              <a:gdLst/>
              <a:ahLst/>
              <a:cxnLst/>
              <a:rect l="l" t="t" r="r" b="b"/>
              <a:pathLst>
                <a:path w="4079" h="5860" extrusionOk="0">
                  <a:moveTo>
                    <a:pt x="1958" y="597"/>
                  </a:moveTo>
                  <a:cubicBezTo>
                    <a:pt x="2708" y="597"/>
                    <a:pt x="3103" y="1477"/>
                    <a:pt x="3191" y="2830"/>
                  </a:cubicBezTo>
                  <a:cubicBezTo>
                    <a:pt x="3284" y="4274"/>
                    <a:pt x="2969" y="5211"/>
                    <a:pt x="2186" y="5261"/>
                  </a:cubicBezTo>
                  <a:cubicBezTo>
                    <a:pt x="2167" y="5262"/>
                    <a:pt x="2149" y="5263"/>
                    <a:pt x="2131" y="5263"/>
                  </a:cubicBezTo>
                  <a:cubicBezTo>
                    <a:pt x="1464" y="5263"/>
                    <a:pt x="982" y="4461"/>
                    <a:pt x="889" y="3031"/>
                  </a:cubicBezTo>
                  <a:cubicBezTo>
                    <a:pt x="790" y="1491"/>
                    <a:pt x="1224" y="643"/>
                    <a:pt x="1894" y="599"/>
                  </a:cubicBezTo>
                  <a:cubicBezTo>
                    <a:pt x="1916" y="597"/>
                    <a:pt x="1937" y="597"/>
                    <a:pt x="1958" y="597"/>
                  </a:cubicBezTo>
                  <a:close/>
                  <a:moveTo>
                    <a:pt x="2025" y="1"/>
                  </a:moveTo>
                  <a:cubicBezTo>
                    <a:pt x="1983" y="1"/>
                    <a:pt x="1941" y="2"/>
                    <a:pt x="1898" y="5"/>
                  </a:cubicBezTo>
                  <a:cubicBezTo>
                    <a:pt x="751" y="79"/>
                    <a:pt x="1" y="1176"/>
                    <a:pt x="123" y="3072"/>
                  </a:cubicBezTo>
                  <a:cubicBezTo>
                    <a:pt x="257" y="4877"/>
                    <a:pt x="1022" y="5860"/>
                    <a:pt x="2070" y="5860"/>
                  </a:cubicBezTo>
                  <a:cubicBezTo>
                    <a:pt x="2106" y="5860"/>
                    <a:pt x="2143" y="5859"/>
                    <a:pt x="2181" y="5856"/>
                  </a:cubicBezTo>
                  <a:cubicBezTo>
                    <a:pt x="3434" y="5775"/>
                    <a:pt x="4078" y="4668"/>
                    <a:pt x="3955" y="2745"/>
                  </a:cubicBezTo>
                  <a:cubicBezTo>
                    <a:pt x="3842" y="1010"/>
                    <a:pt x="3143" y="1"/>
                    <a:pt x="2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9"/>
            <p:cNvSpPr/>
            <p:nvPr/>
          </p:nvSpPr>
          <p:spPr>
            <a:xfrm>
              <a:off x="4911900" y="2844325"/>
              <a:ext cx="104250" cy="150300"/>
            </a:xfrm>
            <a:custGeom>
              <a:avLst/>
              <a:gdLst/>
              <a:ahLst/>
              <a:cxnLst/>
              <a:rect l="l" t="t" r="r" b="b"/>
              <a:pathLst>
                <a:path w="4170" h="6012" extrusionOk="0">
                  <a:moveTo>
                    <a:pt x="1968" y="749"/>
                  </a:moveTo>
                  <a:cubicBezTo>
                    <a:pt x="2853" y="749"/>
                    <a:pt x="3077" y="2095"/>
                    <a:pt x="3129" y="2911"/>
                  </a:cubicBezTo>
                  <a:cubicBezTo>
                    <a:pt x="3176" y="3636"/>
                    <a:pt x="3120" y="4210"/>
                    <a:pt x="2961" y="4617"/>
                  </a:cubicBezTo>
                  <a:cubicBezTo>
                    <a:pt x="2801" y="5022"/>
                    <a:pt x="2544" y="5239"/>
                    <a:pt x="2195" y="5261"/>
                  </a:cubicBezTo>
                  <a:cubicBezTo>
                    <a:pt x="2180" y="5264"/>
                    <a:pt x="2163" y="5264"/>
                    <a:pt x="2147" y="5264"/>
                  </a:cubicBezTo>
                  <a:cubicBezTo>
                    <a:pt x="1510" y="5264"/>
                    <a:pt x="1065" y="4444"/>
                    <a:pt x="978" y="3102"/>
                  </a:cubicBezTo>
                  <a:lnTo>
                    <a:pt x="979" y="3102"/>
                  </a:lnTo>
                  <a:cubicBezTo>
                    <a:pt x="888" y="1694"/>
                    <a:pt x="1246" y="793"/>
                    <a:pt x="1913" y="750"/>
                  </a:cubicBezTo>
                  <a:cubicBezTo>
                    <a:pt x="1931" y="749"/>
                    <a:pt x="1950" y="749"/>
                    <a:pt x="1968" y="749"/>
                  </a:cubicBezTo>
                  <a:close/>
                  <a:moveTo>
                    <a:pt x="1962" y="598"/>
                  </a:moveTo>
                  <a:cubicBezTo>
                    <a:pt x="1942" y="598"/>
                    <a:pt x="1922" y="598"/>
                    <a:pt x="1902" y="599"/>
                  </a:cubicBezTo>
                  <a:cubicBezTo>
                    <a:pt x="1142" y="649"/>
                    <a:pt x="730" y="1611"/>
                    <a:pt x="827" y="3111"/>
                  </a:cubicBezTo>
                  <a:cubicBezTo>
                    <a:pt x="922" y="4562"/>
                    <a:pt x="1410" y="5415"/>
                    <a:pt x="2142" y="5415"/>
                  </a:cubicBezTo>
                  <a:lnTo>
                    <a:pt x="2143" y="5415"/>
                  </a:lnTo>
                  <a:cubicBezTo>
                    <a:pt x="2163" y="5415"/>
                    <a:pt x="2183" y="5414"/>
                    <a:pt x="2204" y="5412"/>
                  </a:cubicBezTo>
                  <a:cubicBezTo>
                    <a:pt x="2617" y="5386"/>
                    <a:pt x="2918" y="5136"/>
                    <a:pt x="3100" y="4671"/>
                  </a:cubicBezTo>
                  <a:cubicBezTo>
                    <a:pt x="3267" y="4246"/>
                    <a:pt x="3328" y="3649"/>
                    <a:pt x="3280" y="2900"/>
                  </a:cubicBezTo>
                  <a:cubicBezTo>
                    <a:pt x="3182" y="1405"/>
                    <a:pt x="2719" y="598"/>
                    <a:pt x="1962" y="598"/>
                  </a:cubicBezTo>
                  <a:close/>
                  <a:moveTo>
                    <a:pt x="2039" y="153"/>
                  </a:moveTo>
                  <a:cubicBezTo>
                    <a:pt x="2547" y="153"/>
                    <a:pt x="2965" y="367"/>
                    <a:pt x="3283" y="791"/>
                  </a:cubicBezTo>
                  <a:cubicBezTo>
                    <a:pt x="3625" y="1252"/>
                    <a:pt x="3835" y="1955"/>
                    <a:pt x="3891" y="2826"/>
                  </a:cubicBezTo>
                  <a:cubicBezTo>
                    <a:pt x="4013" y="4701"/>
                    <a:pt x="3408" y="5777"/>
                    <a:pt x="2190" y="5857"/>
                  </a:cubicBezTo>
                  <a:cubicBezTo>
                    <a:pt x="2154" y="5859"/>
                    <a:pt x="2116" y="5859"/>
                    <a:pt x="2081" y="5859"/>
                  </a:cubicBezTo>
                  <a:cubicBezTo>
                    <a:pt x="1034" y="5859"/>
                    <a:pt x="338" y="4855"/>
                    <a:pt x="212" y="3144"/>
                  </a:cubicBezTo>
                  <a:cubicBezTo>
                    <a:pt x="153" y="2249"/>
                    <a:pt x="293" y="1498"/>
                    <a:pt x="612" y="970"/>
                  </a:cubicBezTo>
                  <a:cubicBezTo>
                    <a:pt x="912" y="474"/>
                    <a:pt x="1364" y="192"/>
                    <a:pt x="1917" y="157"/>
                  </a:cubicBezTo>
                  <a:cubicBezTo>
                    <a:pt x="1957" y="154"/>
                    <a:pt x="1999" y="153"/>
                    <a:pt x="2039" y="153"/>
                  </a:cubicBezTo>
                  <a:close/>
                  <a:moveTo>
                    <a:pt x="2021" y="1"/>
                  </a:moveTo>
                  <a:cubicBezTo>
                    <a:pt x="1983" y="1"/>
                    <a:pt x="1945" y="2"/>
                    <a:pt x="1907" y="4"/>
                  </a:cubicBezTo>
                  <a:cubicBezTo>
                    <a:pt x="1303" y="43"/>
                    <a:pt x="812" y="351"/>
                    <a:pt x="483" y="891"/>
                  </a:cubicBezTo>
                  <a:cubicBezTo>
                    <a:pt x="147" y="1444"/>
                    <a:pt x="1" y="2227"/>
                    <a:pt x="59" y="3154"/>
                  </a:cubicBezTo>
                  <a:cubicBezTo>
                    <a:pt x="192" y="4931"/>
                    <a:pt x="963" y="6012"/>
                    <a:pt x="2083" y="6012"/>
                  </a:cubicBezTo>
                  <a:cubicBezTo>
                    <a:pt x="2121" y="6012"/>
                    <a:pt x="2160" y="6010"/>
                    <a:pt x="2200" y="6008"/>
                  </a:cubicBezTo>
                  <a:cubicBezTo>
                    <a:pt x="3497" y="5924"/>
                    <a:pt x="4169" y="4761"/>
                    <a:pt x="4044" y="2817"/>
                  </a:cubicBezTo>
                  <a:cubicBezTo>
                    <a:pt x="3985" y="1902"/>
                    <a:pt x="3770" y="1191"/>
                    <a:pt x="3404" y="701"/>
                  </a:cubicBezTo>
                  <a:cubicBezTo>
                    <a:pt x="3057" y="237"/>
                    <a:pt x="2578" y="1"/>
                    <a:pt x="20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9"/>
            <p:cNvSpPr/>
            <p:nvPr/>
          </p:nvSpPr>
          <p:spPr>
            <a:xfrm>
              <a:off x="5045450" y="2837600"/>
              <a:ext cx="102000" cy="146500"/>
            </a:xfrm>
            <a:custGeom>
              <a:avLst/>
              <a:gdLst/>
              <a:ahLst/>
              <a:cxnLst/>
              <a:rect l="l" t="t" r="r" b="b"/>
              <a:pathLst>
                <a:path w="4080" h="5860" extrusionOk="0">
                  <a:moveTo>
                    <a:pt x="1961" y="598"/>
                  </a:moveTo>
                  <a:cubicBezTo>
                    <a:pt x="2710" y="598"/>
                    <a:pt x="3104" y="1476"/>
                    <a:pt x="3193" y="2830"/>
                  </a:cubicBezTo>
                  <a:cubicBezTo>
                    <a:pt x="3285" y="4274"/>
                    <a:pt x="2970" y="5210"/>
                    <a:pt x="2187" y="5261"/>
                  </a:cubicBezTo>
                  <a:cubicBezTo>
                    <a:pt x="2169" y="5262"/>
                    <a:pt x="2150" y="5263"/>
                    <a:pt x="2132" y="5263"/>
                  </a:cubicBezTo>
                  <a:cubicBezTo>
                    <a:pt x="1465" y="5263"/>
                    <a:pt x="983" y="4462"/>
                    <a:pt x="890" y="3031"/>
                  </a:cubicBezTo>
                  <a:cubicBezTo>
                    <a:pt x="791" y="1492"/>
                    <a:pt x="1225" y="643"/>
                    <a:pt x="1896" y="600"/>
                  </a:cubicBezTo>
                  <a:cubicBezTo>
                    <a:pt x="1918" y="599"/>
                    <a:pt x="1939" y="598"/>
                    <a:pt x="1961" y="598"/>
                  </a:cubicBezTo>
                  <a:close/>
                  <a:moveTo>
                    <a:pt x="2024" y="1"/>
                  </a:moveTo>
                  <a:cubicBezTo>
                    <a:pt x="1983" y="1"/>
                    <a:pt x="1942" y="2"/>
                    <a:pt x="1900" y="5"/>
                  </a:cubicBezTo>
                  <a:cubicBezTo>
                    <a:pt x="752" y="79"/>
                    <a:pt x="1" y="1176"/>
                    <a:pt x="123" y="3073"/>
                  </a:cubicBezTo>
                  <a:cubicBezTo>
                    <a:pt x="258" y="4877"/>
                    <a:pt x="1023" y="5860"/>
                    <a:pt x="2071" y="5860"/>
                  </a:cubicBezTo>
                  <a:cubicBezTo>
                    <a:pt x="2108" y="5860"/>
                    <a:pt x="2145" y="5858"/>
                    <a:pt x="2182" y="5856"/>
                  </a:cubicBezTo>
                  <a:cubicBezTo>
                    <a:pt x="3435" y="5775"/>
                    <a:pt x="4080" y="4668"/>
                    <a:pt x="3956" y="2746"/>
                  </a:cubicBezTo>
                  <a:cubicBezTo>
                    <a:pt x="3843" y="1009"/>
                    <a:pt x="3143" y="1"/>
                    <a:pt x="20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9"/>
            <p:cNvSpPr/>
            <p:nvPr/>
          </p:nvSpPr>
          <p:spPr>
            <a:xfrm>
              <a:off x="5043625" y="2835725"/>
              <a:ext cx="105725" cy="150275"/>
            </a:xfrm>
            <a:custGeom>
              <a:avLst/>
              <a:gdLst/>
              <a:ahLst/>
              <a:cxnLst/>
              <a:rect l="l" t="t" r="r" b="b"/>
              <a:pathLst>
                <a:path w="4229" h="6011" extrusionOk="0">
                  <a:moveTo>
                    <a:pt x="2031" y="748"/>
                  </a:moveTo>
                  <a:cubicBezTo>
                    <a:pt x="2915" y="748"/>
                    <a:pt x="3137" y="2096"/>
                    <a:pt x="3189" y="2910"/>
                  </a:cubicBezTo>
                  <a:cubicBezTo>
                    <a:pt x="3245" y="3761"/>
                    <a:pt x="3195" y="5200"/>
                    <a:pt x="2255" y="5262"/>
                  </a:cubicBezTo>
                  <a:cubicBezTo>
                    <a:pt x="2239" y="5263"/>
                    <a:pt x="2223" y="5263"/>
                    <a:pt x="2207" y="5263"/>
                  </a:cubicBezTo>
                  <a:cubicBezTo>
                    <a:pt x="1570" y="5263"/>
                    <a:pt x="1125" y="4442"/>
                    <a:pt x="1039" y="3101"/>
                  </a:cubicBezTo>
                  <a:cubicBezTo>
                    <a:pt x="992" y="2378"/>
                    <a:pt x="1064" y="1775"/>
                    <a:pt x="1246" y="1360"/>
                  </a:cubicBezTo>
                  <a:cubicBezTo>
                    <a:pt x="1413" y="981"/>
                    <a:pt x="1664" y="770"/>
                    <a:pt x="1973" y="751"/>
                  </a:cubicBezTo>
                  <a:cubicBezTo>
                    <a:pt x="1993" y="749"/>
                    <a:pt x="2013" y="748"/>
                    <a:pt x="2031" y="748"/>
                  </a:cubicBezTo>
                  <a:close/>
                  <a:moveTo>
                    <a:pt x="2032" y="596"/>
                  </a:moveTo>
                  <a:cubicBezTo>
                    <a:pt x="2009" y="596"/>
                    <a:pt x="1986" y="597"/>
                    <a:pt x="1963" y="598"/>
                  </a:cubicBezTo>
                  <a:cubicBezTo>
                    <a:pt x="1594" y="623"/>
                    <a:pt x="1298" y="865"/>
                    <a:pt x="1107" y="1299"/>
                  </a:cubicBezTo>
                  <a:cubicBezTo>
                    <a:pt x="915" y="1736"/>
                    <a:pt x="838" y="2364"/>
                    <a:pt x="886" y="3112"/>
                  </a:cubicBezTo>
                  <a:cubicBezTo>
                    <a:pt x="981" y="4561"/>
                    <a:pt x="1470" y="5414"/>
                    <a:pt x="2203" y="5414"/>
                  </a:cubicBezTo>
                  <a:cubicBezTo>
                    <a:pt x="2224" y="5414"/>
                    <a:pt x="2246" y="5414"/>
                    <a:pt x="2264" y="5413"/>
                  </a:cubicBezTo>
                  <a:cubicBezTo>
                    <a:pt x="3059" y="5361"/>
                    <a:pt x="3441" y="4469"/>
                    <a:pt x="3341" y="2901"/>
                  </a:cubicBezTo>
                  <a:cubicBezTo>
                    <a:pt x="3244" y="1409"/>
                    <a:pt x="2780" y="596"/>
                    <a:pt x="2032" y="596"/>
                  </a:cubicBezTo>
                  <a:close/>
                  <a:moveTo>
                    <a:pt x="2098" y="151"/>
                  </a:moveTo>
                  <a:cubicBezTo>
                    <a:pt x="3168" y="151"/>
                    <a:pt x="3841" y="1118"/>
                    <a:pt x="3952" y="2825"/>
                  </a:cubicBezTo>
                  <a:cubicBezTo>
                    <a:pt x="4073" y="4702"/>
                    <a:pt x="3469" y="5777"/>
                    <a:pt x="2250" y="5855"/>
                  </a:cubicBezTo>
                  <a:cubicBezTo>
                    <a:pt x="2211" y="5858"/>
                    <a:pt x="2172" y="5860"/>
                    <a:pt x="2134" y="5860"/>
                  </a:cubicBezTo>
                  <a:cubicBezTo>
                    <a:pt x="1086" y="5860"/>
                    <a:pt x="399" y="4850"/>
                    <a:pt x="272" y="3143"/>
                  </a:cubicBezTo>
                  <a:cubicBezTo>
                    <a:pt x="157" y="1377"/>
                    <a:pt x="811" y="231"/>
                    <a:pt x="1976" y="155"/>
                  </a:cubicBezTo>
                  <a:cubicBezTo>
                    <a:pt x="2017" y="153"/>
                    <a:pt x="2057" y="151"/>
                    <a:pt x="2096" y="151"/>
                  </a:cubicBezTo>
                  <a:close/>
                  <a:moveTo>
                    <a:pt x="2101" y="0"/>
                  </a:moveTo>
                  <a:cubicBezTo>
                    <a:pt x="2057" y="0"/>
                    <a:pt x="2013" y="2"/>
                    <a:pt x="1969" y="4"/>
                  </a:cubicBezTo>
                  <a:cubicBezTo>
                    <a:pt x="709" y="86"/>
                    <a:pt x="1" y="1292"/>
                    <a:pt x="121" y="3153"/>
                  </a:cubicBezTo>
                  <a:cubicBezTo>
                    <a:pt x="254" y="4930"/>
                    <a:pt x="1024" y="6010"/>
                    <a:pt x="2146" y="6010"/>
                  </a:cubicBezTo>
                  <a:cubicBezTo>
                    <a:pt x="2183" y="6010"/>
                    <a:pt x="2221" y="6009"/>
                    <a:pt x="2259" y="6008"/>
                  </a:cubicBezTo>
                  <a:cubicBezTo>
                    <a:pt x="3556" y="5923"/>
                    <a:pt x="4228" y="4760"/>
                    <a:pt x="4103" y="2816"/>
                  </a:cubicBezTo>
                  <a:cubicBezTo>
                    <a:pt x="3987" y="1018"/>
                    <a:pt x="3260" y="0"/>
                    <a:pt x="21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9"/>
            <p:cNvSpPr/>
            <p:nvPr/>
          </p:nvSpPr>
          <p:spPr>
            <a:xfrm>
              <a:off x="4768175" y="3187725"/>
              <a:ext cx="345975" cy="345975"/>
            </a:xfrm>
            <a:custGeom>
              <a:avLst/>
              <a:gdLst/>
              <a:ahLst/>
              <a:cxnLst/>
              <a:rect l="l" t="t" r="r" b="b"/>
              <a:pathLst>
                <a:path w="13839" h="13839" extrusionOk="0">
                  <a:moveTo>
                    <a:pt x="6919" y="1"/>
                  </a:moveTo>
                  <a:cubicBezTo>
                    <a:pt x="5083" y="1"/>
                    <a:pt x="3324" y="730"/>
                    <a:pt x="2027" y="2027"/>
                  </a:cubicBezTo>
                  <a:cubicBezTo>
                    <a:pt x="728" y="3325"/>
                    <a:pt x="0" y="5085"/>
                    <a:pt x="0" y="6920"/>
                  </a:cubicBezTo>
                  <a:cubicBezTo>
                    <a:pt x="0" y="8754"/>
                    <a:pt x="728" y="10514"/>
                    <a:pt x="2027" y="11812"/>
                  </a:cubicBezTo>
                  <a:cubicBezTo>
                    <a:pt x="3324" y="13109"/>
                    <a:pt x="5083" y="13839"/>
                    <a:pt x="6919" y="13839"/>
                  </a:cubicBezTo>
                  <a:cubicBezTo>
                    <a:pt x="8754" y="13839"/>
                    <a:pt x="10514" y="13109"/>
                    <a:pt x="11811" y="11812"/>
                  </a:cubicBezTo>
                  <a:cubicBezTo>
                    <a:pt x="13109" y="10514"/>
                    <a:pt x="13838" y="8754"/>
                    <a:pt x="13838" y="6920"/>
                  </a:cubicBezTo>
                  <a:cubicBezTo>
                    <a:pt x="13838" y="5085"/>
                    <a:pt x="13109" y="3325"/>
                    <a:pt x="11811" y="2027"/>
                  </a:cubicBezTo>
                  <a:cubicBezTo>
                    <a:pt x="10514" y="730"/>
                    <a:pt x="8754" y="1"/>
                    <a:pt x="69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9"/>
            <p:cNvSpPr/>
            <p:nvPr/>
          </p:nvSpPr>
          <p:spPr>
            <a:xfrm>
              <a:off x="4757850" y="3180150"/>
              <a:ext cx="366575" cy="361125"/>
            </a:xfrm>
            <a:custGeom>
              <a:avLst/>
              <a:gdLst/>
              <a:ahLst/>
              <a:cxnLst/>
              <a:rect l="l" t="t" r="r" b="b"/>
              <a:pathLst>
                <a:path w="14663" h="14445" extrusionOk="0">
                  <a:moveTo>
                    <a:pt x="7341" y="606"/>
                  </a:moveTo>
                  <a:cubicBezTo>
                    <a:pt x="8948" y="606"/>
                    <a:pt x="10481" y="1183"/>
                    <a:pt x="11699" y="2252"/>
                  </a:cubicBezTo>
                  <a:cubicBezTo>
                    <a:pt x="13026" y="3419"/>
                    <a:pt x="13820" y="5032"/>
                    <a:pt x="13934" y="6797"/>
                  </a:cubicBezTo>
                  <a:cubicBezTo>
                    <a:pt x="14048" y="8560"/>
                    <a:pt x="13467" y="10262"/>
                    <a:pt x="12302" y="11589"/>
                  </a:cubicBezTo>
                  <a:cubicBezTo>
                    <a:pt x="11136" y="12917"/>
                    <a:pt x="9521" y="13709"/>
                    <a:pt x="7758" y="13825"/>
                  </a:cubicBezTo>
                  <a:cubicBezTo>
                    <a:pt x="7612" y="13835"/>
                    <a:pt x="7466" y="13839"/>
                    <a:pt x="7321" y="13839"/>
                  </a:cubicBezTo>
                  <a:cubicBezTo>
                    <a:pt x="5715" y="13839"/>
                    <a:pt x="4181" y="13262"/>
                    <a:pt x="2965" y="12193"/>
                  </a:cubicBezTo>
                  <a:cubicBezTo>
                    <a:pt x="1637" y="11027"/>
                    <a:pt x="844" y="9413"/>
                    <a:pt x="730" y="7650"/>
                  </a:cubicBezTo>
                  <a:cubicBezTo>
                    <a:pt x="615" y="5885"/>
                    <a:pt x="1196" y="4183"/>
                    <a:pt x="2362" y="2856"/>
                  </a:cubicBezTo>
                  <a:cubicBezTo>
                    <a:pt x="3527" y="1528"/>
                    <a:pt x="5142" y="735"/>
                    <a:pt x="6905" y="620"/>
                  </a:cubicBezTo>
                  <a:cubicBezTo>
                    <a:pt x="7051" y="611"/>
                    <a:pt x="7197" y="606"/>
                    <a:pt x="7341" y="606"/>
                  </a:cubicBezTo>
                  <a:close/>
                  <a:moveTo>
                    <a:pt x="7344" y="0"/>
                  </a:moveTo>
                  <a:cubicBezTo>
                    <a:pt x="7185" y="0"/>
                    <a:pt x="7026" y="5"/>
                    <a:pt x="6866" y="16"/>
                  </a:cubicBezTo>
                  <a:cubicBezTo>
                    <a:pt x="4941" y="141"/>
                    <a:pt x="3179" y="1007"/>
                    <a:pt x="1906" y="2456"/>
                  </a:cubicBezTo>
                  <a:cubicBezTo>
                    <a:pt x="633" y="3906"/>
                    <a:pt x="1" y="5763"/>
                    <a:pt x="126" y="7689"/>
                  </a:cubicBezTo>
                  <a:cubicBezTo>
                    <a:pt x="249" y="9614"/>
                    <a:pt x="1117" y="11374"/>
                    <a:pt x="2565" y="12648"/>
                  </a:cubicBezTo>
                  <a:cubicBezTo>
                    <a:pt x="3894" y="13816"/>
                    <a:pt x="5568" y="14445"/>
                    <a:pt x="7321" y="14445"/>
                  </a:cubicBezTo>
                  <a:cubicBezTo>
                    <a:pt x="7479" y="14445"/>
                    <a:pt x="7638" y="14440"/>
                    <a:pt x="7797" y="14429"/>
                  </a:cubicBezTo>
                  <a:cubicBezTo>
                    <a:pt x="9723" y="14304"/>
                    <a:pt x="11484" y="13438"/>
                    <a:pt x="12758" y="11989"/>
                  </a:cubicBezTo>
                  <a:cubicBezTo>
                    <a:pt x="14031" y="10539"/>
                    <a:pt x="14663" y="8682"/>
                    <a:pt x="14539" y="6758"/>
                  </a:cubicBezTo>
                  <a:cubicBezTo>
                    <a:pt x="14414" y="4832"/>
                    <a:pt x="13547" y="3070"/>
                    <a:pt x="12099" y="1797"/>
                  </a:cubicBezTo>
                  <a:cubicBezTo>
                    <a:pt x="10770" y="629"/>
                    <a:pt x="9097" y="0"/>
                    <a:pt x="73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9"/>
            <p:cNvSpPr/>
            <p:nvPr/>
          </p:nvSpPr>
          <p:spPr>
            <a:xfrm>
              <a:off x="5002650" y="3172550"/>
              <a:ext cx="345975" cy="345975"/>
            </a:xfrm>
            <a:custGeom>
              <a:avLst/>
              <a:gdLst/>
              <a:ahLst/>
              <a:cxnLst/>
              <a:rect l="l" t="t" r="r" b="b"/>
              <a:pathLst>
                <a:path w="13839" h="13839" extrusionOk="0">
                  <a:moveTo>
                    <a:pt x="6919" y="1"/>
                  </a:moveTo>
                  <a:cubicBezTo>
                    <a:pt x="5084" y="1"/>
                    <a:pt x="3325" y="730"/>
                    <a:pt x="2027" y="2028"/>
                  </a:cubicBezTo>
                  <a:cubicBezTo>
                    <a:pt x="730" y="3325"/>
                    <a:pt x="0" y="5085"/>
                    <a:pt x="0" y="6920"/>
                  </a:cubicBezTo>
                  <a:cubicBezTo>
                    <a:pt x="0" y="8756"/>
                    <a:pt x="730" y="10515"/>
                    <a:pt x="2027" y="11812"/>
                  </a:cubicBezTo>
                  <a:cubicBezTo>
                    <a:pt x="3325" y="13111"/>
                    <a:pt x="5084" y="13839"/>
                    <a:pt x="6919" y="13839"/>
                  </a:cubicBezTo>
                  <a:cubicBezTo>
                    <a:pt x="8754" y="13839"/>
                    <a:pt x="10515" y="13111"/>
                    <a:pt x="11812" y="11812"/>
                  </a:cubicBezTo>
                  <a:cubicBezTo>
                    <a:pt x="13110" y="10515"/>
                    <a:pt x="13838" y="8756"/>
                    <a:pt x="13838" y="6920"/>
                  </a:cubicBezTo>
                  <a:cubicBezTo>
                    <a:pt x="13838" y="5085"/>
                    <a:pt x="13110" y="3325"/>
                    <a:pt x="11812" y="2028"/>
                  </a:cubicBezTo>
                  <a:cubicBezTo>
                    <a:pt x="10515" y="730"/>
                    <a:pt x="8754" y="1"/>
                    <a:pt x="69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9"/>
            <p:cNvSpPr/>
            <p:nvPr/>
          </p:nvSpPr>
          <p:spPr>
            <a:xfrm>
              <a:off x="4989025" y="3165025"/>
              <a:ext cx="373200" cy="361100"/>
            </a:xfrm>
            <a:custGeom>
              <a:avLst/>
              <a:gdLst/>
              <a:ahLst/>
              <a:cxnLst/>
              <a:rect l="l" t="t" r="r" b="b"/>
              <a:pathLst>
                <a:path w="14928" h="14444" extrusionOk="0">
                  <a:moveTo>
                    <a:pt x="7475" y="605"/>
                  </a:moveTo>
                  <a:cubicBezTo>
                    <a:pt x="9080" y="605"/>
                    <a:pt x="10614" y="1181"/>
                    <a:pt x="11831" y="2251"/>
                  </a:cubicBezTo>
                  <a:cubicBezTo>
                    <a:pt x="13159" y="3418"/>
                    <a:pt x="13954" y="5030"/>
                    <a:pt x="14067" y="6795"/>
                  </a:cubicBezTo>
                  <a:cubicBezTo>
                    <a:pt x="14181" y="8558"/>
                    <a:pt x="13601" y="10260"/>
                    <a:pt x="12435" y="11589"/>
                  </a:cubicBezTo>
                  <a:cubicBezTo>
                    <a:pt x="11268" y="12916"/>
                    <a:pt x="9655" y="13710"/>
                    <a:pt x="7891" y="13823"/>
                  </a:cubicBezTo>
                  <a:cubicBezTo>
                    <a:pt x="7745" y="13833"/>
                    <a:pt x="7600" y="13837"/>
                    <a:pt x="7455" y="13837"/>
                  </a:cubicBezTo>
                  <a:cubicBezTo>
                    <a:pt x="3984" y="13837"/>
                    <a:pt x="1088" y="11144"/>
                    <a:pt x="862" y="7648"/>
                  </a:cubicBezTo>
                  <a:cubicBezTo>
                    <a:pt x="627" y="4008"/>
                    <a:pt x="3397" y="854"/>
                    <a:pt x="7038" y="620"/>
                  </a:cubicBezTo>
                  <a:cubicBezTo>
                    <a:pt x="7184" y="609"/>
                    <a:pt x="7330" y="605"/>
                    <a:pt x="7475" y="605"/>
                  </a:cubicBezTo>
                  <a:close/>
                  <a:moveTo>
                    <a:pt x="7470" y="0"/>
                  </a:moveTo>
                  <a:cubicBezTo>
                    <a:pt x="7314" y="0"/>
                    <a:pt x="7157" y="5"/>
                    <a:pt x="6999" y="15"/>
                  </a:cubicBezTo>
                  <a:cubicBezTo>
                    <a:pt x="3025" y="272"/>
                    <a:pt x="1" y="3714"/>
                    <a:pt x="258" y="7688"/>
                  </a:cubicBezTo>
                  <a:cubicBezTo>
                    <a:pt x="504" y="11504"/>
                    <a:pt x="3688" y="14443"/>
                    <a:pt x="7460" y="14443"/>
                  </a:cubicBezTo>
                  <a:cubicBezTo>
                    <a:pt x="7615" y="14443"/>
                    <a:pt x="7773" y="14438"/>
                    <a:pt x="7931" y="14429"/>
                  </a:cubicBezTo>
                  <a:cubicBezTo>
                    <a:pt x="11904" y="14171"/>
                    <a:pt x="14928" y="10730"/>
                    <a:pt x="14671" y="6756"/>
                  </a:cubicBezTo>
                  <a:cubicBezTo>
                    <a:pt x="14547" y="4831"/>
                    <a:pt x="13680" y="3069"/>
                    <a:pt x="12231" y="1795"/>
                  </a:cubicBezTo>
                  <a:cubicBezTo>
                    <a:pt x="10900" y="627"/>
                    <a:pt x="9226" y="0"/>
                    <a:pt x="74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9"/>
            <p:cNvSpPr/>
            <p:nvPr/>
          </p:nvSpPr>
          <p:spPr>
            <a:xfrm>
              <a:off x="5943925" y="2896700"/>
              <a:ext cx="793500" cy="793500"/>
            </a:xfrm>
            <a:custGeom>
              <a:avLst/>
              <a:gdLst/>
              <a:ahLst/>
              <a:cxnLst/>
              <a:rect l="l" t="t" r="r" b="b"/>
              <a:pathLst>
                <a:path w="31740" h="31740" extrusionOk="0">
                  <a:moveTo>
                    <a:pt x="15870" y="1"/>
                  </a:moveTo>
                  <a:cubicBezTo>
                    <a:pt x="11661" y="1"/>
                    <a:pt x="7624" y="1671"/>
                    <a:pt x="4648" y="4648"/>
                  </a:cubicBezTo>
                  <a:cubicBezTo>
                    <a:pt x="1673" y="7624"/>
                    <a:pt x="1" y="11661"/>
                    <a:pt x="1" y="15870"/>
                  </a:cubicBezTo>
                  <a:cubicBezTo>
                    <a:pt x="1" y="20079"/>
                    <a:pt x="1673" y="24115"/>
                    <a:pt x="4648" y="27090"/>
                  </a:cubicBezTo>
                  <a:cubicBezTo>
                    <a:pt x="7624" y="30067"/>
                    <a:pt x="11661" y="31740"/>
                    <a:pt x="15870" y="31740"/>
                  </a:cubicBezTo>
                  <a:cubicBezTo>
                    <a:pt x="20079" y="31740"/>
                    <a:pt x="24115" y="30067"/>
                    <a:pt x="27091" y="27090"/>
                  </a:cubicBezTo>
                  <a:cubicBezTo>
                    <a:pt x="30068" y="24115"/>
                    <a:pt x="31740" y="20079"/>
                    <a:pt x="31740" y="15870"/>
                  </a:cubicBezTo>
                  <a:cubicBezTo>
                    <a:pt x="31740" y="11661"/>
                    <a:pt x="30068" y="7624"/>
                    <a:pt x="27091" y="4648"/>
                  </a:cubicBezTo>
                  <a:cubicBezTo>
                    <a:pt x="24115" y="1671"/>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9"/>
            <p:cNvSpPr/>
            <p:nvPr/>
          </p:nvSpPr>
          <p:spPr>
            <a:xfrm>
              <a:off x="5922300" y="2888925"/>
              <a:ext cx="879600" cy="808725"/>
            </a:xfrm>
            <a:custGeom>
              <a:avLst/>
              <a:gdLst/>
              <a:ahLst/>
              <a:cxnLst/>
              <a:rect l="l" t="t" r="r" b="b"/>
              <a:pathLst>
                <a:path w="35184" h="32349" extrusionOk="0">
                  <a:moveTo>
                    <a:pt x="16764" y="609"/>
                  </a:moveTo>
                  <a:cubicBezTo>
                    <a:pt x="19603" y="609"/>
                    <a:pt x="22395" y="1390"/>
                    <a:pt x="24876" y="2912"/>
                  </a:cubicBezTo>
                  <a:cubicBezTo>
                    <a:pt x="32192" y="7401"/>
                    <a:pt x="34493" y="17005"/>
                    <a:pt x="30004" y="24322"/>
                  </a:cubicBezTo>
                  <a:cubicBezTo>
                    <a:pt x="27069" y="29104"/>
                    <a:pt x="21948" y="31742"/>
                    <a:pt x="16710" y="31742"/>
                  </a:cubicBezTo>
                  <a:cubicBezTo>
                    <a:pt x="13935" y="31742"/>
                    <a:pt x="11128" y="31002"/>
                    <a:pt x="8595" y="29449"/>
                  </a:cubicBezTo>
                  <a:cubicBezTo>
                    <a:pt x="5050" y="27275"/>
                    <a:pt x="2565" y="23850"/>
                    <a:pt x="1598" y="19807"/>
                  </a:cubicBezTo>
                  <a:cubicBezTo>
                    <a:pt x="629" y="15763"/>
                    <a:pt x="1293" y="11585"/>
                    <a:pt x="3466" y="8041"/>
                  </a:cubicBezTo>
                  <a:cubicBezTo>
                    <a:pt x="5641" y="4496"/>
                    <a:pt x="9065" y="2011"/>
                    <a:pt x="13110" y="1042"/>
                  </a:cubicBezTo>
                  <a:cubicBezTo>
                    <a:pt x="14306" y="754"/>
                    <a:pt x="15533" y="609"/>
                    <a:pt x="16764" y="609"/>
                  </a:cubicBezTo>
                  <a:close/>
                  <a:moveTo>
                    <a:pt x="16764" y="1"/>
                  </a:moveTo>
                  <a:cubicBezTo>
                    <a:pt x="15500" y="1"/>
                    <a:pt x="14228" y="150"/>
                    <a:pt x="12968" y="452"/>
                  </a:cubicBezTo>
                  <a:cubicBezTo>
                    <a:pt x="8767" y="1459"/>
                    <a:pt x="5210" y="4039"/>
                    <a:pt x="2951" y="7723"/>
                  </a:cubicBezTo>
                  <a:cubicBezTo>
                    <a:pt x="691" y="11406"/>
                    <a:pt x="1" y="15746"/>
                    <a:pt x="1008" y="19947"/>
                  </a:cubicBezTo>
                  <a:cubicBezTo>
                    <a:pt x="2013" y="24148"/>
                    <a:pt x="4595" y="27706"/>
                    <a:pt x="8277" y="29964"/>
                  </a:cubicBezTo>
                  <a:cubicBezTo>
                    <a:pt x="10810" y="31523"/>
                    <a:pt x="13726" y="32349"/>
                    <a:pt x="16701" y="32349"/>
                  </a:cubicBezTo>
                  <a:cubicBezTo>
                    <a:pt x="16703" y="32349"/>
                    <a:pt x="16705" y="32349"/>
                    <a:pt x="16708" y="32349"/>
                  </a:cubicBezTo>
                  <a:cubicBezTo>
                    <a:pt x="22150" y="32349"/>
                    <a:pt x="27471" y="29608"/>
                    <a:pt x="30520" y="24637"/>
                  </a:cubicBezTo>
                  <a:cubicBezTo>
                    <a:pt x="35183" y="17037"/>
                    <a:pt x="32792" y="7059"/>
                    <a:pt x="25192" y="2395"/>
                  </a:cubicBezTo>
                  <a:cubicBezTo>
                    <a:pt x="22614" y="814"/>
                    <a:pt x="19713" y="1"/>
                    <a:pt x="16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9"/>
            <p:cNvSpPr/>
            <p:nvPr/>
          </p:nvSpPr>
          <p:spPr>
            <a:xfrm>
              <a:off x="5943925" y="2843625"/>
              <a:ext cx="793500" cy="793500"/>
            </a:xfrm>
            <a:custGeom>
              <a:avLst/>
              <a:gdLst/>
              <a:ahLst/>
              <a:cxnLst/>
              <a:rect l="l" t="t" r="r" b="b"/>
              <a:pathLst>
                <a:path w="31740" h="31740" extrusionOk="0">
                  <a:moveTo>
                    <a:pt x="15870" y="1"/>
                  </a:moveTo>
                  <a:cubicBezTo>
                    <a:pt x="11661" y="1"/>
                    <a:pt x="7624" y="1673"/>
                    <a:pt x="4648" y="4649"/>
                  </a:cubicBezTo>
                  <a:cubicBezTo>
                    <a:pt x="1673" y="7624"/>
                    <a:pt x="1" y="11661"/>
                    <a:pt x="1" y="15870"/>
                  </a:cubicBezTo>
                  <a:cubicBezTo>
                    <a:pt x="1" y="20079"/>
                    <a:pt x="1673" y="24115"/>
                    <a:pt x="4648" y="27091"/>
                  </a:cubicBezTo>
                  <a:cubicBezTo>
                    <a:pt x="7624" y="30068"/>
                    <a:pt x="11661" y="31740"/>
                    <a:pt x="15870" y="31740"/>
                  </a:cubicBezTo>
                  <a:cubicBezTo>
                    <a:pt x="20079" y="31740"/>
                    <a:pt x="24115" y="30068"/>
                    <a:pt x="27091" y="27091"/>
                  </a:cubicBezTo>
                  <a:cubicBezTo>
                    <a:pt x="30068" y="24115"/>
                    <a:pt x="31740" y="20079"/>
                    <a:pt x="31740" y="15870"/>
                  </a:cubicBezTo>
                  <a:cubicBezTo>
                    <a:pt x="31740" y="11661"/>
                    <a:pt x="30068" y="7624"/>
                    <a:pt x="27091" y="4649"/>
                  </a:cubicBezTo>
                  <a:cubicBezTo>
                    <a:pt x="24115"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9"/>
            <p:cNvSpPr/>
            <p:nvPr/>
          </p:nvSpPr>
          <p:spPr>
            <a:xfrm>
              <a:off x="5922175" y="2836000"/>
              <a:ext cx="866525" cy="808725"/>
            </a:xfrm>
            <a:custGeom>
              <a:avLst/>
              <a:gdLst/>
              <a:ahLst/>
              <a:cxnLst/>
              <a:rect l="l" t="t" r="r" b="b"/>
              <a:pathLst>
                <a:path w="34661" h="32349" extrusionOk="0">
                  <a:moveTo>
                    <a:pt x="16736" y="605"/>
                  </a:moveTo>
                  <a:lnTo>
                    <a:pt x="16736" y="607"/>
                  </a:lnTo>
                  <a:cubicBezTo>
                    <a:pt x="23620" y="607"/>
                    <a:pt x="29932" y="5214"/>
                    <a:pt x="31783" y="12173"/>
                  </a:cubicBezTo>
                  <a:cubicBezTo>
                    <a:pt x="33990" y="20468"/>
                    <a:pt x="29036" y="29012"/>
                    <a:pt x="20741" y="31218"/>
                  </a:cubicBezTo>
                  <a:cubicBezTo>
                    <a:pt x="19406" y="31573"/>
                    <a:pt x="18064" y="31743"/>
                    <a:pt x="16743" y="31743"/>
                  </a:cubicBezTo>
                  <a:cubicBezTo>
                    <a:pt x="9861" y="31743"/>
                    <a:pt x="3547" y="27135"/>
                    <a:pt x="1696" y="20175"/>
                  </a:cubicBezTo>
                  <a:cubicBezTo>
                    <a:pt x="627" y="16157"/>
                    <a:pt x="1188" y="11964"/>
                    <a:pt x="3273" y="8366"/>
                  </a:cubicBezTo>
                  <a:cubicBezTo>
                    <a:pt x="5358" y="4769"/>
                    <a:pt x="8721" y="2199"/>
                    <a:pt x="12738" y="1130"/>
                  </a:cubicBezTo>
                  <a:cubicBezTo>
                    <a:pt x="14043" y="783"/>
                    <a:pt x="15387" y="607"/>
                    <a:pt x="16736" y="605"/>
                  </a:cubicBezTo>
                  <a:close/>
                  <a:moveTo>
                    <a:pt x="16735" y="1"/>
                  </a:moveTo>
                  <a:cubicBezTo>
                    <a:pt x="15363" y="1"/>
                    <a:pt x="13969" y="177"/>
                    <a:pt x="12582" y="546"/>
                  </a:cubicBezTo>
                  <a:cubicBezTo>
                    <a:pt x="8408" y="1656"/>
                    <a:pt x="4915" y="4325"/>
                    <a:pt x="2749" y="8062"/>
                  </a:cubicBezTo>
                  <a:cubicBezTo>
                    <a:pt x="583" y="11800"/>
                    <a:pt x="1" y="16157"/>
                    <a:pt x="1110" y="20332"/>
                  </a:cubicBezTo>
                  <a:cubicBezTo>
                    <a:pt x="3034" y="27562"/>
                    <a:pt x="9592" y="32348"/>
                    <a:pt x="16744" y="32348"/>
                  </a:cubicBezTo>
                  <a:cubicBezTo>
                    <a:pt x="18145" y="32348"/>
                    <a:pt x="19541" y="32165"/>
                    <a:pt x="20897" y="31804"/>
                  </a:cubicBezTo>
                  <a:cubicBezTo>
                    <a:pt x="29515" y="29512"/>
                    <a:pt x="34661" y="20636"/>
                    <a:pt x="32369" y="12017"/>
                  </a:cubicBezTo>
                  <a:cubicBezTo>
                    <a:pt x="30446" y="4787"/>
                    <a:pt x="23888" y="1"/>
                    <a:pt x="16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9"/>
            <p:cNvSpPr/>
            <p:nvPr/>
          </p:nvSpPr>
          <p:spPr>
            <a:xfrm>
              <a:off x="6578875" y="3001600"/>
              <a:ext cx="85400" cy="143850"/>
            </a:xfrm>
            <a:custGeom>
              <a:avLst/>
              <a:gdLst/>
              <a:ahLst/>
              <a:cxnLst/>
              <a:rect l="l" t="t" r="r" b="b"/>
              <a:pathLst>
                <a:path w="3416" h="5754" extrusionOk="0">
                  <a:moveTo>
                    <a:pt x="1" y="1"/>
                  </a:moveTo>
                  <a:lnTo>
                    <a:pt x="3415" y="5754"/>
                  </a:lnTo>
                  <a:cubicBezTo>
                    <a:pt x="2781" y="3579"/>
                    <a:pt x="1607" y="160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9"/>
            <p:cNvSpPr/>
            <p:nvPr/>
          </p:nvSpPr>
          <p:spPr>
            <a:xfrm>
              <a:off x="6570550" y="2994025"/>
              <a:ext cx="102150" cy="159000"/>
            </a:xfrm>
            <a:custGeom>
              <a:avLst/>
              <a:gdLst/>
              <a:ahLst/>
              <a:cxnLst/>
              <a:rect l="l" t="t" r="r" b="b"/>
              <a:pathLst>
                <a:path w="4086" h="6360" extrusionOk="0">
                  <a:moveTo>
                    <a:pt x="333" y="1"/>
                  </a:moveTo>
                  <a:cubicBezTo>
                    <a:pt x="255" y="1"/>
                    <a:pt x="178" y="31"/>
                    <a:pt x="119" y="90"/>
                  </a:cubicBezTo>
                  <a:cubicBezTo>
                    <a:pt x="0" y="208"/>
                    <a:pt x="2" y="400"/>
                    <a:pt x="120" y="518"/>
                  </a:cubicBezTo>
                  <a:cubicBezTo>
                    <a:pt x="1687" y="2082"/>
                    <a:pt x="2836" y="4016"/>
                    <a:pt x="3458" y="6142"/>
                  </a:cubicBezTo>
                  <a:cubicBezTo>
                    <a:pt x="3496" y="6271"/>
                    <a:pt x="3614" y="6359"/>
                    <a:pt x="3748" y="6359"/>
                  </a:cubicBezTo>
                  <a:cubicBezTo>
                    <a:pt x="3777" y="6359"/>
                    <a:pt x="3806" y="6355"/>
                    <a:pt x="3834" y="6346"/>
                  </a:cubicBezTo>
                  <a:cubicBezTo>
                    <a:pt x="3995" y="6299"/>
                    <a:pt x="4086" y="6131"/>
                    <a:pt x="4039" y="5971"/>
                  </a:cubicBezTo>
                  <a:cubicBezTo>
                    <a:pt x="3388" y="3748"/>
                    <a:pt x="2187" y="1726"/>
                    <a:pt x="547" y="89"/>
                  </a:cubicBezTo>
                  <a:cubicBezTo>
                    <a:pt x="488" y="30"/>
                    <a:pt x="411"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9"/>
            <p:cNvSpPr/>
            <p:nvPr/>
          </p:nvSpPr>
          <p:spPr>
            <a:xfrm>
              <a:off x="6378075" y="3204875"/>
              <a:ext cx="315400" cy="370700"/>
            </a:xfrm>
            <a:custGeom>
              <a:avLst/>
              <a:gdLst/>
              <a:ahLst/>
              <a:cxnLst/>
              <a:rect l="l" t="t" r="r" b="b"/>
              <a:pathLst>
                <a:path w="12616" h="14828" extrusionOk="0">
                  <a:moveTo>
                    <a:pt x="11920" y="1"/>
                  </a:moveTo>
                  <a:lnTo>
                    <a:pt x="0" y="14827"/>
                  </a:lnTo>
                  <a:cubicBezTo>
                    <a:pt x="665" y="14752"/>
                    <a:pt x="1324" y="14628"/>
                    <a:pt x="1971" y="14456"/>
                  </a:cubicBezTo>
                  <a:cubicBezTo>
                    <a:pt x="8489" y="12723"/>
                    <a:pt x="12616" y="6504"/>
                    <a:pt x="11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9"/>
            <p:cNvSpPr/>
            <p:nvPr/>
          </p:nvSpPr>
          <p:spPr>
            <a:xfrm>
              <a:off x="6370325" y="3197325"/>
              <a:ext cx="331225" cy="385825"/>
            </a:xfrm>
            <a:custGeom>
              <a:avLst/>
              <a:gdLst/>
              <a:ahLst/>
              <a:cxnLst/>
              <a:rect l="l" t="t" r="r" b="b"/>
              <a:pathLst>
                <a:path w="13249" h="15433" extrusionOk="0">
                  <a:moveTo>
                    <a:pt x="12231" y="0"/>
                  </a:moveTo>
                  <a:cubicBezTo>
                    <a:pt x="12220" y="0"/>
                    <a:pt x="12209" y="1"/>
                    <a:pt x="12198" y="2"/>
                  </a:cubicBezTo>
                  <a:cubicBezTo>
                    <a:pt x="12032" y="19"/>
                    <a:pt x="11911" y="169"/>
                    <a:pt x="11929" y="335"/>
                  </a:cubicBezTo>
                  <a:cubicBezTo>
                    <a:pt x="12614" y="6732"/>
                    <a:pt x="8433" y="12809"/>
                    <a:pt x="2204" y="14465"/>
                  </a:cubicBezTo>
                  <a:cubicBezTo>
                    <a:pt x="1571" y="14633"/>
                    <a:pt x="928" y="14756"/>
                    <a:pt x="277" y="14828"/>
                  </a:cubicBezTo>
                  <a:cubicBezTo>
                    <a:pt x="118" y="14847"/>
                    <a:pt x="0" y="14986"/>
                    <a:pt x="8" y="15146"/>
                  </a:cubicBezTo>
                  <a:cubicBezTo>
                    <a:pt x="17" y="15306"/>
                    <a:pt x="149" y="15431"/>
                    <a:pt x="309" y="15433"/>
                  </a:cubicBezTo>
                  <a:cubicBezTo>
                    <a:pt x="321" y="15433"/>
                    <a:pt x="333" y="15433"/>
                    <a:pt x="344" y="15431"/>
                  </a:cubicBezTo>
                  <a:cubicBezTo>
                    <a:pt x="1024" y="15355"/>
                    <a:pt x="1699" y="15227"/>
                    <a:pt x="2360" y="15051"/>
                  </a:cubicBezTo>
                  <a:cubicBezTo>
                    <a:pt x="8875" y="13317"/>
                    <a:pt x="13249" y="6963"/>
                    <a:pt x="12532" y="270"/>
                  </a:cubicBezTo>
                  <a:cubicBezTo>
                    <a:pt x="12515" y="115"/>
                    <a:pt x="12384" y="0"/>
                    <a:pt x="12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9"/>
            <p:cNvSpPr/>
            <p:nvPr/>
          </p:nvSpPr>
          <p:spPr>
            <a:xfrm>
              <a:off x="5966875" y="2903050"/>
              <a:ext cx="563125" cy="674650"/>
            </a:xfrm>
            <a:custGeom>
              <a:avLst/>
              <a:gdLst/>
              <a:ahLst/>
              <a:cxnLst/>
              <a:rect l="l" t="t" r="r" b="b"/>
              <a:pathLst>
                <a:path w="22525" h="26986" extrusionOk="0">
                  <a:moveTo>
                    <a:pt x="14961" y="1"/>
                  </a:moveTo>
                  <a:cubicBezTo>
                    <a:pt x="13813" y="1"/>
                    <a:pt x="12646" y="149"/>
                    <a:pt x="11484" y="458"/>
                  </a:cubicBezTo>
                  <a:cubicBezTo>
                    <a:pt x="4285" y="2372"/>
                    <a:pt x="1" y="9761"/>
                    <a:pt x="1916" y="16960"/>
                  </a:cubicBezTo>
                  <a:cubicBezTo>
                    <a:pt x="3522" y="22998"/>
                    <a:pt x="8976" y="26985"/>
                    <a:pt x="14943" y="26985"/>
                  </a:cubicBezTo>
                  <a:cubicBezTo>
                    <a:pt x="14963" y="26985"/>
                    <a:pt x="14984" y="26985"/>
                    <a:pt x="15004" y="26985"/>
                  </a:cubicBezTo>
                  <a:lnTo>
                    <a:pt x="22525" y="2330"/>
                  </a:lnTo>
                  <a:cubicBezTo>
                    <a:pt x="20326" y="840"/>
                    <a:pt x="17697" y="1"/>
                    <a:pt x="149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9"/>
            <p:cNvSpPr/>
            <p:nvPr/>
          </p:nvSpPr>
          <p:spPr>
            <a:xfrm>
              <a:off x="5975350" y="2895575"/>
              <a:ext cx="563275" cy="689700"/>
            </a:xfrm>
            <a:custGeom>
              <a:avLst/>
              <a:gdLst/>
              <a:ahLst/>
              <a:cxnLst/>
              <a:rect l="l" t="t" r="r" b="b"/>
              <a:pathLst>
                <a:path w="22531" h="27588" extrusionOk="0">
                  <a:moveTo>
                    <a:pt x="14612" y="0"/>
                  </a:moveTo>
                  <a:cubicBezTo>
                    <a:pt x="13427" y="0"/>
                    <a:pt x="12236" y="153"/>
                    <a:pt x="11068" y="464"/>
                  </a:cubicBezTo>
                  <a:cubicBezTo>
                    <a:pt x="7508" y="1410"/>
                    <a:pt x="4530" y="3687"/>
                    <a:pt x="2682" y="6873"/>
                  </a:cubicBezTo>
                  <a:cubicBezTo>
                    <a:pt x="834" y="10061"/>
                    <a:pt x="336" y="13777"/>
                    <a:pt x="1284" y="17337"/>
                  </a:cubicBezTo>
                  <a:cubicBezTo>
                    <a:pt x="2891" y="23381"/>
                    <a:pt x="8362" y="27587"/>
                    <a:pt x="14604" y="27587"/>
                  </a:cubicBezTo>
                  <a:cubicBezTo>
                    <a:pt x="14605" y="27587"/>
                    <a:pt x="14606" y="27587"/>
                    <a:pt x="14607" y="27587"/>
                  </a:cubicBezTo>
                  <a:cubicBezTo>
                    <a:pt x="14793" y="27587"/>
                    <a:pt x="14967" y="27469"/>
                    <a:pt x="14967" y="27283"/>
                  </a:cubicBezTo>
                  <a:cubicBezTo>
                    <a:pt x="14967" y="27115"/>
                    <a:pt x="14832" y="26980"/>
                    <a:pt x="14666" y="26980"/>
                  </a:cubicBezTo>
                  <a:cubicBezTo>
                    <a:pt x="14665" y="26980"/>
                    <a:pt x="14665" y="26980"/>
                    <a:pt x="14664" y="26981"/>
                  </a:cubicBezTo>
                  <a:cubicBezTo>
                    <a:pt x="14659" y="26983"/>
                    <a:pt x="14653" y="26983"/>
                    <a:pt x="14646" y="26983"/>
                  </a:cubicBezTo>
                  <a:cubicBezTo>
                    <a:pt x="14633" y="26983"/>
                    <a:pt x="14617" y="26981"/>
                    <a:pt x="14603" y="26981"/>
                  </a:cubicBezTo>
                  <a:cubicBezTo>
                    <a:pt x="8637" y="26981"/>
                    <a:pt x="3406" y="22959"/>
                    <a:pt x="1869" y="17181"/>
                  </a:cubicBezTo>
                  <a:cubicBezTo>
                    <a:pt x="0" y="10155"/>
                    <a:pt x="4196" y="2917"/>
                    <a:pt x="11223" y="1048"/>
                  </a:cubicBezTo>
                  <a:cubicBezTo>
                    <a:pt x="12340" y="751"/>
                    <a:pt x="13479" y="605"/>
                    <a:pt x="14612" y="605"/>
                  </a:cubicBezTo>
                  <a:cubicBezTo>
                    <a:pt x="17226" y="605"/>
                    <a:pt x="19810" y="1383"/>
                    <a:pt x="22017" y="2879"/>
                  </a:cubicBezTo>
                  <a:cubicBezTo>
                    <a:pt x="22068" y="2915"/>
                    <a:pt x="22127" y="2931"/>
                    <a:pt x="22186" y="2931"/>
                  </a:cubicBezTo>
                  <a:cubicBezTo>
                    <a:pt x="22283" y="2931"/>
                    <a:pt x="22379" y="2885"/>
                    <a:pt x="22437" y="2799"/>
                  </a:cubicBezTo>
                  <a:cubicBezTo>
                    <a:pt x="22531" y="2661"/>
                    <a:pt x="22494" y="2472"/>
                    <a:pt x="22355" y="2378"/>
                  </a:cubicBezTo>
                  <a:cubicBezTo>
                    <a:pt x="20048" y="814"/>
                    <a:pt x="17346" y="0"/>
                    <a:pt x="14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9"/>
            <p:cNvSpPr/>
            <p:nvPr/>
          </p:nvSpPr>
          <p:spPr>
            <a:xfrm>
              <a:off x="6162950" y="2996450"/>
              <a:ext cx="328225" cy="505750"/>
            </a:xfrm>
            <a:custGeom>
              <a:avLst/>
              <a:gdLst/>
              <a:ahLst/>
              <a:cxnLst/>
              <a:rect l="l" t="t" r="r" b="b"/>
              <a:pathLst>
                <a:path w="13129" h="20230" extrusionOk="0">
                  <a:moveTo>
                    <a:pt x="4133" y="0"/>
                  </a:moveTo>
                  <a:cubicBezTo>
                    <a:pt x="4060" y="0"/>
                    <a:pt x="3988" y="9"/>
                    <a:pt x="3916" y="27"/>
                  </a:cubicBezTo>
                  <a:cubicBezTo>
                    <a:pt x="3692" y="81"/>
                    <a:pt x="3510" y="212"/>
                    <a:pt x="3368" y="420"/>
                  </a:cubicBezTo>
                  <a:cubicBezTo>
                    <a:pt x="3227" y="627"/>
                    <a:pt x="3194" y="875"/>
                    <a:pt x="3271" y="1165"/>
                  </a:cubicBezTo>
                  <a:lnTo>
                    <a:pt x="3982" y="3833"/>
                  </a:lnTo>
                  <a:lnTo>
                    <a:pt x="3982" y="3833"/>
                  </a:lnTo>
                  <a:cubicBezTo>
                    <a:pt x="2782" y="4222"/>
                    <a:pt x="1847" y="4780"/>
                    <a:pt x="1176" y="5508"/>
                  </a:cubicBezTo>
                  <a:cubicBezTo>
                    <a:pt x="281" y="6477"/>
                    <a:pt x="0" y="7585"/>
                    <a:pt x="331" y="8831"/>
                  </a:cubicBezTo>
                  <a:cubicBezTo>
                    <a:pt x="468" y="9345"/>
                    <a:pt x="652" y="9773"/>
                    <a:pt x="886" y="10118"/>
                  </a:cubicBezTo>
                  <a:cubicBezTo>
                    <a:pt x="1120" y="10462"/>
                    <a:pt x="1378" y="10737"/>
                    <a:pt x="1660" y="10941"/>
                  </a:cubicBezTo>
                  <a:cubicBezTo>
                    <a:pt x="1943" y="11144"/>
                    <a:pt x="2318" y="11301"/>
                    <a:pt x="2787" y="11410"/>
                  </a:cubicBezTo>
                  <a:cubicBezTo>
                    <a:pt x="3234" y="11515"/>
                    <a:pt x="3688" y="11587"/>
                    <a:pt x="4146" y="11624"/>
                  </a:cubicBezTo>
                  <a:cubicBezTo>
                    <a:pt x="4585" y="11657"/>
                    <a:pt x="5162" y="11681"/>
                    <a:pt x="5878" y="11691"/>
                  </a:cubicBezTo>
                  <a:lnTo>
                    <a:pt x="7772" y="11695"/>
                  </a:lnTo>
                  <a:cubicBezTo>
                    <a:pt x="7808" y="11694"/>
                    <a:pt x="7843" y="11694"/>
                    <a:pt x="7878" y="11694"/>
                  </a:cubicBezTo>
                  <a:cubicBezTo>
                    <a:pt x="8348" y="11694"/>
                    <a:pt x="8732" y="11759"/>
                    <a:pt x="9031" y="11888"/>
                  </a:cubicBezTo>
                  <a:cubicBezTo>
                    <a:pt x="9352" y="12027"/>
                    <a:pt x="9542" y="12207"/>
                    <a:pt x="9600" y="12430"/>
                  </a:cubicBezTo>
                  <a:cubicBezTo>
                    <a:pt x="9676" y="12711"/>
                    <a:pt x="9649" y="12967"/>
                    <a:pt x="9517" y="13199"/>
                  </a:cubicBezTo>
                  <a:cubicBezTo>
                    <a:pt x="9387" y="13431"/>
                    <a:pt x="9198" y="13616"/>
                    <a:pt x="8952" y="13754"/>
                  </a:cubicBezTo>
                  <a:cubicBezTo>
                    <a:pt x="8689" y="13901"/>
                    <a:pt x="8415" y="14026"/>
                    <a:pt x="8133" y="14130"/>
                  </a:cubicBezTo>
                  <a:cubicBezTo>
                    <a:pt x="7855" y="14236"/>
                    <a:pt x="7566" y="14310"/>
                    <a:pt x="7273" y="14352"/>
                  </a:cubicBezTo>
                  <a:cubicBezTo>
                    <a:pt x="6892" y="14436"/>
                    <a:pt x="6504" y="14479"/>
                    <a:pt x="6114" y="14482"/>
                  </a:cubicBezTo>
                  <a:cubicBezTo>
                    <a:pt x="6101" y="14482"/>
                    <a:pt x="6089" y="14482"/>
                    <a:pt x="6076" y="14482"/>
                  </a:cubicBezTo>
                  <a:cubicBezTo>
                    <a:pt x="5710" y="14482"/>
                    <a:pt x="5423" y="14464"/>
                    <a:pt x="5214" y="14426"/>
                  </a:cubicBezTo>
                  <a:cubicBezTo>
                    <a:pt x="4998" y="14388"/>
                    <a:pt x="4742" y="14332"/>
                    <a:pt x="4443" y="14261"/>
                  </a:cubicBezTo>
                  <a:cubicBezTo>
                    <a:pt x="4145" y="14189"/>
                    <a:pt x="3963" y="14149"/>
                    <a:pt x="3896" y="14140"/>
                  </a:cubicBezTo>
                  <a:cubicBezTo>
                    <a:pt x="3747" y="14110"/>
                    <a:pt x="3606" y="14096"/>
                    <a:pt x="3474" y="14096"/>
                  </a:cubicBezTo>
                  <a:cubicBezTo>
                    <a:pt x="3290" y="14096"/>
                    <a:pt x="3122" y="14124"/>
                    <a:pt x="2969" y="14180"/>
                  </a:cubicBezTo>
                  <a:cubicBezTo>
                    <a:pt x="2706" y="14278"/>
                    <a:pt x="2513" y="14443"/>
                    <a:pt x="2388" y="14677"/>
                  </a:cubicBezTo>
                  <a:cubicBezTo>
                    <a:pt x="2265" y="14904"/>
                    <a:pt x="2193" y="15155"/>
                    <a:pt x="2179" y="15412"/>
                  </a:cubicBezTo>
                  <a:cubicBezTo>
                    <a:pt x="2163" y="15667"/>
                    <a:pt x="2228" y="15913"/>
                    <a:pt x="2374" y="16149"/>
                  </a:cubicBezTo>
                  <a:cubicBezTo>
                    <a:pt x="2519" y="16385"/>
                    <a:pt x="2730" y="16558"/>
                    <a:pt x="3006" y="16667"/>
                  </a:cubicBezTo>
                  <a:cubicBezTo>
                    <a:pt x="3961" y="17015"/>
                    <a:pt x="4958" y="17189"/>
                    <a:pt x="5995" y="17189"/>
                  </a:cubicBezTo>
                  <a:cubicBezTo>
                    <a:pt x="6568" y="17189"/>
                    <a:pt x="7153" y="17136"/>
                    <a:pt x="7751" y="17029"/>
                  </a:cubicBezTo>
                  <a:lnTo>
                    <a:pt x="7751" y="17029"/>
                  </a:lnTo>
                  <a:lnTo>
                    <a:pt x="8414" y="19521"/>
                  </a:lnTo>
                  <a:cubicBezTo>
                    <a:pt x="8517" y="19906"/>
                    <a:pt x="8734" y="20134"/>
                    <a:pt x="9069" y="20204"/>
                  </a:cubicBezTo>
                  <a:cubicBezTo>
                    <a:pt x="9146" y="20221"/>
                    <a:pt x="9222" y="20229"/>
                    <a:pt x="9295" y="20229"/>
                  </a:cubicBezTo>
                  <a:cubicBezTo>
                    <a:pt x="9538" y="20229"/>
                    <a:pt x="9759" y="20137"/>
                    <a:pt x="9956" y="19954"/>
                  </a:cubicBezTo>
                  <a:cubicBezTo>
                    <a:pt x="10212" y="19717"/>
                    <a:pt x="10293" y="19415"/>
                    <a:pt x="10196" y="19048"/>
                  </a:cubicBezTo>
                  <a:lnTo>
                    <a:pt x="9535" y="16565"/>
                  </a:lnTo>
                  <a:lnTo>
                    <a:pt x="9535" y="16565"/>
                  </a:lnTo>
                  <a:cubicBezTo>
                    <a:pt x="10126" y="16351"/>
                    <a:pt x="10654" y="16086"/>
                    <a:pt x="11120" y="15770"/>
                  </a:cubicBezTo>
                  <a:cubicBezTo>
                    <a:pt x="11895" y="15243"/>
                    <a:pt x="12446" y="14580"/>
                    <a:pt x="12773" y="13780"/>
                  </a:cubicBezTo>
                  <a:cubicBezTo>
                    <a:pt x="13100" y="12981"/>
                    <a:pt x="13128" y="12108"/>
                    <a:pt x="12859" y="11165"/>
                  </a:cubicBezTo>
                  <a:cubicBezTo>
                    <a:pt x="12693" y="10578"/>
                    <a:pt x="12455" y="10095"/>
                    <a:pt x="12144" y="9716"/>
                  </a:cubicBezTo>
                  <a:cubicBezTo>
                    <a:pt x="11832" y="9337"/>
                    <a:pt x="11440" y="9050"/>
                    <a:pt x="10969" y="8856"/>
                  </a:cubicBezTo>
                  <a:cubicBezTo>
                    <a:pt x="10486" y="8658"/>
                    <a:pt x="9978" y="8528"/>
                    <a:pt x="9460" y="8468"/>
                  </a:cubicBezTo>
                  <a:cubicBezTo>
                    <a:pt x="8947" y="8407"/>
                    <a:pt x="8328" y="8377"/>
                    <a:pt x="7600" y="8377"/>
                  </a:cubicBezTo>
                  <a:cubicBezTo>
                    <a:pt x="7570" y="8377"/>
                    <a:pt x="7540" y="8377"/>
                    <a:pt x="7509" y="8377"/>
                  </a:cubicBezTo>
                  <a:lnTo>
                    <a:pt x="5638" y="8408"/>
                  </a:lnTo>
                  <a:cubicBezTo>
                    <a:pt x="5556" y="8411"/>
                    <a:pt x="5477" y="8413"/>
                    <a:pt x="5402" y="8413"/>
                  </a:cubicBezTo>
                  <a:cubicBezTo>
                    <a:pt x="4966" y="8413"/>
                    <a:pt x="4632" y="8365"/>
                    <a:pt x="4400" y="8271"/>
                  </a:cubicBezTo>
                  <a:cubicBezTo>
                    <a:pt x="4128" y="8161"/>
                    <a:pt x="3952" y="7951"/>
                    <a:pt x="3870" y="7644"/>
                  </a:cubicBezTo>
                  <a:cubicBezTo>
                    <a:pt x="3803" y="7387"/>
                    <a:pt x="3889" y="7145"/>
                    <a:pt x="4130" y="6916"/>
                  </a:cubicBezTo>
                  <a:cubicBezTo>
                    <a:pt x="4370" y="6688"/>
                    <a:pt x="4662" y="6521"/>
                    <a:pt x="5005" y="6416"/>
                  </a:cubicBezTo>
                  <a:cubicBezTo>
                    <a:pt x="5347" y="6312"/>
                    <a:pt x="5674" y="6227"/>
                    <a:pt x="5987" y="6162"/>
                  </a:cubicBezTo>
                  <a:cubicBezTo>
                    <a:pt x="6547" y="6077"/>
                    <a:pt x="7114" y="6035"/>
                    <a:pt x="7680" y="6035"/>
                  </a:cubicBezTo>
                  <a:cubicBezTo>
                    <a:pt x="8037" y="6035"/>
                    <a:pt x="8394" y="6052"/>
                    <a:pt x="8750" y="6085"/>
                  </a:cubicBezTo>
                  <a:cubicBezTo>
                    <a:pt x="8805" y="6088"/>
                    <a:pt x="8858" y="6090"/>
                    <a:pt x="8910" y="6090"/>
                  </a:cubicBezTo>
                  <a:cubicBezTo>
                    <a:pt x="9204" y="6090"/>
                    <a:pt x="9459" y="6034"/>
                    <a:pt x="9673" y="5922"/>
                  </a:cubicBezTo>
                  <a:cubicBezTo>
                    <a:pt x="9926" y="5791"/>
                    <a:pt x="10090" y="5599"/>
                    <a:pt x="10166" y="5347"/>
                  </a:cubicBezTo>
                  <a:cubicBezTo>
                    <a:pt x="10238" y="5102"/>
                    <a:pt x="10257" y="4844"/>
                    <a:pt x="10218" y="4591"/>
                  </a:cubicBezTo>
                  <a:cubicBezTo>
                    <a:pt x="10179" y="4341"/>
                    <a:pt x="10051" y="4108"/>
                    <a:pt x="9833" y="3891"/>
                  </a:cubicBezTo>
                  <a:cubicBezTo>
                    <a:pt x="9615" y="3674"/>
                    <a:pt x="9339" y="3538"/>
                    <a:pt x="9004" y="3480"/>
                  </a:cubicBezTo>
                  <a:cubicBezTo>
                    <a:pt x="8572" y="3404"/>
                    <a:pt x="8219" y="3350"/>
                    <a:pt x="7946" y="3323"/>
                  </a:cubicBezTo>
                  <a:cubicBezTo>
                    <a:pt x="7778" y="3306"/>
                    <a:pt x="7566" y="3297"/>
                    <a:pt x="7312" y="3297"/>
                  </a:cubicBezTo>
                  <a:cubicBezTo>
                    <a:pt x="7156" y="3297"/>
                    <a:pt x="6985" y="3300"/>
                    <a:pt x="6797" y="3307"/>
                  </a:cubicBezTo>
                  <a:cubicBezTo>
                    <a:pt x="6449" y="3320"/>
                    <a:pt x="6104" y="3354"/>
                    <a:pt x="5761" y="3409"/>
                  </a:cubicBezTo>
                  <a:lnTo>
                    <a:pt x="5761" y="3409"/>
                  </a:lnTo>
                  <a:lnTo>
                    <a:pt x="5040" y="695"/>
                  </a:lnTo>
                  <a:cubicBezTo>
                    <a:pt x="4967" y="421"/>
                    <a:pt x="4817" y="229"/>
                    <a:pt x="4591" y="115"/>
                  </a:cubicBezTo>
                  <a:cubicBezTo>
                    <a:pt x="4436" y="39"/>
                    <a:pt x="4284" y="0"/>
                    <a:pt x="41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9"/>
            <p:cNvSpPr/>
            <p:nvPr/>
          </p:nvSpPr>
          <p:spPr>
            <a:xfrm>
              <a:off x="6005025" y="3454750"/>
              <a:ext cx="15375" cy="65550"/>
            </a:xfrm>
            <a:custGeom>
              <a:avLst/>
              <a:gdLst/>
              <a:ahLst/>
              <a:cxnLst/>
              <a:rect l="l" t="t" r="r" b="b"/>
              <a:pathLst>
                <a:path w="615" h="2622" extrusionOk="0">
                  <a:moveTo>
                    <a:pt x="308" y="1"/>
                  </a:moveTo>
                  <a:cubicBezTo>
                    <a:pt x="138" y="1"/>
                    <a:pt x="1" y="140"/>
                    <a:pt x="5" y="311"/>
                  </a:cubicBezTo>
                  <a:lnTo>
                    <a:pt x="5" y="2319"/>
                  </a:lnTo>
                  <a:cubicBezTo>
                    <a:pt x="5" y="2486"/>
                    <a:pt x="140" y="2621"/>
                    <a:pt x="308" y="2621"/>
                  </a:cubicBezTo>
                  <a:cubicBezTo>
                    <a:pt x="475" y="2621"/>
                    <a:pt x="610" y="2486"/>
                    <a:pt x="610" y="2319"/>
                  </a:cubicBezTo>
                  <a:lnTo>
                    <a:pt x="610" y="311"/>
                  </a:lnTo>
                  <a:cubicBezTo>
                    <a:pt x="614" y="140"/>
                    <a:pt x="478" y="1"/>
                    <a:pt x="3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9"/>
            <p:cNvSpPr/>
            <p:nvPr/>
          </p:nvSpPr>
          <p:spPr>
            <a:xfrm>
              <a:off x="6040500" y="3504950"/>
              <a:ext cx="15350" cy="68525"/>
            </a:xfrm>
            <a:custGeom>
              <a:avLst/>
              <a:gdLst/>
              <a:ahLst/>
              <a:cxnLst/>
              <a:rect l="l" t="t" r="r" b="b"/>
              <a:pathLst>
                <a:path w="614" h="2741" extrusionOk="0">
                  <a:moveTo>
                    <a:pt x="308" y="1"/>
                  </a:moveTo>
                  <a:cubicBezTo>
                    <a:pt x="137" y="1"/>
                    <a:pt x="0" y="140"/>
                    <a:pt x="4" y="311"/>
                  </a:cubicBezTo>
                  <a:lnTo>
                    <a:pt x="4" y="2438"/>
                  </a:lnTo>
                  <a:cubicBezTo>
                    <a:pt x="4" y="2606"/>
                    <a:pt x="140" y="2741"/>
                    <a:pt x="308" y="2741"/>
                  </a:cubicBezTo>
                  <a:cubicBezTo>
                    <a:pt x="474" y="2741"/>
                    <a:pt x="610" y="2606"/>
                    <a:pt x="610" y="2438"/>
                  </a:cubicBezTo>
                  <a:lnTo>
                    <a:pt x="610" y="311"/>
                  </a:lnTo>
                  <a:cubicBezTo>
                    <a:pt x="614" y="140"/>
                    <a:pt x="477" y="1"/>
                    <a:pt x="3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9"/>
            <p:cNvSpPr/>
            <p:nvPr/>
          </p:nvSpPr>
          <p:spPr>
            <a:xfrm>
              <a:off x="6111400" y="3564025"/>
              <a:ext cx="15350" cy="65600"/>
            </a:xfrm>
            <a:custGeom>
              <a:avLst/>
              <a:gdLst/>
              <a:ahLst/>
              <a:cxnLst/>
              <a:rect l="l" t="t" r="r" b="b"/>
              <a:pathLst>
                <a:path w="614" h="2624" extrusionOk="0">
                  <a:moveTo>
                    <a:pt x="307" y="0"/>
                  </a:moveTo>
                  <a:cubicBezTo>
                    <a:pt x="137" y="0"/>
                    <a:pt x="1" y="141"/>
                    <a:pt x="4" y="312"/>
                  </a:cubicBezTo>
                  <a:lnTo>
                    <a:pt x="4" y="2320"/>
                  </a:lnTo>
                  <a:cubicBezTo>
                    <a:pt x="4" y="2488"/>
                    <a:pt x="140" y="2623"/>
                    <a:pt x="307" y="2623"/>
                  </a:cubicBezTo>
                  <a:cubicBezTo>
                    <a:pt x="475" y="2623"/>
                    <a:pt x="610" y="2488"/>
                    <a:pt x="610" y="2320"/>
                  </a:cubicBezTo>
                  <a:lnTo>
                    <a:pt x="610" y="312"/>
                  </a:lnTo>
                  <a:cubicBezTo>
                    <a:pt x="614" y="141"/>
                    <a:pt x="477" y="0"/>
                    <a:pt x="3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9"/>
            <p:cNvSpPr/>
            <p:nvPr/>
          </p:nvSpPr>
          <p:spPr>
            <a:xfrm>
              <a:off x="6211900" y="3614450"/>
              <a:ext cx="15200" cy="59475"/>
            </a:xfrm>
            <a:custGeom>
              <a:avLst/>
              <a:gdLst/>
              <a:ahLst/>
              <a:cxnLst/>
              <a:rect l="l" t="t" r="r" b="b"/>
              <a:pathLst>
                <a:path w="608" h="2379" extrusionOk="0">
                  <a:moveTo>
                    <a:pt x="304" y="0"/>
                  </a:moveTo>
                  <a:cubicBezTo>
                    <a:pt x="137" y="0"/>
                    <a:pt x="2" y="136"/>
                    <a:pt x="2" y="303"/>
                  </a:cubicBezTo>
                  <a:lnTo>
                    <a:pt x="2" y="2075"/>
                  </a:lnTo>
                  <a:cubicBezTo>
                    <a:pt x="1" y="2243"/>
                    <a:pt x="137" y="2378"/>
                    <a:pt x="304" y="2378"/>
                  </a:cubicBezTo>
                  <a:cubicBezTo>
                    <a:pt x="472" y="2378"/>
                    <a:pt x="607" y="2243"/>
                    <a:pt x="607" y="2075"/>
                  </a:cubicBezTo>
                  <a:lnTo>
                    <a:pt x="607" y="303"/>
                  </a:lnTo>
                  <a:cubicBezTo>
                    <a:pt x="607" y="136"/>
                    <a:pt x="472"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9"/>
            <p:cNvSpPr/>
            <p:nvPr/>
          </p:nvSpPr>
          <p:spPr>
            <a:xfrm>
              <a:off x="6321125" y="3634925"/>
              <a:ext cx="15375" cy="36025"/>
            </a:xfrm>
            <a:custGeom>
              <a:avLst/>
              <a:gdLst/>
              <a:ahLst/>
              <a:cxnLst/>
              <a:rect l="l" t="t" r="r" b="b"/>
              <a:pathLst>
                <a:path w="615" h="1441" extrusionOk="0">
                  <a:moveTo>
                    <a:pt x="307" y="1"/>
                  </a:moveTo>
                  <a:cubicBezTo>
                    <a:pt x="137" y="1"/>
                    <a:pt x="1" y="141"/>
                    <a:pt x="5" y="311"/>
                  </a:cubicBezTo>
                  <a:lnTo>
                    <a:pt x="5" y="1139"/>
                  </a:lnTo>
                  <a:cubicBezTo>
                    <a:pt x="5" y="1306"/>
                    <a:pt x="140" y="1441"/>
                    <a:pt x="308" y="1441"/>
                  </a:cubicBezTo>
                  <a:cubicBezTo>
                    <a:pt x="475" y="1441"/>
                    <a:pt x="610" y="1306"/>
                    <a:pt x="610" y="1139"/>
                  </a:cubicBezTo>
                  <a:lnTo>
                    <a:pt x="610" y="311"/>
                  </a:lnTo>
                  <a:cubicBezTo>
                    <a:pt x="614" y="141"/>
                    <a:pt x="477"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9"/>
            <p:cNvSpPr/>
            <p:nvPr/>
          </p:nvSpPr>
          <p:spPr>
            <a:xfrm>
              <a:off x="6536875" y="3593950"/>
              <a:ext cx="15175" cy="47475"/>
            </a:xfrm>
            <a:custGeom>
              <a:avLst/>
              <a:gdLst/>
              <a:ahLst/>
              <a:cxnLst/>
              <a:rect l="l" t="t" r="r" b="b"/>
              <a:pathLst>
                <a:path w="607" h="1899" extrusionOk="0">
                  <a:moveTo>
                    <a:pt x="303" y="0"/>
                  </a:moveTo>
                  <a:cubicBezTo>
                    <a:pt x="139" y="0"/>
                    <a:pt x="5" y="132"/>
                    <a:pt x="1" y="296"/>
                  </a:cubicBezTo>
                  <a:lnTo>
                    <a:pt x="1" y="1595"/>
                  </a:lnTo>
                  <a:cubicBezTo>
                    <a:pt x="1" y="1763"/>
                    <a:pt x="136" y="1899"/>
                    <a:pt x="304" y="1899"/>
                  </a:cubicBezTo>
                  <a:cubicBezTo>
                    <a:pt x="471" y="1899"/>
                    <a:pt x="606" y="1762"/>
                    <a:pt x="606" y="1595"/>
                  </a:cubicBezTo>
                  <a:lnTo>
                    <a:pt x="606" y="296"/>
                  </a:lnTo>
                  <a:cubicBezTo>
                    <a:pt x="603" y="132"/>
                    <a:pt x="468" y="0"/>
                    <a:pt x="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9"/>
            <p:cNvSpPr/>
            <p:nvPr/>
          </p:nvSpPr>
          <p:spPr>
            <a:xfrm>
              <a:off x="6584125" y="3543550"/>
              <a:ext cx="15175" cy="65400"/>
            </a:xfrm>
            <a:custGeom>
              <a:avLst/>
              <a:gdLst/>
              <a:ahLst/>
              <a:cxnLst/>
              <a:rect l="l" t="t" r="r" b="b"/>
              <a:pathLst>
                <a:path w="607" h="2616" extrusionOk="0">
                  <a:moveTo>
                    <a:pt x="304" y="0"/>
                  </a:moveTo>
                  <a:cubicBezTo>
                    <a:pt x="136" y="0"/>
                    <a:pt x="1" y="136"/>
                    <a:pt x="1" y="302"/>
                  </a:cubicBezTo>
                  <a:lnTo>
                    <a:pt x="1" y="2312"/>
                  </a:lnTo>
                  <a:cubicBezTo>
                    <a:pt x="1" y="2480"/>
                    <a:pt x="136" y="2615"/>
                    <a:pt x="304" y="2615"/>
                  </a:cubicBezTo>
                  <a:cubicBezTo>
                    <a:pt x="471" y="2615"/>
                    <a:pt x="606" y="2480"/>
                    <a:pt x="606" y="2312"/>
                  </a:cubicBezTo>
                  <a:lnTo>
                    <a:pt x="606" y="302"/>
                  </a:lnTo>
                  <a:cubicBezTo>
                    <a:pt x="606" y="136"/>
                    <a:pt x="471"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9"/>
            <p:cNvSpPr/>
            <p:nvPr/>
          </p:nvSpPr>
          <p:spPr>
            <a:xfrm>
              <a:off x="5377250" y="3222475"/>
              <a:ext cx="793500" cy="793500"/>
            </a:xfrm>
            <a:custGeom>
              <a:avLst/>
              <a:gdLst/>
              <a:ahLst/>
              <a:cxnLst/>
              <a:rect l="l" t="t" r="r" b="b"/>
              <a:pathLst>
                <a:path w="31740" h="31740" extrusionOk="0">
                  <a:moveTo>
                    <a:pt x="15870" y="0"/>
                  </a:moveTo>
                  <a:cubicBezTo>
                    <a:pt x="11661" y="0"/>
                    <a:pt x="7625" y="1672"/>
                    <a:pt x="4649" y="4648"/>
                  </a:cubicBezTo>
                  <a:cubicBezTo>
                    <a:pt x="1672" y="7625"/>
                    <a:pt x="0" y="11661"/>
                    <a:pt x="0" y="15870"/>
                  </a:cubicBezTo>
                  <a:cubicBezTo>
                    <a:pt x="0" y="20079"/>
                    <a:pt x="1672" y="24116"/>
                    <a:pt x="4649" y="27091"/>
                  </a:cubicBezTo>
                  <a:cubicBezTo>
                    <a:pt x="7625" y="30067"/>
                    <a:pt x="11661" y="31739"/>
                    <a:pt x="15870" y="31739"/>
                  </a:cubicBezTo>
                  <a:cubicBezTo>
                    <a:pt x="20079" y="31739"/>
                    <a:pt x="24116" y="30067"/>
                    <a:pt x="27091" y="27091"/>
                  </a:cubicBezTo>
                  <a:cubicBezTo>
                    <a:pt x="30068" y="24116"/>
                    <a:pt x="31739" y="20079"/>
                    <a:pt x="31739" y="15870"/>
                  </a:cubicBezTo>
                  <a:cubicBezTo>
                    <a:pt x="31739" y="11661"/>
                    <a:pt x="30068" y="7625"/>
                    <a:pt x="27091" y="4648"/>
                  </a:cubicBezTo>
                  <a:cubicBezTo>
                    <a:pt x="24116" y="1672"/>
                    <a:pt x="20079" y="0"/>
                    <a:pt x="15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9"/>
            <p:cNvSpPr/>
            <p:nvPr/>
          </p:nvSpPr>
          <p:spPr>
            <a:xfrm>
              <a:off x="5355650" y="3214725"/>
              <a:ext cx="879600" cy="808725"/>
            </a:xfrm>
            <a:custGeom>
              <a:avLst/>
              <a:gdLst/>
              <a:ahLst/>
              <a:cxnLst/>
              <a:rect l="l" t="t" r="r" b="b"/>
              <a:pathLst>
                <a:path w="35184" h="32349" extrusionOk="0">
                  <a:moveTo>
                    <a:pt x="16762" y="607"/>
                  </a:moveTo>
                  <a:cubicBezTo>
                    <a:pt x="19601" y="607"/>
                    <a:pt x="22393" y="1390"/>
                    <a:pt x="24876" y="2912"/>
                  </a:cubicBezTo>
                  <a:cubicBezTo>
                    <a:pt x="32190" y="7401"/>
                    <a:pt x="34493" y="17005"/>
                    <a:pt x="30003" y="24321"/>
                  </a:cubicBezTo>
                  <a:cubicBezTo>
                    <a:pt x="27067" y="29104"/>
                    <a:pt x="21946" y="31742"/>
                    <a:pt x="16707" y="31742"/>
                  </a:cubicBezTo>
                  <a:cubicBezTo>
                    <a:pt x="13933" y="31742"/>
                    <a:pt x="11126" y="31002"/>
                    <a:pt x="8593" y="29448"/>
                  </a:cubicBezTo>
                  <a:cubicBezTo>
                    <a:pt x="5050" y="27274"/>
                    <a:pt x="2564" y="23850"/>
                    <a:pt x="1596" y="19806"/>
                  </a:cubicBezTo>
                  <a:cubicBezTo>
                    <a:pt x="627" y="15763"/>
                    <a:pt x="1291" y="11584"/>
                    <a:pt x="3466" y="8039"/>
                  </a:cubicBezTo>
                  <a:cubicBezTo>
                    <a:pt x="5640" y="4496"/>
                    <a:pt x="9065" y="2010"/>
                    <a:pt x="13108" y="1042"/>
                  </a:cubicBezTo>
                  <a:cubicBezTo>
                    <a:pt x="14305" y="754"/>
                    <a:pt x="15532" y="608"/>
                    <a:pt x="16762" y="607"/>
                  </a:cubicBezTo>
                  <a:close/>
                  <a:moveTo>
                    <a:pt x="16765" y="1"/>
                  </a:moveTo>
                  <a:cubicBezTo>
                    <a:pt x="15501" y="1"/>
                    <a:pt x="14228" y="150"/>
                    <a:pt x="12968" y="452"/>
                  </a:cubicBezTo>
                  <a:cubicBezTo>
                    <a:pt x="8766" y="1459"/>
                    <a:pt x="5209" y="4040"/>
                    <a:pt x="2951" y="7723"/>
                  </a:cubicBezTo>
                  <a:cubicBezTo>
                    <a:pt x="691" y="11405"/>
                    <a:pt x="1" y="15746"/>
                    <a:pt x="1006" y="19947"/>
                  </a:cubicBezTo>
                  <a:cubicBezTo>
                    <a:pt x="2013" y="24148"/>
                    <a:pt x="4595" y="27706"/>
                    <a:pt x="8277" y="29965"/>
                  </a:cubicBezTo>
                  <a:cubicBezTo>
                    <a:pt x="10810" y="31523"/>
                    <a:pt x="13726" y="32349"/>
                    <a:pt x="16701" y="32349"/>
                  </a:cubicBezTo>
                  <a:cubicBezTo>
                    <a:pt x="16703" y="32349"/>
                    <a:pt x="16705" y="32349"/>
                    <a:pt x="16708" y="32349"/>
                  </a:cubicBezTo>
                  <a:cubicBezTo>
                    <a:pt x="22150" y="32349"/>
                    <a:pt x="27471" y="29607"/>
                    <a:pt x="30520" y="24638"/>
                  </a:cubicBezTo>
                  <a:cubicBezTo>
                    <a:pt x="35183" y="17037"/>
                    <a:pt x="32792" y="7059"/>
                    <a:pt x="25192" y="2395"/>
                  </a:cubicBezTo>
                  <a:cubicBezTo>
                    <a:pt x="22614" y="813"/>
                    <a:pt x="19714" y="1"/>
                    <a:pt x="16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9"/>
            <p:cNvSpPr/>
            <p:nvPr/>
          </p:nvSpPr>
          <p:spPr>
            <a:xfrm>
              <a:off x="5377250" y="3169400"/>
              <a:ext cx="793500" cy="793500"/>
            </a:xfrm>
            <a:custGeom>
              <a:avLst/>
              <a:gdLst/>
              <a:ahLst/>
              <a:cxnLst/>
              <a:rect l="l" t="t" r="r" b="b"/>
              <a:pathLst>
                <a:path w="31740" h="31740" extrusionOk="0">
                  <a:moveTo>
                    <a:pt x="15870" y="0"/>
                  </a:moveTo>
                  <a:cubicBezTo>
                    <a:pt x="11662" y="0"/>
                    <a:pt x="7625" y="1673"/>
                    <a:pt x="4649" y="4648"/>
                  </a:cubicBezTo>
                  <a:cubicBezTo>
                    <a:pt x="1672" y="7625"/>
                    <a:pt x="0" y="11661"/>
                    <a:pt x="0" y="15870"/>
                  </a:cubicBezTo>
                  <a:cubicBezTo>
                    <a:pt x="0" y="20079"/>
                    <a:pt x="1672" y="24116"/>
                    <a:pt x="4649" y="27092"/>
                  </a:cubicBezTo>
                  <a:cubicBezTo>
                    <a:pt x="7625" y="30067"/>
                    <a:pt x="11662" y="31739"/>
                    <a:pt x="15870" y="31739"/>
                  </a:cubicBezTo>
                  <a:cubicBezTo>
                    <a:pt x="20079" y="31739"/>
                    <a:pt x="24116" y="30067"/>
                    <a:pt x="27091" y="27092"/>
                  </a:cubicBezTo>
                  <a:cubicBezTo>
                    <a:pt x="30068" y="24116"/>
                    <a:pt x="31739" y="20079"/>
                    <a:pt x="31739" y="15870"/>
                  </a:cubicBezTo>
                  <a:cubicBezTo>
                    <a:pt x="31739" y="11661"/>
                    <a:pt x="30068" y="7625"/>
                    <a:pt x="27091" y="4648"/>
                  </a:cubicBezTo>
                  <a:cubicBezTo>
                    <a:pt x="24116" y="1673"/>
                    <a:pt x="20079" y="0"/>
                    <a:pt x="15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9"/>
            <p:cNvSpPr/>
            <p:nvPr/>
          </p:nvSpPr>
          <p:spPr>
            <a:xfrm>
              <a:off x="5355650" y="3161900"/>
              <a:ext cx="879600" cy="808750"/>
            </a:xfrm>
            <a:custGeom>
              <a:avLst/>
              <a:gdLst/>
              <a:ahLst/>
              <a:cxnLst/>
              <a:rect l="l" t="t" r="r" b="b"/>
              <a:pathLst>
                <a:path w="35184" h="32350" extrusionOk="0">
                  <a:moveTo>
                    <a:pt x="16767" y="608"/>
                  </a:moveTo>
                  <a:cubicBezTo>
                    <a:pt x="19629" y="608"/>
                    <a:pt x="22437" y="1402"/>
                    <a:pt x="24876" y="2902"/>
                  </a:cubicBezTo>
                  <a:cubicBezTo>
                    <a:pt x="32190" y="7391"/>
                    <a:pt x="34492" y="16996"/>
                    <a:pt x="30003" y="24310"/>
                  </a:cubicBezTo>
                  <a:cubicBezTo>
                    <a:pt x="27828" y="27855"/>
                    <a:pt x="24404" y="30339"/>
                    <a:pt x="20361" y="31309"/>
                  </a:cubicBezTo>
                  <a:cubicBezTo>
                    <a:pt x="19147" y="31600"/>
                    <a:pt x="17922" y="31744"/>
                    <a:pt x="16705" y="31744"/>
                  </a:cubicBezTo>
                  <a:cubicBezTo>
                    <a:pt x="13866" y="31744"/>
                    <a:pt x="11075" y="30961"/>
                    <a:pt x="8595" y="29440"/>
                  </a:cubicBezTo>
                  <a:cubicBezTo>
                    <a:pt x="5050" y="27265"/>
                    <a:pt x="2564" y="23840"/>
                    <a:pt x="1596" y="19797"/>
                  </a:cubicBezTo>
                  <a:cubicBezTo>
                    <a:pt x="627" y="15753"/>
                    <a:pt x="1291" y="11574"/>
                    <a:pt x="3466" y="8031"/>
                  </a:cubicBezTo>
                  <a:cubicBezTo>
                    <a:pt x="6400" y="3246"/>
                    <a:pt x="11522" y="608"/>
                    <a:pt x="16760" y="608"/>
                  </a:cubicBezTo>
                  <a:cubicBezTo>
                    <a:pt x="16762" y="608"/>
                    <a:pt x="16764" y="608"/>
                    <a:pt x="16767" y="608"/>
                  </a:cubicBezTo>
                  <a:close/>
                  <a:moveTo>
                    <a:pt x="16761" y="1"/>
                  </a:moveTo>
                  <a:cubicBezTo>
                    <a:pt x="11318" y="1"/>
                    <a:pt x="5999" y="2744"/>
                    <a:pt x="2951" y="7713"/>
                  </a:cubicBezTo>
                  <a:cubicBezTo>
                    <a:pt x="691" y="11394"/>
                    <a:pt x="1" y="15736"/>
                    <a:pt x="1006" y="19937"/>
                  </a:cubicBezTo>
                  <a:cubicBezTo>
                    <a:pt x="2013" y="24139"/>
                    <a:pt x="4595" y="27696"/>
                    <a:pt x="8277" y="29954"/>
                  </a:cubicBezTo>
                  <a:cubicBezTo>
                    <a:pt x="10854" y="31537"/>
                    <a:pt x="13754" y="32349"/>
                    <a:pt x="16704" y="32349"/>
                  </a:cubicBezTo>
                  <a:cubicBezTo>
                    <a:pt x="17983" y="32348"/>
                    <a:pt x="19258" y="32196"/>
                    <a:pt x="20501" y="31897"/>
                  </a:cubicBezTo>
                  <a:cubicBezTo>
                    <a:pt x="24702" y="30891"/>
                    <a:pt x="28260" y="28308"/>
                    <a:pt x="30518" y="24627"/>
                  </a:cubicBezTo>
                  <a:cubicBezTo>
                    <a:pt x="35183" y="17026"/>
                    <a:pt x="32792" y="7048"/>
                    <a:pt x="25192" y="2385"/>
                  </a:cubicBezTo>
                  <a:cubicBezTo>
                    <a:pt x="22560" y="770"/>
                    <a:pt x="19643" y="1"/>
                    <a:pt x="167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9"/>
            <p:cNvSpPr/>
            <p:nvPr/>
          </p:nvSpPr>
          <p:spPr>
            <a:xfrm>
              <a:off x="5389125" y="3228875"/>
              <a:ext cx="769725" cy="674575"/>
            </a:xfrm>
            <a:custGeom>
              <a:avLst/>
              <a:gdLst/>
              <a:ahLst/>
              <a:cxnLst/>
              <a:rect l="l" t="t" r="r" b="b"/>
              <a:pathLst>
                <a:path w="30789" h="26983" extrusionOk="0">
                  <a:moveTo>
                    <a:pt x="15408" y="0"/>
                  </a:moveTo>
                  <a:cubicBezTo>
                    <a:pt x="10872" y="0"/>
                    <a:pt x="6443" y="2288"/>
                    <a:pt x="3897" y="6438"/>
                  </a:cubicBezTo>
                  <a:cubicBezTo>
                    <a:pt x="1" y="12788"/>
                    <a:pt x="1990" y="21094"/>
                    <a:pt x="8342" y="24989"/>
                  </a:cubicBezTo>
                  <a:cubicBezTo>
                    <a:pt x="10542" y="26339"/>
                    <a:pt x="12978" y="26982"/>
                    <a:pt x="15383" y="26982"/>
                  </a:cubicBezTo>
                  <a:cubicBezTo>
                    <a:pt x="19919" y="26982"/>
                    <a:pt x="24347" y="24695"/>
                    <a:pt x="26893" y="20545"/>
                  </a:cubicBezTo>
                  <a:cubicBezTo>
                    <a:pt x="30789" y="14195"/>
                    <a:pt x="28799" y="5890"/>
                    <a:pt x="22449" y="1993"/>
                  </a:cubicBezTo>
                  <a:cubicBezTo>
                    <a:pt x="20248" y="643"/>
                    <a:pt x="17813" y="0"/>
                    <a:pt x="154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9"/>
            <p:cNvSpPr/>
            <p:nvPr/>
          </p:nvSpPr>
          <p:spPr>
            <a:xfrm>
              <a:off x="5397950" y="3221225"/>
              <a:ext cx="769400" cy="689875"/>
            </a:xfrm>
            <a:custGeom>
              <a:avLst/>
              <a:gdLst/>
              <a:ahLst/>
              <a:cxnLst/>
              <a:rect l="l" t="t" r="r" b="b"/>
              <a:pathLst>
                <a:path w="30776" h="27595" extrusionOk="0">
                  <a:moveTo>
                    <a:pt x="15068" y="605"/>
                  </a:moveTo>
                  <a:lnTo>
                    <a:pt x="15068" y="606"/>
                  </a:lnTo>
                  <a:cubicBezTo>
                    <a:pt x="17472" y="606"/>
                    <a:pt x="19837" y="1269"/>
                    <a:pt x="21939" y="2557"/>
                  </a:cubicBezTo>
                  <a:cubicBezTo>
                    <a:pt x="28136" y="6360"/>
                    <a:pt x="30084" y="14495"/>
                    <a:pt x="26282" y="20692"/>
                  </a:cubicBezTo>
                  <a:cubicBezTo>
                    <a:pt x="24440" y="23694"/>
                    <a:pt x="21539" y="25797"/>
                    <a:pt x="18114" y="26620"/>
                  </a:cubicBezTo>
                  <a:cubicBezTo>
                    <a:pt x="17086" y="26867"/>
                    <a:pt x="16048" y="26989"/>
                    <a:pt x="15018" y="26989"/>
                  </a:cubicBezTo>
                  <a:cubicBezTo>
                    <a:pt x="12613" y="26989"/>
                    <a:pt x="10248" y="26326"/>
                    <a:pt x="8146" y="25037"/>
                  </a:cubicBezTo>
                  <a:cubicBezTo>
                    <a:pt x="1949" y="21234"/>
                    <a:pt x="1" y="13098"/>
                    <a:pt x="3803" y="6901"/>
                  </a:cubicBezTo>
                  <a:cubicBezTo>
                    <a:pt x="5645" y="3898"/>
                    <a:pt x="8545" y="1794"/>
                    <a:pt x="11971" y="973"/>
                  </a:cubicBezTo>
                  <a:cubicBezTo>
                    <a:pt x="12985" y="730"/>
                    <a:pt x="14025" y="606"/>
                    <a:pt x="15068" y="605"/>
                  </a:cubicBezTo>
                  <a:close/>
                  <a:moveTo>
                    <a:pt x="15067" y="0"/>
                  </a:moveTo>
                  <a:cubicBezTo>
                    <a:pt x="13989" y="0"/>
                    <a:pt x="12904" y="127"/>
                    <a:pt x="11829" y="385"/>
                  </a:cubicBezTo>
                  <a:cubicBezTo>
                    <a:pt x="8247" y="1243"/>
                    <a:pt x="5214" y="3445"/>
                    <a:pt x="3287" y="6585"/>
                  </a:cubicBezTo>
                  <a:cubicBezTo>
                    <a:pt x="1360" y="9725"/>
                    <a:pt x="773" y="13427"/>
                    <a:pt x="1630" y="17010"/>
                  </a:cubicBezTo>
                  <a:cubicBezTo>
                    <a:pt x="2488" y="20592"/>
                    <a:pt x="4690" y="23626"/>
                    <a:pt x="7830" y="25553"/>
                  </a:cubicBezTo>
                  <a:cubicBezTo>
                    <a:pt x="10028" y="26902"/>
                    <a:pt x="12501" y="27595"/>
                    <a:pt x="15017" y="27595"/>
                  </a:cubicBezTo>
                  <a:cubicBezTo>
                    <a:pt x="16107" y="27595"/>
                    <a:pt x="17194" y="27464"/>
                    <a:pt x="18254" y="27209"/>
                  </a:cubicBezTo>
                  <a:cubicBezTo>
                    <a:pt x="21837" y="26352"/>
                    <a:pt x="24871" y="24150"/>
                    <a:pt x="26797" y="21010"/>
                  </a:cubicBezTo>
                  <a:cubicBezTo>
                    <a:pt x="30776" y="14528"/>
                    <a:pt x="28736" y="6018"/>
                    <a:pt x="22255" y="2041"/>
                  </a:cubicBezTo>
                  <a:cubicBezTo>
                    <a:pt x="20056" y="693"/>
                    <a:pt x="17582" y="0"/>
                    <a:pt x="150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9"/>
            <p:cNvSpPr/>
            <p:nvPr/>
          </p:nvSpPr>
          <p:spPr>
            <a:xfrm>
              <a:off x="5574875" y="3337125"/>
              <a:ext cx="352550" cy="456400"/>
            </a:xfrm>
            <a:custGeom>
              <a:avLst/>
              <a:gdLst/>
              <a:ahLst/>
              <a:cxnLst/>
              <a:rect l="l" t="t" r="r" b="b"/>
              <a:pathLst>
                <a:path w="14102" h="18256" extrusionOk="0">
                  <a:moveTo>
                    <a:pt x="12329" y="0"/>
                  </a:moveTo>
                  <a:cubicBezTo>
                    <a:pt x="12271" y="0"/>
                    <a:pt x="12212" y="5"/>
                    <a:pt x="12152" y="15"/>
                  </a:cubicBezTo>
                  <a:cubicBezTo>
                    <a:pt x="11904" y="55"/>
                    <a:pt x="11702" y="203"/>
                    <a:pt x="11545" y="459"/>
                  </a:cubicBezTo>
                  <a:lnTo>
                    <a:pt x="10101" y="2811"/>
                  </a:lnTo>
                  <a:lnTo>
                    <a:pt x="10101" y="2811"/>
                  </a:lnTo>
                  <a:cubicBezTo>
                    <a:pt x="9021" y="2226"/>
                    <a:pt x="7997" y="1934"/>
                    <a:pt x="7030" y="1934"/>
                  </a:cubicBezTo>
                  <a:cubicBezTo>
                    <a:pt x="7004" y="1934"/>
                    <a:pt x="6979" y="1934"/>
                    <a:pt x="6954" y="1935"/>
                  </a:cubicBezTo>
                  <a:cubicBezTo>
                    <a:pt x="5636" y="1955"/>
                    <a:pt x="4639" y="2515"/>
                    <a:pt x="3964" y="3615"/>
                  </a:cubicBezTo>
                  <a:cubicBezTo>
                    <a:pt x="3687" y="4066"/>
                    <a:pt x="3504" y="4496"/>
                    <a:pt x="3416" y="4902"/>
                  </a:cubicBezTo>
                  <a:cubicBezTo>
                    <a:pt x="3326" y="5309"/>
                    <a:pt x="3305" y="5685"/>
                    <a:pt x="3353" y="6030"/>
                  </a:cubicBezTo>
                  <a:cubicBezTo>
                    <a:pt x="3400" y="6377"/>
                    <a:pt x="3546" y="6756"/>
                    <a:pt x="3790" y="7170"/>
                  </a:cubicBezTo>
                  <a:cubicBezTo>
                    <a:pt x="4021" y="7567"/>
                    <a:pt x="4282" y="7946"/>
                    <a:pt x="4571" y="8303"/>
                  </a:cubicBezTo>
                  <a:cubicBezTo>
                    <a:pt x="4848" y="8645"/>
                    <a:pt x="5231" y="9079"/>
                    <a:pt x="5717" y="9605"/>
                  </a:cubicBezTo>
                  <a:lnTo>
                    <a:pt x="7019" y="10979"/>
                  </a:lnTo>
                  <a:cubicBezTo>
                    <a:pt x="7384" y="11347"/>
                    <a:pt x="7626" y="11695"/>
                    <a:pt x="7746" y="12025"/>
                  </a:cubicBezTo>
                  <a:cubicBezTo>
                    <a:pt x="7867" y="12353"/>
                    <a:pt x="7867" y="12615"/>
                    <a:pt x="7746" y="12810"/>
                  </a:cubicBezTo>
                  <a:cubicBezTo>
                    <a:pt x="7594" y="13059"/>
                    <a:pt x="7389" y="13215"/>
                    <a:pt x="7131" y="13280"/>
                  </a:cubicBezTo>
                  <a:cubicBezTo>
                    <a:pt x="7018" y="13309"/>
                    <a:pt x="6904" y="13323"/>
                    <a:pt x="6788" y="13323"/>
                  </a:cubicBezTo>
                  <a:cubicBezTo>
                    <a:pt x="6641" y="13323"/>
                    <a:pt x="6491" y="13299"/>
                    <a:pt x="6340" y="13253"/>
                  </a:cubicBezTo>
                  <a:cubicBezTo>
                    <a:pt x="6052" y="13163"/>
                    <a:pt x="5772" y="13051"/>
                    <a:pt x="5502" y="12918"/>
                  </a:cubicBezTo>
                  <a:cubicBezTo>
                    <a:pt x="5235" y="12790"/>
                    <a:pt x="4981" y="12633"/>
                    <a:pt x="4749" y="12448"/>
                  </a:cubicBezTo>
                  <a:cubicBezTo>
                    <a:pt x="4425" y="12230"/>
                    <a:pt x="4127" y="11979"/>
                    <a:pt x="3856" y="11698"/>
                  </a:cubicBezTo>
                  <a:cubicBezTo>
                    <a:pt x="3590" y="11422"/>
                    <a:pt x="3398" y="11191"/>
                    <a:pt x="3277" y="11009"/>
                  </a:cubicBezTo>
                  <a:cubicBezTo>
                    <a:pt x="3155" y="10825"/>
                    <a:pt x="3019" y="10601"/>
                    <a:pt x="2865" y="10336"/>
                  </a:cubicBezTo>
                  <a:cubicBezTo>
                    <a:pt x="2711" y="10070"/>
                    <a:pt x="2615" y="9911"/>
                    <a:pt x="2576" y="9855"/>
                  </a:cubicBezTo>
                  <a:cubicBezTo>
                    <a:pt x="2381" y="9549"/>
                    <a:pt x="2158" y="9334"/>
                    <a:pt x="1907" y="9212"/>
                  </a:cubicBezTo>
                  <a:cubicBezTo>
                    <a:pt x="1747" y="9133"/>
                    <a:pt x="1587" y="9094"/>
                    <a:pt x="1426" y="9094"/>
                  </a:cubicBezTo>
                  <a:cubicBezTo>
                    <a:pt x="1333" y="9094"/>
                    <a:pt x="1240" y="9107"/>
                    <a:pt x="1146" y="9134"/>
                  </a:cubicBezTo>
                  <a:cubicBezTo>
                    <a:pt x="897" y="9200"/>
                    <a:pt x="666" y="9321"/>
                    <a:pt x="469" y="9488"/>
                  </a:cubicBezTo>
                  <a:cubicBezTo>
                    <a:pt x="275" y="9653"/>
                    <a:pt x="142" y="9871"/>
                    <a:pt x="70" y="10138"/>
                  </a:cubicBezTo>
                  <a:cubicBezTo>
                    <a:pt x="0" y="10405"/>
                    <a:pt x="20" y="10677"/>
                    <a:pt x="130" y="10952"/>
                  </a:cubicBezTo>
                  <a:cubicBezTo>
                    <a:pt x="762" y="12399"/>
                    <a:pt x="1765" y="13629"/>
                    <a:pt x="3140" y="14642"/>
                  </a:cubicBezTo>
                  <a:lnTo>
                    <a:pt x="3140" y="14642"/>
                  </a:lnTo>
                  <a:lnTo>
                    <a:pt x="1792" y="16838"/>
                  </a:lnTo>
                  <a:cubicBezTo>
                    <a:pt x="1584" y="17176"/>
                    <a:pt x="1569" y="17492"/>
                    <a:pt x="1748" y="17783"/>
                  </a:cubicBezTo>
                  <a:cubicBezTo>
                    <a:pt x="1926" y="18075"/>
                    <a:pt x="2190" y="18231"/>
                    <a:pt x="2539" y="18253"/>
                  </a:cubicBezTo>
                  <a:cubicBezTo>
                    <a:pt x="2562" y="18255"/>
                    <a:pt x="2584" y="18256"/>
                    <a:pt x="2606" y="18256"/>
                  </a:cubicBezTo>
                  <a:cubicBezTo>
                    <a:pt x="2925" y="18256"/>
                    <a:pt x="3176" y="18105"/>
                    <a:pt x="3363" y="17802"/>
                  </a:cubicBezTo>
                  <a:lnTo>
                    <a:pt x="4704" y="15613"/>
                  </a:lnTo>
                  <a:lnTo>
                    <a:pt x="4704" y="15613"/>
                  </a:lnTo>
                  <a:cubicBezTo>
                    <a:pt x="5266" y="15893"/>
                    <a:pt x="5822" y="16094"/>
                    <a:pt x="6373" y="16213"/>
                  </a:cubicBezTo>
                  <a:cubicBezTo>
                    <a:pt x="6728" y="16289"/>
                    <a:pt x="7074" y="16327"/>
                    <a:pt x="7411" y="16327"/>
                  </a:cubicBezTo>
                  <a:cubicBezTo>
                    <a:pt x="7948" y="16327"/>
                    <a:pt x="8463" y="16231"/>
                    <a:pt x="8956" y="16038"/>
                  </a:cubicBezTo>
                  <a:cubicBezTo>
                    <a:pt x="9761" y="15723"/>
                    <a:pt x="10412" y="15144"/>
                    <a:pt x="10909" y="14297"/>
                  </a:cubicBezTo>
                  <a:cubicBezTo>
                    <a:pt x="11222" y="13774"/>
                    <a:pt x="11407" y="13268"/>
                    <a:pt x="11467" y="12781"/>
                  </a:cubicBezTo>
                  <a:cubicBezTo>
                    <a:pt x="11526" y="12294"/>
                    <a:pt x="11464" y="11814"/>
                    <a:pt x="11280" y="11337"/>
                  </a:cubicBezTo>
                  <a:cubicBezTo>
                    <a:pt x="11090" y="10851"/>
                    <a:pt x="10835" y="10393"/>
                    <a:pt x="10521" y="9976"/>
                  </a:cubicBezTo>
                  <a:cubicBezTo>
                    <a:pt x="10199" y="9545"/>
                    <a:pt x="9772" y="9053"/>
                    <a:pt x="9242" y="8499"/>
                  </a:cubicBezTo>
                  <a:lnTo>
                    <a:pt x="7930" y="7166"/>
                  </a:lnTo>
                  <a:cubicBezTo>
                    <a:pt x="7534" y="6779"/>
                    <a:pt x="7284" y="6448"/>
                    <a:pt x="7177" y="6175"/>
                  </a:cubicBezTo>
                  <a:cubicBezTo>
                    <a:pt x="7069" y="5903"/>
                    <a:pt x="7099" y="5630"/>
                    <a:pt x="7265" y="5358"/>
                  </a:cubicBezTo>
                  <a:cubicBezTo>
                    <a:pt x="7394" y="5149"/>
                    <a:pt x="7607" y="5044"/>
                    <a:pt x="7903" y="5044"/>
                  </a:cubicBezTo>
                  <a:cubicBezTo>
                    <a:pt x="7925" y="5044"/>
                    <a:pt x="7948" y="5045"/>
                    <a:pt x="7971" y="5046"/>
                  </a:cubicBezTo>
                  <a:cubicBezTo>
                    <a:pt x="8302" y="5063"/>
                    <a:pt x="8625" y="5159"/>
                    <a:pt x="8936" y="5335"/>
                  </a:cubicBezTo>
                  <a:cubicBezTo>
                    <a:pt x="9249" y="5511"/>
                    <a:pt x="9535" y="5689"/>
                    <a:pt x="9797" y="5870"/>
                  </a:cubicBezTo>
                  <a:cubicBezTo>
                    <a:pt x="10528" y="6438"/>
                    <a:pt x="11187" y="7093"/>
                    <a:pt x="11758" y="7820"/>
                  </a:cubicBezTo>
                  <a:cubicBezTo>
                    <a:pt x="11991" y="8098"/>
                    <a:pt x="12244" y="8283"/>
                    <a:pt x="12512" y="8377"/>
                  </a:cubicBezTo>
                  <a:cubicBezTo>
                    <a:pt x="12629" y="8417"/>
                    <a:pt x="12743" y="8437"/>
                    <a:pt x="12854" y="8437"/>
                  </a:cubicBezTo>
                  <a:cubicBezTo>
                    <a:pt x="12998" y="8437"/>
                    <a:pt x="13136" y="8403"/>
                    <a:pt x="13269" y="8335"/>
                  </a:cubicBezTo>
                  <a:cubicBezTo>
                    <a:pt x="13497" y="8219"/>
                    <a:pt x="13696" y="8055"/>
                    <a:pt x="13852" y="7853"/>
                  </a:cubicBezTo>
                  <a:cubicBezTo>
                    <a:pt x="14007" y="7653"/>
                    <a:pt x="14088" y="7399"/>
                    <a:pt x="14095" y="7092"/>
                  </a:cubicBezTo>
                  <a:cubicBezTo>
                    <a:pt x="14101" y="6784"/>
                    <a:pt x="14010" y="6490"/>
                    <a:pt x="13820" y="6209"/>
                  </a:cubicBezTo>
                  <a:cubicBezTo>
                    <a:pt x="13579" y="5841"/>
                    <a:pt x="13374" y="5550"/>
                    <a:pt x="13205" y="5334"/>
                  </a:cubicBezTo>
                  <a:cubicBezTo>
                    <a:pt x="13037" y="5117"/>
                    <a:pt x="12777" y="4835"/>
                    <a:pt x="12424" y="4490"/>
                  </a:cubicBezTo>
                  <a:cubicBezTo>
                    <a:pt x="12175" y="4247"/>
                    <a:pt x="11912" y="4019"/>
                    <a:pt x="11636" y="3808"/>
                  </a:cubicBezTo>
                  <a:lnTo>
                    <a:pt x="11636" y="3808"/>
                  </a:lnTo>
                  <a:lnTo>
                    <a:pt x="13104" y="1416"/>
                  </a:lnTo>
                  <a:cubicBezTo>
                    <a:pt x="13252" y="1174"/>
                    <a:pt x="13288" y="933"/>
                    <a:pt x="13214" y="691"/>
                  </a:cubicBezTo>
                  <a:cubicBezTo>
                    <a:pt x="13140" y="447"/>
                    <a:pt x="13006" y="265"/>
                    <a:pt x="12813" y="141"/>
                  </a:cubicBezTo>
                  <a:cubicBezTo>
                    <a:pt x="12667" y="47"/>
                    <a:pt x="12506" y="0"/>
                    <a:pt x="123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9"/>
            <p:cNvSpPr/>
            <p:nvPr/>
          </p:nvSpPr>
          <p:spPr>
            <a:xfrm>
              <a:off x="5438375" y="3780525"/>
              <a:ext cx="15400" cy="65550"/>
            </a:xfrm>
            <a:custGeom>
              <a:avLst/>
              <a:gdLst/>
              <a:ahLst/>
              <a:cxnLst/>
              <a:rect l="l" t="t" r="r" b="b"/>
              <a:pathLst>
                <a:path w="616" h="2622" extrusionOk="0">
                  <a:moveTo>
                    <a:pt x="308" y="0"/>
                  </a:moveTo>
                  <a:cubicBezTo>
                    <a:pt x="138" y="0"/>
                    <a:pt x="1" y="141"/>
                    <a:pt x="5" y="310"/>
                  </a:cubicBezTo>
                  <a:lnTo>
                    <a:pt x="5" y="2318"/>
                  </a:lnTo>
                  <a:cubicBezTo>
                    <a:pt x="5" y="2486"/>
                    <a:pt x="140" y="2622"/>
                    <a:pt x="308" y="2622"/>
                  </a:cubicBezTo>
                  <a:cubicBezTo>
                    <a:pt x="475" y="2622"/>
                    <a:pt x="610" y="2486"/>
                    <a:pt x="610" y="2320"/>
                  </a:cubicBezTo>
                  <a:lnTo>
                    <a:pt x="610" y="310"/>
                  </a:lnTo>
                  <a:cubicBezTo>
                    <a:pt x="616" y="141"/>
                    <a:pt x="479"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9"/>
            <p:cNvSpPr/>
            <p:nvPr/>
          </p:nvSpPr>
          <p:spPr>
            <a:xfrm>
              <a:off x="5473850" y="3830725"/>
              <a:ext cx="15350" cy="68525"/>
            </a:xfrm>
            <a:custGeom>
              <a:avLst/>
              <a:gdLst/>
              <a:ahLst/>
              <a:cxnLst/>
              <a:rect l="l" t="t" r="r" b="b"/>
              <a:pathLst>
                <a:path w="614" h="2741" extrusionOk="0">
                  <a:moveTo>
                    <a:pt x="306" y="0"/>
                  </a:moveTo>
                  <a:cubicBezTo>
                    <a:pt x="137" y="0"/>
                    <a:pt x="0" y="141"/>
                    <a:pt x="4" y="312"/>
                  </a:cubicBezTo>
                  <a:lnTo>
                    <a:pt x="4" y="2438"/>
                  </a:lnTo>
                  <a:cubicBezTo>
                    <a:pt x="4" y="2605"/>
                    <a:pt x="139" y="2740"/>
                    <a:pt x="306" y="2740"/>
                  </a:cubicBezTo>
                  <a:cubicBezTo>
                    <a:pt x="307" y="2740"/>
                    <a:pt x="308" y="2740"/>
                    <a:pt x="309" y="2740"/>
                  </a:cubicBezTo>
                  <a:cubicBezTo>
                    <a:pt x="475" y="2740"/>
                    <a:pt x="610" y="2604"/>
                    <a:pt x="610" y="2438"/>
                  </a:cubicBezTo>
                  <a:lnTo>
                    <a:pt x="610" y="312"/>
                  </a:lnTo>
                  <a:cubicBezTo>
                    <a:pt x="613" y="141"/>
                    <a:pt x="477" y="0"/>
                    <a:pt x="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9"/>
            <p:cNvSpPr/>
            <p:nvPr/>
          </p:nvSpPr>
          <p:spPr>
            <a:xfrm>
              <a:off x="5544725" y="3889825"/>
              <a:ext cx="15375" cy="65550"/>
            </a:xfrm>
            <a:custGeom>
              <a:avLst/>
              <a:gdLst/>
              <a:ahLst/>
              <a:cxnLst/>
              <a:rect l="l" t="t" r="r" b="b"/>
              <a:pathLst>
                <a:path w="615" h="2622" extrusionOk="0">
                  <a:moveTo>
                    <a:pt x="307" y="0"/>
                  </a:moveTo>
                  <a:cubicBezTo>
                    <a:pt x="137" y="0"/>
                    <a:pt x="0" y="141"/>
                    <a:pt x="4" y="310"/>
                  </a:cubicBezTo>
                  <a:lnTo>
                    <a:pt x="4" y="2319"/>
                  </a:lnTo>
                  <a:cubicBezTo>
                    <a:pt x="4" y="2486"/>
                    <a:pt x="141" y="2622"/>
                    <a:pt x="307" y="2622"/>
                  </a:cubicBezTo>
                  <a:cubicBezTo>
                    <a:pt x="474" y="2622"/>
                    <a:pt x="611" y="2486"/>
                    <a:pt x="611" y="2319"/>
                  </a:cubicBezTo>
                  <a:lnTo>
                    <a:pt x="611" y="310"/>
                  </a:lnTo>
                  <a:cubicBezTo>
                    <a:pt x="615" y="141"/>
                    <a:pt x="478"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9"/>
            <p:cNvSpPr/>
            <p:nvPr/>
          </p:nvSpPr>
          <p:spPr>
            <a:xfrm>
              <a:off x="5645250" y="3940225"/>
              <a:ext cx="15175" cy="59450"/>
            </a:xfrm>
            <a:custGeom>
              <a:avLst/>
              <a:gdLst/>
              <a:ahLst/>
              <a:cxnLst/>
              <a:rect l="l" t="t" r="r" b="b"/>
              <a:pathLst>
                <a:path w="607" h="2378" extrusionOk="0">
                  <a:moveTo>
                    <a:pt x="304" y="0"/>
                  </a:moveTo>
                  <a:cubicBezTo>
                    <a:pt x="136" y="0"/>
                    <a:pt x="1" y="135"/>
                    <a:pt x="1" y="303"/>
                  </a:cubicBezTo>
                  <a:lnTo>
                    <a:pt x="1" y="2076"/>
                  </a:lnTo>
                  <a:cubicBezTo>
                    <a:pt x="1" y="2243"/>
                    <a:pt x="136" y="2378"/>
                    <a:pt x="304" y="2378"/>
                  </a:cubicBezTo>
                  <a:cubicBezTo>
                    <a:pt x="471" y="2378"/>
                    <a:pt x="606" y="2243"/>
                    <a:pt x="606" y="2076"/>
                  </a:cubicBezTo>
                  <a:lnTo>
                    <a:pt x="606" y="303"/>
                  </a:lnTo>
                  <a:cubicBezTo>
                    <a:pt x="606" y="135"/>
                    <a:pt x="471"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9"/>
            <p:cNvSpPr/>
            <p:nvPr/>
          </p:nvSpPr>
          <p:spPr>
            <a:xfrm>
              <a:off x="5754450" y="3960725"/>
              <a:ext cx="15400" cy="36025"/>
            </a:xfrm>
            <a:custGeom>
              <a:avLst/>
              <a:gdLst/>
              <a:ahLst/>
              <a:cxnLst/>
              <a:rect l="l" t="t" r="r" b="b"/>
              <a:pathLst>
                <a:path w="616" h="1441" extrusionOk="0">
                  <a:moveTo>
                    <a:pt x="308" y="0"/>
                  </a:moveTo>
                  <a:cubicBezTo>
                    <a:pt x="137" y="0"/>
                    <a:pt x="0" y="140"/>
                    <a:pt x="6" y="310"/>
                  </a:cubicBezTo>
                  <a:lnTo>
                    <a:pt x="6" y="1137"/>
                  </a:lnTo>
                  <a:cubicBezTo>
                    <a:pt x="4" y="1305"/>
                    <a:pt x="141" y="1441"/>
                    <a:pt x="308" y="1441"/>
                  </a:cubicBezTo>
                  <a:cubicBezTo>
                    <a:pt x="476" y="1441"/>
                    <a:pt x="611" y="1305"/>
                    <a:pt x="611" y="1137"/>
                  </a:cubicBezTo>
                  <a:lnTo>
                    <a:pt x="611" y="310"/>
                  </a:lnTo>
                  <a:cubicBezTo>
                    <a:pt x="615" y="140"/>
                    <a:pt x="478" y="0"/>
                    <a:pt x="3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9"/>
            <p:cNvSpPr/>
            <p:nvPr/>
          </p:nvSpPr>
          <p:spPr>
            <a:xfrm>
              <a:off x="5970200" y="3919700"/>
              <a:ext cx="15175" cy="47500"/>
            </a:xfrm>
            <a:custGeom>
              <a:avLst/>
              <a:gdLst/>
              <a:ahLst/>
              <a:cxnLst/>
              <a:rect l="l" t="t" r="r" b="b"/>
              <a:pathLst>
                <a:path w="607" h="1900" extrusionOk="0">
                  <a:moveTo>
                    <a:pt x="303" y="1"/>
                  </a:moveTo>
                  <a:cubicBezTo>
                    <a:pt x="139" y="1"/>
                    <a:pt x="4" y="132"/>
                    <a:pt x="1" y="298"/>
                  </a:cubicBezTo>
                  <a:lnTo>
                    <a:pt x="1" y="1597"/>
                  </a:lnTo>
                  <a:cubicBezTo>
                    <a:pt x="1" y="1764"/>
                    <a:pt x="136" y="1899"/>
                    <a:pt x="304" y="1899"/>
                  </a:cubicBezTo>
                  <a:cubicBezTo>
                    <a:pt x="471" y="1899"/>
                    <a:pt x="606" y="1764"/>
                    <a:pt x="606" y="1597"/>
                  </a:cubicBezTo>
                  <a:lnTo>
                    <a:pt x="606" y="298"/>
                  </a:lnTo>
                  <a:cubicBezTo>
                    <a:pt x="602" y="132"/>
                    <a:pt x="468"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9"/>
            <p:cNvSpPr/>
            <p:nvPr/>
          </p:nvSpPr>
          <p:spPr>
            <a:xfrm>
              <a:off x="6017450" y="3869500"/>
              <a:ext cx="15200" cy="65200"/>
            </a:xfrm>
            <a:custGeom>
              <a:avLst/>
              <a:gdLst/>
              <a:ahLst/>
              <a:cxnLst/>
              <a:rect l="l" t="t" r="r" b="b"/>
              <a:pathLst>
                <a:path w="608" h="2608" extrusionOk="0">
                  <a:moveTo>
                    <a:pt x="304" y="1"/>
                  </a:moveTo>
                  <a:cubicBezTo>
                    <a:pt x="140" y="1"/>
                    <a:pt x="5" y="132"/>
                    <a:pt x="1" y="296"/>
                  </a:cubicBezTo>
                  <a:lnTo>
                    <a:pt x="1" y="2306"/>
                  </a:lnTo>
                  <a:cubicBezTo>
                    <a:pt x="0" y="2472"/>
                    <a:pt x="137" y="2608"/>
                    <a:pt x="304" y="2608"/>
                  </a:cubicBezTo>
                  <a:cubicBezTo>
                    <a:pt x="472" y="2608"/>
                    <a:pt x="607" y="2472"/>
                    <a:pt x="607" y="2306"/>
                  </a:cubicBezTo>
                  <a:lnTo>
                    <a:pt x="607" y="296"/>
                  </a:lnTo>
                  <a:cubicBezTo>
                    <a:pt x="603" y="132"/>
                    <a:pt x="469"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9"/>
            <p:cNvSpPr/>
            <p:nvPr/>
          </p:nvSpPr>
          <p:spPr>
            <a:xfrm>
              <a:off x="5377275" y="3140950"/>
              <a:ext cx="793475" cy="793500"/>
            </a:xfrm>
            <a:custGeom>
              <a:avLst/>
              <a:gdLst/>
              <a:ahLst/>
              <a:cxnLst/>
              <a:rect l="l" t="t" r="r" b="b"/>
              <a:pathLst>
                <a:path w="31739" h="31740" extrusionOk="0">
                  <a:moveTo>
                    <a:pt x="15869" y="0"/>
                  </a:moveTo>
                  <a:cubicBezTo>
                    <a:pt x="11660" y="0"/>
                    <a:pt x="7624" y="1672"/>
                    <a:pt x="4648" y="4648"/>
                  </a:cubicBezTo>
                  <a:cubicBezTo>
                    <a:pt x="1671" y="7625"/>
                    <a:pt x="1" y="11661"/>
                    <a:pt x="1" y="15870"/>
                  </a:cubicBezTo>
                  <a:cubicBezTo>
                    <a:pt x="1" y="20079"/>
                    <a:pt x="1671" y="24114"/>
                    <a:pt x="4648" y="27091"/>
                  </a:cubicBezTo>
                  <a:cubicBezTo>
                    <a:pt x="7624" y="30067"/>
                    <a:pt x="11660" y="31739"/>
                    <a:pt x="15869" y="31739"/>
                  </a:cubicBezTo>
                  <a:cubicBezTo>
                    <a:pt x="20078" y="31739"/>
                    <a:pt x="24115" y="30067"/>
                    <a:pt x="27090" y="27091"/>
                  </a:cubicBezTo>
                  <a:cubicBezTo>
                    <a:pt x="30066" y="24114"/>
                    <a:pt x="31738" y="20079"/>
                    <a:pt x="31738" y="15870"/>
                  </a:cubicBezTo>
                  <a:cubicBezTo>
                    <a:pt x="31738" y="11661"/>
                    <a:pt x="30066" y="7625"/>
                    <a:pt x="27090" y="4648"/>
                  </a:cubicBezTo>
                  <a:cubicBezTo>
                    <a:pt x="24115" y="1672"/>
                    <a:pt x="20078" y="0"/>
                    <a:pt x="15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9"/>
            <p:cNvSpPr/>
            <p:nvPr/>
          </p:nvSpPr>
          <p:spPr>
            <a:xfrm>
              <a:off x="5355650" y="3133475"/>
              <a:ext cx="879600" cy="808675"/>
            </a:xfrm>
            <a:custGeom>
              <a:avLst/>
              <a:gdLst/>
              <a:ahLst/>
              <a:cxnLst/>
              <a:rect l="l" t="t" r="r" b="b"/>
              <a:pathLst>
                <a:path w="35184" h="32347" extrusionOk="0">
                  <a:moveTo>
                    <a:pt x="16767" y="607"/>
                  </a:moveTo>
                  <a:cubicBezTo>
                    <a:pt x="19629" y="607"/>
                    <a:pt x="22437" y="1401"/>
                    <a:pt x="24876" y="2901"/>
                  </a:cubicBezTo>
                  <a:cubicBezTo>
                    <a:pt x="32192" y="7390"/>
                    <a:pt x="34492" y="16994"/>
                    <a:pt x="30003" y="24309"/>
                  </a:cubicBezTo>
                  <a:cubicBezTo>
                    <a:pt x="27829" y="27854"/>
                    <a:pt x="24405" y="30340"/>
                    <a:pt x="20361" y="31308"/>
                  </a:cubicBezTo>
                  <a:cubicBezTo>
                    <a:pt x="19147" y="31598"/>
                    <a:pt x="17922" y="31742"/>
                    <a:pt x="16705" y="31742"/>
                  </a:cubicBezTo>
                  <a:cubicBezTo>
                    <a:pt x="13867" y="31742"/>
                    <a:pt x="11076" y="30960"/>
                    <a:pt x="8595" y="29438"/>
                  </a:cubicBezTo>
                  <a:cubicBezTo>
                    <a:pt x="5050" y="27263"/>
                    <a:pt x="2565" y="23839"/>
                    <a:pt x="1596" y="19796"/>
                  </a:cubicBezTo>
                  <a:cubicBezTo>
                    <a:pt x="627" y="15752"/>
                    <a:pt x="1293" y="11573"/>
                    <a:pt x="3466" y="8030"/>
                  </a:cubicBezTo>
                  <a:cubicBezTo>
                    <a:pt x="6402" y="3245"/>
                    <a:pt x="11522" y="607"/>
                    <a:pt x="16760" y="607"/>
                  </a:cubicBezTo>
                  <a:cubicBezTo>
                    <a:pt x="16762" y="607"/>
                    <a:pt x="16764" y="607"/>
                    <a:pt x="16767" y="607"/>
                  </a:cubicBezTo>
                  <a:close/>
                  <a:moveTo>
                    <a:pt x="16761" y="0"/>
                  </a:moveTo>
                  <a:cubicBezTo>
                    <a:pt x="11319" y="0"/>
                    <a:pt x="5999" y="2742"/>
                    <a:pt x="2951" y="7710"/>
                  </a:cubicBezTo>
                  <a:cubicBezTo>
                    <a:pt x="691" y="11393"/>
                    <a:pt x="1" y="15735"/>
                    <a:pt x="1008" y="19936"/>
                  </a:cubicBezTo>
                  <a:cubicBezTo>
                    <a:pt x="2013" y="24137"/>
                    <a:pt x="4595" y="27695"/>
                    <a:pt x="8277" y="29953"/>
                  </a:cubicBezTo>
                  <a:cubicBezTo>
                    <a:pt x="10855" y="31536"/>
                    <a:pt x="13755" y="32347"/>
                    <a:pt x="16705" y="32347"/>
                  </a:cubicBezTo>
                  <a:cubicBezTo>
                    <a:pt x="17984" y="32346"/>
                    <a:pt x="19259" y="32195"/>
                    <a:pt x="20501" y="31896"/>
                  </a:cubicBezTo>
                  <a:cubicBezTo>
                    <a:pt x="24704" y="30890"/>
                    <a:pt x="28260" y="28307"/>
                    <a:pt x="30520" y="24626"/>
                  </a:cubicBezTo>
                  <a:cubicBezTo>
                    <a:pt x="35183" y="17024"/>
                    <a:pt x="32792" y="7048"/>
                    <a:pt x="25192" y="2384"/>
                  </a:cubicBezTo>
                  <a:cubicBezTo>
                    <a:pt x="22560" y="769"/>
                    <a:pt x="19644" y="0"/>
                    <a:pt x="16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9"/>
            <p:cNvSpPr/>
            <p:nvPr/>
          </p:nvSpPr>
          <p:spPr>
            <a:xfrm>
              <a:off x="5377250" y="3087875"/>
              <a:ext cx="793500" cy="793500"/>
            </a:xfrm>
            <a:custGeom>
              <a:avLst/>
              <a:gdLst/>
              <a:ahLst/>
              <a:cxnLst/>
              <a:rect l="l" t="t" r="r" b="b"/>
              <a:pathLst>
                <a:path w="31740" h="31740" extrusionOk="0">
                  <a:moveTo>
                    <a:pt x="15870" y="1"/>
                  </a:moveTo>
                  <a:cubicBezTo>
                    <a:pt x="11661" y="1"/>
                    <a:pt x="7625" y="1673"/>
                    <a:pt x="4649" y="4648"/>
                  </a:cubicBezTo>
                  <a:cubicBezTo>
                    <a:pt x="1672" y="7625"/>
                    <a:pt x="0" y="11661"/>
                    <a:pt x="0" y="15870"/>
                  </a:cubicBezTo>
                  <a:cubicBezTo>
                    <a:pt x="0" y="20079"/>
                    <a:pt x="1672" y="24115"/>
                    <a:pt x="4649" y="27092"/>
                  </a:cubicBezTo>
                  <a:cubicBezTo>
                    <a:pt x="7625" y="30067"/>
                    <a:pt x="11661" y="31740"/>
                    <a:pt x="15870" y="31740"/>
                  </a:cubicBezTo>
                  <a:cubicBezTo>
                    <a:pt x="20079" y="31740"/>
                    <a:pt x="24116" y="30067"/>
                    <a:pt x="27091" y="27092"/>
                  </a:cubicBezTo>
                  <a:cubicBezTo>
                    <a:pt x="30067" y="24115"/>
                    <a:pt x="31739" y="20079"/>
                    <a:pt x="31739" y="15870"/>
                  </a:cubicBezTo>
                  <a:cubicBezTo>
                    <a:pt x="31739" y="11661"/>
                    <a:pt x="30067" y="7625"/>
                    <a:pt x="27091" y="4648"/>
                  </a:cubicBezTo>
                  <a:cubicBezTo>
                    <a:pt x="24116"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9"/>
            <p:cNvSpPr/>
            <p:nvPr/>
          </p:nvSpPr>
          <p:spPr>
            <a:xfrm>
              <a:off x="5355650" y="3080150"/>
              <a:ext cx="836700" cy="808725"/>
            </a:xfrm>
            <a:custGeom>
              <a:avLst/>
              <a:gdLst/>
              <a:ahLst/>
              <a:cxnLst/>
              <a:rect l="l" t="t" r="r" b="b"/>
              <a:pathLst>
                <a:path w="33468" h="32349" extrusionOk="0">
                  <a:moveTo>
                    <a:pt x="16762" y="606"/>
                  </a:moveTo>
                  <a:cubicBezTo>
                    <a:pt x="19601" y="606"/>
                    <a:pt x="22393" y="1389"/>
                    <a:pt x="24874" y="2911"/>
                  </a:cubicBezTo>
                  <a:cubicBezTo>
                    <a:pt x="28419" y="5086"/>
                    <a:pt x="30904" y="8510"/>
                    <a:pt x="31873" y="12554"/>
                  </a:cubicBezTo>
                  <a:cubicBezTo>
                    <a:pt x="32842" y="16597"/>
                    <a:pt x="32176" y="20776"/>
                    <a:pt x="30003" y="24320"/>
                  </a:cubicBezTo>
                  <a:cubicBezTo>
                    <a:pt x="27067" y="29103"/>
                    <a:pt x="21946" y="31741"/>
                    <a:pt x="16707" y="31741"/>
                  </a:cubicBezTo>
                  <a:cubicBezTo>
                    <a:pt x="13933" y="31741"/>
                    <a:pt x="11126" y="31001"/>
                    <a:pt x="8593" y="29448"/>
                  </a:cubicBezTo>
                  <a:cubicBezTo>
                    <a:pt x="5050" y="27273"/>
                    <a:pt x="2564" y="23849"/>
                    <a:pt x="1596" y="19806"/>
                  </a:cubicBezTo>
                  <a:cubicBezTo>
                    <a:pt x="627" y="15761"/>
                    <a:pt x="1291" y="11583"/>
                    <a:pt x="3466" y="8039"/>
                  </a:cubicBezTo>
                  <a:cubicBezTo>
                    <a:pt x="5640" y="4494"/>
                    <a:pt x="9065" y="2009"/>
                    <a:pt x="13108" y="1041"/>
                  </a:cubicBezTo>
                  <a:cubicBezTo>
                    <a:pt x="14305" y="754"/>
                    <a:pt x="15532" y="608"/>
                    <a:pt x="16762" y="606"/>
                  </a:cubicBezTo>
                  <a:close/>
                  <a:moveTo>
                    <a:pt x="16765" y="0"/>
                  </a:moveTo>
                  <a:cubicBezTo>
                    <a:pt x="15501" y="0"/>
                    <a:pt x="14228" y="149"/>
                    <a:pt x="12968" y="451"/>
                  </a:cubicBezTo>
                  <a:cubicBezTo>
                    <a:pt x="8766" y="1457"/>
                    <a:pt x="5209" y="4038"/>
                    <a:pt x="2951" y="7721"/>
                  </a:cubicBezTo>
                  <a:cubicBezTo>
                    <a:pt x="691" y="11405"/>
                    <a:pt x="1" y="15745"/>
                    <a:pt x="1006" y="19947"/>
                  </a:cubicBezTo>
                  <a:cubicBezTo>
                    <a:pt x="2013" y="24148"/>
                    <a:pt x="4595" y="27705"/>
                    <a:pt x="8277" y="29964"/>
                  </a:cubicBezTo>
                  <a:cubicBezTo>
                    <a:pt x="10810" y="31522"/>
                    <a:pt x="13726" y="32348"/>
                    <a:pt x="16701" y="32348"/>
                  </a:cubicBezTo>
                  <a:cubicBezTo>
                    <a:pt x="16703" y="32348"/>
                    <a:pt x="16705" y="32348"/>
                    <a:pt x="16708" y="32348"/>
                  </a:cubicBezTo>
                  <a:cubicBezTo>
                    <a:pt x="22150" y="32348"/>
                    <a:pt x="27471" y="29605"/>
                    <a:pt x="30518" y="24637"/>
                  </a:cubicBezTo>
                  <a:cubicBezTo>
                    <a:pt x="32778" y="20954"/>
                    <a:pt x="33468" y="16611"/>
                    <a:pt x="32461" y="12412"/>
                  </a:cubicBezTo>
                  <a:cubicBezTo>
                    <a:pt x="31455" y="8212"/>
                    <a:pt x="28875" y="4654"/>
                    <a:pt x="25192" y="2394"/>
                  </a:cubicBezTo>
                  <a:cubicBezTo>
                    <a:pt x="22614" y="813"/>
                    <a:pt x="19714" y="0"/>
                    <a:pt x="1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9"/>
            <p:cNvSpPr/>
            <p:nvPr/>
          </p:nvSpPr>
          <p:spPr>
            <a:xfrm>
              <a:off x="5436750" y="3147400"/>
              <a:ext cx="674475" cy="674450"/>
            </a:xfrm>
            <a:custGeom>
              <a:avLst/>
              <a:gdLst/>
              <a:ahLst/>
              <a:cxnLst/>
              <a:rect l="l" t="t" r="r" b="b"/>
              <a:pathLst>
                <a:path w="26979" h="26978" extrusionOk="0">
                  <a:moveTo>
                    <a:pt x="13490" y="0"/>
                  </a:moveTo>
                  <a:cubicBezTo>
                    <a:pt x="9912" y="0"/>
                    <a:pt x="6482" y="1421"/>
                    <a:pt x="3952" y="3951"/>
                  </a:cubicBezTo>
                  <a:cubicBezTo>
                    <a:pt x="1422" y="6480"/>
                    <a:pt x="1" y="9912"/>
                    <a:pt x="1" y="13489"/>
                  </a:cubicBezTo>
                  <a:cubicBezTo>
                    <a:pt x="1" y="17066"/>
                    <a:pt x="1422" y="20498"/>
                    <a:pt x="3952" y="23027"/>
                  </a:cubicBezTo>
                  <a:cubicBezTo>
                    <a:pt x="6482" y="25557"/>
                    <a:pt x="9912" y="26978"/>
                    <a:pt x="13490" y="26978"/>
                  </a:cubicBezTo>
                  <a:cubicBezTo>
                    <a:pt x="17067" y="26978"/>
                    <a:pt x="20499" y="25557"/>
                    <a:pt x="23029" y="23027"/>
                  </a:cubicBezTo>
                  <a:cubicBezTo>
                    <a:pt x="25558" y="20498"/>
                    <a:pt x="26979" y="17066"/>
                    <a:pt x="26979" y="13489"/>
                  </a:cubicBezTo>
                  <a:cubicBezTo>
                    <a:pt x="26979" y="9912"/>
                    <a:pt x="25558" y="6480"/>
                    <a:pt x="23029" y="3951"/>
                  </a:cubicBezTo>
                  <a:cubicBezTo>
                    <a:pt x="20499" y="1421"/>
                    <a:pt x="17067" y="0"/>
                    <a:pt x="134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9"/>
            <p:cNvSpPr/>
            <p:nvPr/>
          </p:nvSpPr>
          <p:spPr>
            <a:xfrm>
              <a:off x="5380700" y="3139875"/>
              <a:ext cx="786650" cy="689700"/>
            </a:xfrm>
            <a:custGeom>
              <a:avLst/>
              <a:gdLst/>
              <a:ahLst/>
              <a:cxnLst/>
              <a:rect l="l" t="t" r="r" b="b"/>
              <a:pathLst>
                <a:path w="31466" h="27588" extrusionOk="0">
                  <a:moveTo>
                    <a:pt x="15754" y="606"/>
                  </a:moveTo>
                  <a:lnTo>
                    <a:pt x="15754" y="607"/>
                  </a:lnTo>
                  <a:cubicBezTo>
                    <a:pt x="15756" y="607"/>
                    <a:pt x="15759" y="607"/>
                    <a:pt x="15761" y="607"/>
                  </a:cubicBezTo>
                  <a:cubicBezTo>
                    <a:pt x="18186" y="607"/>
                    <a:pt x="20563" y="1279"/>
                    <a:pt x="22629" y="2550"/>
                  </a:cubicBezTo>
                  <a:cubicBezTo>
                    <a:pt x="28826" y="6351"/>
                    <a:pt x="30774" y="14488"/>
                    <a:pt x="26972" y="20684"/>
                  </a:cubicBezTo>
                  <a:cubicBezTo>
                    <a:pt x="25130" y="23687"/>
                    <a:pt x="22229" y="25790"/>
                    <a:pt x="18804" y="26612"/>
                  </a:cubicBezTo>
                  <a:cubicBezTo>
                    <a:pt x="17776" y="26859"/>
                    <a:pt x="16738" y="26981"/>
                    <a:pt x="15707" y="26981"/>
                  </a:cubicBezTo>
                  <a:cubicBezTo>
                    <a:pt x="13303" y="26981"/>
                    <a:pt x="10938" y="26318"/>
                    <a:pt x="8836" y="25029"/>
                  </a:cubicBezTo>
                  <a:cubicBezTo>
                    <a:pt x="2640" y="21226"/>
                    <a:pt x="691" y="13091"/>
                    <a:pt x="4493" y="6895"/>
                  </a:cubicBezTo>
                  <a:cubicBezTo>
                    <a:pt x="6978" y="2842"/>
                    <a:pt x="11316" y="606"/>
                    <a:pt x="15754" y="606"/>
                  </a:cubicBezTo>
                  <a:close/>
                  <a:moveTo>
                    <a:pt x="15755" y="0"/>
                  </a:moveTo>
                  <a:cubicBezTo>
                    <a:pt x="11113" y="0"/>
                    <a:pt x="6578" y="2339"/>
                    <a:pt x="3977" y="6577"/>
                  </a:cubicBezTo>
                  <a:cubicBezTo>
                    <a:pt x="0" y="13059"/>
                    <a:pt x="2038" y="21569"/>
                    <a:pt x="8520" y="25544"/>
                  </a:cubicBezTo>
                  <a:cubicBezTo>
                    <a:pt x="10718" y="26894"/>
                    <a:pt x="13191" y="27588"/>
                    <a:pt x="15707" y="27588"/>
                  </a:cubicBezTo>
                  <a:cubicBezTo>
                    <a:pt x="16797" y="27586"/>
                    <a:pt x="17884" y="27457"/>
                    <a:pt x="18944" y="27202"/>
                  </a:cubicBezTo>
                  <a:cubicBezTo>
                    <a:pt x="22527" y="26344"/>
                    <a:pt x="25561" y="24142"/>
                    <a:pt x="27487" y="21002"/>
                  </a:cubicBezTo>
                  <a:cubicBezTo>
                    <a:pt x="31466" y="14519"/>
                    <a:pt x="29429" y="6012"/>
                    <a:pt x="22945" y="2033"/>
                  </a:cubicBezTo>
                  <a:cubicBezTo>
                    <a:pt x="20700" y="656"/>
                    <a:pt x="18213" y="0"/>
                    <a:pt x="157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9"/>
            <p:cNvSpPr/>
            <p:nvPr/>
          </p:nvSpPr>
          <p:spPr>
            <a:xfrm>
              <a:off x="5574875" y="3255600"/>
              <a:ext cx="352550" cy="456400"/>
            </a:xfrm>
            <a:custGeom>
              <a:avLst/>
              <a:gdLst/>
              <a:ahLst/>
              <a:cxnLst/>
              <a:rect l="l" t="t" r="r" b="b"/>
              <a:pathLst>
                <a:path w="14102" h="18256" extrusionOk="0">
                  <a:moveTo>
                    <a:pt x="12329" y="0"/>
                  </a:moveTo>
                  <a:cubicBezTo>
                    <a:pt x="12272" y="0"/>
                    <a:pt x="12212" y="5"/>
                    <a:pt x="12152" y="15"/>
                  </a:cubicBezTo>
                  <a:cubicBezTo>
                    <a:pt x="11904" y="54"/>
                    <a:pt x="11702" y="203"/>
                    <a:pt x="11545" y="459"/>
                  </a:cubicBezTo>
                  <a:lnTo>
                    <a:pt x="10100" y="2812"/>
                  </a:lnTo>
                  <a:lnTo>
                    <a:pt x="10100" y="2812"/>
                  </a:lnTo>
                  <a:cubicBezTo>
                    <a:pt x="9019" y="2227"/>
                    <a:pt x="7994" y="1934"/>
                    <a:pt x="7025" y="1934"/>
                  </a:cubicBezTo>
                  <a:cubicBezTo>
                    <a:pt x="7001" y="1934"/>
                    <a:pt x="6978" y="1934"/>
                    <a:pt x="6954" y="1935"/>
                  </a:cubicBezTo>
                  <a:cubicBezTo>
                    <a:pt x="5636" y="1956"/>
                    <a:pt x="4639" y="2516"/>
                    <a:pt x="3964" y="3615"/>
                  </a:cubicBezTo>
                  <a:cubicBezTo>
                    <a:pt x="3687" y="4067"/>
                    <a:pt x="3504" y="4496"/>
                    <a:pt x="3416" y="4904"/>
                  </a:cubicBezTo>
                  <a:cubicBezTo>
                    <a:pt x="3326" y="5310"/>
                    <a:pt x="3305" y="5687"/>
                    <a:pt x="3353" y="6032"/>
                  </a:cubicBezTo>
                  <a:cubicBezTo>
                    <a:pt x="3400" y="6377"/>
                    <a:pt x="3546" y="6756"/>
                    <a:pt x="3790" y="7170"/>
                  </a:cubicBezTo>
                  <a:cubicBezTo>
                    <a:pt x="4021" y="7567"/>
                    <a:pt x="4282" y="7946"/>
                    <a:pt x="4571" y="8303"/>
                  </a:cubicBezTo>
                  <a:cubicBezTo>
                    <a:pt x="4848" y="8645"/>
                    <a:pt x="5231" y="9079"/>
                    <a:pt x="5717" y="9605"/>
                  </a:cubicBezTo>
                  <a:lnTo>
                    <a:pt x="7019" y="10979"/>
                  </a:lnTo>
                  <a:cubicBezTo>
                    <a:pt x="7384" y="11348"/>
                    <a:pt x="7626" y="11697"/>
                    <a:pt x="7746" y="12025"/>
                  </a:cubicBezTo>
                  <a:cubicBezTo>
                    <a:pt x="7867" y="12353"/>
                    <a:pt x="7867" y="12615"/>
                    <a:pt x="7746" y="12810"/>
                  </a:cubicBezTo>
                  <a:cubicBezTo>
                    <a:pt x="7594" y="13059"/>
                    <a:pt x="7389" y="13215"/>
                    <a:pt x="7131" y="13280"/>
                  </a:cubicBezTo>
                  <a:cubicBezTo>
                    <a:pt x="7018" y="13309"/>
                    <a:pt x="6904" y="13323"/>
                    <a:pt x="6788" y="13323"/>
                  </a:cubicBezTo>
                  <a:cubicBezTo>
                    <a:pt x="6641" y="13323"/>
                    <a:pt x="6491" y="13300"/>
                    <a:pt x="6340" y="13253"/>
                  </a:cubicBezTo>
                  <a:cubicBezTo>
                    <a:pt x="6052" y="13163"/>
                    <a:pt x="5772" y="13051"/>
                    <a:pt x="5502" y="12918"/>
                  </a:cubicBezTo>
                  <a:cubicBezTo>
                    <a:pt x="5234" y="12790"/>
                    <a:pt x="4981" y="12633"/>
                    <a:pt x="4749" y="12448"/>
                  </a:cubicBezTo>
                  <a:cubicBezTo>
                    <a:pt x="4425" y="12230"/>
                    <a:pt x="4126" y="11979"/>
                    <a:pt x="3856" y="11698"/>
                  </a:cubicBezTo>
                  <a:cubicBezTo>
                    <a:pt x="3590" y="11422"/>
                    <a:pt x="3398" y="11191"/>
                    <a:pt x="3277" y="11009"/>
                  </a:cubicBezTo>
                  <a:cubicBezTo>
                    <a:pt x="3155" y="10825"/>
                    <a:pt x="3019" y="10601"/>
                    <a:pt x="2865" y="10336"/>
                  </a:cubicBezTo>
                  <a:cubicBezTo>
                    <a:pt x="2711" y="10070"/>
                    <a:pt x="2615" y="9910"/>
                    <a:pt x="2576" y="9855"/>
                  </a:cubicBezTo>
                  <a:cubicBezTo>
                    <a:pt x="2381" y="9549"/>
                    <a:pt x="2158" y="9334"/>
                    <a:pt x="1907" y="9212"/>
                  </a:cubicBezTo>
                  <a:cubicBezTo>
                    <a:pt x="1747" y="9133"/>
                    <a:pt x="1587" y="9094"/>
                    <a:pt x="1426" y="9094"/>
                  </a:cubicBezTo>
                  <a:cubicBezTo>
                    <a:pt x="1333" y="9094"/>
                    <a:pt x="1240" y="9107"/>
                    <a:pt x="1146" y="9134"/>
                  </a:cubicBezTo>
                  <a:cubicBezTo>
                    <a:pt x="897" y="9200"/>
                    <a:pt x="666" y="9321"/>
                    <a:pt x="469" y="9488"/>
                  </a:cubicBezTo>
                  <a:cubicBezTo>
                    <a:pt x="275" y="9653"/>
                    <a:pt x="142" y="9871"/>
                    <a:pt x="70" y="10138"/>
                  </a:cubicBezTo>
                  <a:cubicBezTo>
                    <a:pt x="0" y="10405"/>
                    <a:pt x="20" y="10677"/>
                    <a:pt x="130" y="10952"/>
                  </a:cubicBezTo>
                  <a:cubicBezTo>
                    <a:pt x="762" y="12399"/>
                    <a:pt x="1765" y="13629"/>
                    <a:pt x="3140" y="14641"/>
                  </a:cubicBezTo>
                  <a:lnTo>
                    <a:pt x="3140" y="14641"/>
                  </a:lnTo>
                  <a:lnTo>
                    <a:pt x="1792" y="16838"/>
                  </a:lnTo>
                  <a:cubicBezTo>
                    <a:pt x="1584" y="17177"/>
                    <a:pt x="1569" y="17492"/>
                    <a:pt x="1748" y="17783"/>
                  </a:cubicBezTo>
                  <a:cubicBezTo>
                    <a:pt x="1926" y="18074"/>
                    <a:pt x="2190" y="18231"/>
                    <a:pt x="2539" y="18254"/>
                  </a:cubicBezTo>
                  <a:cubicBezTo>
                    <a:pt x="2562" y="18255"/>
                    <a:pt x="2584" y="18256"/>
                    <a:pt x="2606" y="18256"/>
                  </a:cubicBezTo>
                  <a:cubicBezTo>
                    <a:pt x="2924" y="18256"/>
                    <a:pt x="3176" y="18104"/>
                    <a:pt x="3363" y="17802"/>
                  </a:cubicBezTo>
                  <a:lnTo>
                    <a:pt x="4705" y="15613"/>
                  </a:lnTo>
                  <a:lnTo>
                    <a:pt x="4705" y="15613"/>
                  </a:lnTo>
                  <a:cubicBezTo>
                    <a:pt x="5266" y="15893"/>
                    <a:pt x="5822" y="16093"/>
                    <a:pt x="6373" y="16213"/>
                  </a:cubicBezTo>
                  <a:cubicBezTo>
                    <a:pt x="6729" y="16289"/>
                    <a:pt x="7075" y="16328"/>
                    <a:pt x="7414" y="16328"/>
                  </a:cubicBezTo>
                  <a:cubicBezTo>
                    <a:pt x="7949" y="16328"/>
                    <a:pt x="8463" y="16232"/>
                    <a:pt x="8956" y="16038"/>
                  </a:cubicBezTo>
                  <a:cubicBezTo>
                    <a:pt x="9761" y="15723"/>
                    <a:pt x="10412" y="15144"/>
                    <a:pt x="10909" y="14299"/>
                  </a:cubicBezTo>
                  <a:cubicBezTo>
                    <a:pt x="11222" y="13774"/>
                    <a:pt x="11407" y="13268"/>
                    <a:pt x="11467" y="12781"/>
                  </a:cubicBezTo>
                  <a:cubicBezTo>
                    <a:pt x="11526" y="12296"/>
                    <a:pt x="11464" y="11814"/>
                    <a:pt x="11280" y="11337"/>
                  </a:cubicBezTo>
                  <a:cubicBezTo>
                    <a:pt x="11090" y="10851"/>
                    <a:pt x="10835" y="10394"/>
                    <a:pt x="10521" y="9978"/>
                  </a:cubicBezTo>
                  <a:cubicBezTo>
                    <a:pt x="10199" y="9547"/>
                    <a:pt x="9772" y="9054"/>
                    <a:pt x="9242" y="8501"/>
                  </a:cubicBezTo>
                  <a:lnTo>
                    <a:pt x="7930" y="7166"/>
                  </a:lnTo>
                  <a:cubicBezTo>
                    <a:pt x="7534" y="6779"/>
                    <a:pt x="7284" y="6448"/>
                    <a:pt x="7177" y="6176"/>
                  </a:cubicBezTo>
                  <a:cubicBezTo>
                    <a:pt x="7069" y="5903"/>
                    <a:pt x="7099" y="5631"/>
                    <a:pt x="7265" y="5360"/>
                  </a:cubicBezTo>
                  <a:cubicBezTo>
                    <a:pt x="7394" y="5149"/>
                    <a:pt x="7607" y="5044"/>
                    <a:pt x="7903" y="5044"/>
                  </a:cubicBezTo>
                  <a:cubicBezTo>
                    <a:pt x="7925" y="5044"/>
                    <a:pt x="7948" y="5045"/>
                    <a:pt x="7971" y="5046"/>
                  </a:cubicBezTo>
                  <a:cubicBezTo>
                    <a:pt x="8302" y="5063"/>
                    <a:pt x="8625" y="5159"/>
                    <a:pt x="8936" y="5335"/>
                  </a:cubicBezTo>
                  <a:cubicBezTo>
                    <a:pt x="9249" y="5511"/>
                    <a:pt x="9535" y="5689"/>
                    <a:pt x="9797" y="5871"/>
                  </a:cubicBezTo>
                  <a:cubicBezTo>
                    <a:pt x="10528" y="6439"/>
                    <a:pt x="11187" y="7093"/>
                    <a:pt x="11758" y="7821"/>
                  </a:cubicBezTo>
                  <a:cubicBezTo>
                    <a:pt x="11991" y="8098"/>
                    <a:pt x="12244" y="8285"/>
                    <a:pt x="12512" y="8377"/>
                  </a:cubicBezTo>
                  <a:cubicBezTo>
                    <a:pt x="12630" y="8417"/>
                    <a:pt x="12744" y="8438"/>
                    <a:pt x="12855" y="8438"/>
                  </a:cubicBezTo>
                  <a:cubicBezTo>
                    <a:pt x="12999" y="8438"/>
                    <a:pt x="13137" y="8404"/>
                    <a:pt x="13269" y="8335"/>
                  </a:cubicBezTo>
                  <a:cubicBezTo>
                    <a:pt x="13497" y="8221"/>
                    <a:pt x="13696" y="8055"/>
                    <a:pt x="13852" y="7854"/>
                  </a:cubicBezTo>
                  <a:cubicBezTo>
                    <a:pt x="14007" y="7653"/>
                    <a:pt x="14088" y="7399"/>
                    <a:pt x="14095" y="7093"/>
                  </a:cubicBezTo>
                  <a:cubicBezTo>
                    <a:pt x="14101" y="6786"/>
                    <a:pt x="14010" y="6491"/>
                    <a:pt x="13820" y="6209"/>
                  </a:cubicBezTo>
                  <a:cubicBezTo>
                    <a:pt x="13579" y="5843"/>
                    <a:pt x="13374" y="5551"/>
                    <a:pt x="13205" y="5334"/>
                  </a:cubicBezTo>
                  <a:cubicBezTo>
                    <a:pt x="13037" y="5117"/>
                    <a:pt x="12777" y="4836"/>
                    <a:pt x="12424" y="4490"/>
                  </a:cubicBezTo>
                  <a:cubicBezTo>
                    <a:pt x="12175" y="4247"/>
                    <a:pt x="11912" y="4020"/>
                    <a:pt x="11636" y="3809"/>
                  </a:cubicBezTo>
                  <a:lnTo>
                    <a:pt x="11636" y="3809"/>
                  </a:lnTo>
                  <a:lnTo>
                    <a:pt x="13104" y="1415"/>
                  </a:lnTo>
                  <a:cubicBezTo>
                    <a:pt x="13252" y="1174"/>
                    <a:pt x="13288" y="933"/>
                    <a:pt x="13214" y="690"/>
                  </a:cubicBezTo>
                  <a:cubicBezTo>
                    <a:pt x="13140" y="448"/>
                    <a:pt x="13006" y="264"/>
                    <a:pt x="12813" y="140"/>
                  </a:cubicBezTo>
                  <a:cubicBezTo>
                    <a:pt x="12667" y="47"/>
                    <a:pt x="12506" y="0"/>
                    <a:pt x="123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9"/>
            <p:cNvSpPr/>
            <p:nvPr/>
          </p:nvSpPr>
          <p:spPr>
            <a:xfrm>
              <a:off x="5438475" y="3699350"/>
              <a:ext cx="15200" cy="65200"/>
            </a:xfrm>
            <a:custGeom>
              <a:avLst/>
              <a:gdLst/>
              <a:ahLst/>
              <a:cxnLst/>
              <a:rect l="l" t="t" r="r" b="b"/>
              <a:pathLst>
                <a:path w="608" h="2608" extrusionOk="0">
                  <a:moveTo>
                    <a:pt x="304" y="1"/>
                  </a:moveTo>
                  <a:cubicBezTo>
                    <a:pt x="140" y="1"/>
                    <a:pt x="5" y="132"/>
                    <a:pt x="1" y="296"/>
                  </a:cubicBezTo>
                  <a:lnTo>
                    <a:pt x="1" y="2306"/>
                  </a:lnTo>
                  <a:cubicBezTo>
                    <a:pt x="1" y="2473"/>
                    <a:pt x="136" y="2608"/>
                    <a:pt x="304" y="2608"/>
                  </a:cubicBezTo>
                  <a:cubicBezTo>
                    <a:pt x="471" y="2608"/>
                    <a:pt x="608" y="2473"/>
                    <a:pt x="606" y="2306"/>
                  </a:cubicBezTo>
                  <a:lnTo>
                    <a:pt x="606" y="296"/>
                  </a:lnTo>
                  <a:cubicBezTo>
                    <a:pt x="604" y="132"/>
                    <a:pt x="468"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9"/>
            <p:cNvSpPr/>
            <p:nvPr/>
          </p:nvSpPr>
          <p:spPr>
            <a:xfrm>
              <a:off x="5473950" y="3749550"/>
              <a:ext cx="15150" cy="68175"/>
            </a:xfrm>
            <a:custGeom>
              <a:avLst/>
              <a:gdLst/>
              <a:ahLst/>
              <a:cxnLst/>
              <a:rect l="l" t="t" r="r" b="b"/>
              <a:pathLst>
                <a:path w="606" h="2727" extrusionOk="0">
                  <a:moveTo>
                    <a:pt x="302" y="1"/>
                  </a:moveTo>
                  <a:cubicBezTo>
                    <a:pt x="138" y="1"/>
                    <a:pt x="4" y="132"/>
                    <a:pt x="0" y="298"/>
                  </a:cubicBezTo>
                  <a:lnTo>
                    <a:pt x="0" y="2424"/>
                  </a:lnTo>
                  <a:cubicBezTo>
                    <a:pt x="0" y="2591"/>
                    <a:pt x="135" y="2727"/>
                    <a:pt x="302" y="2727"/>
                  </a:cubicBezTo>
                  <a:cubicBezTo>
                    <a:pt x="470" y="2727"/>
                    <a:pt x="606" y="2591"/>
                    <a:pt x="606" y="2424"/>
                  </a:cubicBezTo>
                  <a:lnTo>
                    <a:pt x="606" y="298"/>
                  </a:lnTo>
                  <a:cubicBezTo>
                    <a:pt x="602" y="132"/>
                    <a:pt x="468" y="1"/>
                    <a:pt x="3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9"/>
            <p:cNvSpPr/>
            <p:nvPr/>
          </p:nvSpPr>
          <p:spPr>
            <a:xfrm>
              <a:off x="5544825" y="3808650"/>
              <a:ext cx="15175" cy="65200"/>
            </a:xfrm>
            <a:custGeom>
              <a:avLst/>
              <a:gdLst/>
              <a:ahLst/>
              <a:cxnLst/>
              <a:rect l="l" t="t" r="r" b="b"/>
              <a:pathLst>
                <a:path w="607" h="2608" extrusionOk="0">
                  <a:moveTo>
                    <a:pt x="303" y="1"/>
                  </a:moveTo>
                  <a:cubicBezTo>
                    <a:pt x="139" y="1"/>
                    <a:pt x="4" y="132"/>
                    <a:pt x="0" y="296"/>
                  </a:cubicBezTo>
                  <a:lnTo>
                    <a:pt x="0" y="2306"/>
                  </a:lnTo>
                  <a:cubicBezTo>
                    <a:pt x="0" y="2472"/>
                    <a:pt x="137" y="2608"/>
                    <a:pt x="303" y="2608"/>
                  </a:cubicBezTo>
                  <a:cubicBezTo>
                    <a:pt x="470" y="2608"/>
                    <a:pt x="607" y="2472"/>
                    <a:pt x="607" y="2306"/>
                  </a:cubicBezTo>
                  <a:lnTo>
                    <a:pt x="607" y="296"/>
                  </a:lnTo>
                  <a:cubicBezTo>
                    <a:pt x="603" y="132"/>
                    <a:pt x="468"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9"/>
            <p:cNvSpPr/>
            <p:nvPr/>
          </p:nvSpPr>
          <p:spPr>
            <a:xfrm>
              <a:off x="5645250" y="3858700"/>
              <a:ext cx="15175" cy="59475"/>
            </a:xfrm>
            <a:custGeom>
              <a:avLst/>
              <a:gdLst/>
              <a:ahLst/>
              <a:cxnLst/>
              <a:rect l="l" t="t" r="r" b="b"/>
              <a:pathLst>
                <a:path w="607" h="2379" extrusionOk="0">
                  <a:moveTo>
                    <a:pt x="304" y="0"/>
                  </a:moveTo>
                  <a:cubicBezTo>
                    <a:pt x="136" y="0"/>
                    <a:pt x="1" y="136"/>
                    <a:pt x="1" y="304"/>
                  </a:cubicBezTo>
                  <a:lnTo>
                    <a:pt x="1" y="2075"/>
                  </a:lnTo>
                  <a:cubicBezTo>
                    <a:pt x="1" y="2243"/>
                    <a:pt x="136" y="2378"/>
                    <a:pt x="304" y="2378"/>
                  </a:cubicBezTo>
                  <a:cubicBezTo>
                    <a:pt x="471" y="2378"/>
                    <a:pt x="606" y="2243"/>
                    <a:pt x="606" y="2075"/>
                  </a:cubicBezTo>
                  <a:lnTo>
                    <a:pt x="606" y="304"/>
                  </a:lnTo>
                  <a:cubicBezTo>
                    <a:pt x="606" y="136"/>
                    <a:pt x="471"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9"/>
            <p:cNvSpPr/>
            <p:nvPr/>
          </p:nvSpPr>
          <p:spPr>
            <a:xfrm>
              <a:off x="5754550" y="3879550"/>
              <a:ext cx="15200" cy="35675"/>
            </a:xfrm>
            <a:custGeom>
              <a:avLst/>
              <a:gdLst/>
              <a:ahLst/>
              <a:cxnLst/>
              <a:rect l="l" t="t" r="r" b="b"/>
              <a:pathLst>
                <a:path w="608" h="1427" extrusionOk="0">
                  <a:moveTo>
                    <a:pt x="304" y="1"/>
                  </a:moveTo>
                  <a:cubicBezTo>
                    <a:pt x="140" y="1"/>
                    <a:pt x="4" y="132"/>
                    <a:pt x="2" y="297"/>
                  </a:cubicBezTo>
                  <a:lnTo>
                    <a:pt x="2" y="1123"/>
                  </a:lnTo>
                  <a:cubicBezTo>
                    <a:pt x="0" y="1290"/>
                    <a:pt x="137" y="1427"/>
                    <a:pt x="304" y="1427"/>
                  </a:cubicBezTo>
                  <a:cubicBezTo>
                    <a:pt x="472" y="1427"/>
                    <a:pt x="607" y="1290"/>
                    <a:pt x="607" y="1123"/>
                  </a:cubicBezTo>
                  <a:lnTo>
                    <a:pt x="607" y="297"/>
                  </a:lnTo>
                  <a:cubicBezTo>
                    <a:pt x="603" y="132"/>
                    <a:pt x="468"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9"/>
            <p:cNvSpPr/>
            <p:nvPr/>
          </p:nvSpPr>
          <p:spPr>
            <a:xfrm>
              <a:off x="5970200" y="3838175"/>
              <a:ext cx="15175" cy="47500"/>
            </a:xfrm>
            <a:custGeom>
              <a:avLst/>
              <a:gdLst/>
              <a:ahLst/>
              <a:cxnLst/>
              <a:rect l="l" t="t" r="r" b="b"/>
              <a:pathLst>
                <a:path w="607" h="1900" extrusionOk="0">
                  <a:moveTo>
                    <a:pt x="303" y="1"/>
                  </a:moveTo>
                  <a:cubicBezTo>
                    <a:pt x="139" y="1"/>
                    <a:pt x="4" y="132"/>
                    <a:pt x="1" y="296"/>
                  </a:cubicBezTo>
                  <a:lnTo>
                    <a:pt x="1" y="1596"/>
                  </a:lnTo>
                  <a:cubicBezTo>
                    <a:pt x="1" y="1764"/>
                    <a:pt x="136" y="1899"/>
                    <a:pt x="304" y="1899"/>
                  </a:cubicBezTo>
                  <a:cubicBezTo>
                    <a:pt x="471" y="1899"/>
                    <a:pt x="606" y="1764"/>
                    <a:pt x="606" y="1596"/>
                  </a:cubicBezTo>
                  <a:lnTo>
                    <a:pt x="606" y="296"/>
                  </a:lnTo>
                  <a:cubicBezTo>
                    <a:pt x="602" y="132"/>
                    <a:pt x="468"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9"/>
            <p:cNvSpPr/>
            <p:nvPr/>
          </p:nvSpPr>
          <p:spPr>
            <a:xfrm>
              <a:off x="6017450" y="3787950"/>
              <a:ext cx="15200" cy="65225"/>
            </a:xfrm>
            <a:custGeom>
              <a:avLst/>
              <a:gdLst/>
              <a:ahLst/>
              <a:cxnLst/>
              <a:rect l="l" t="t" r="r" b="b"/>
              <a:pathLst>
                <a:path w="608" h="2609" extrusionOk="0">
                  <a:moveTo>
                    <a:pt x="304" y="0"/>
                  </a:moveTo>
                  <a:cubicBezTo>
                    <a:pt x="140" y="0"/>
                    <a:pt x="5" y="132"/>
                    <a:pt x="1" y="297"/>
                  </a:cubicBezTo>
                  <a:lnTo>
                    <a:pt x="1" y="2305"/>
                  </a:lnTo>
                  <a:cubicBezTo>
                    <a:pt x="0" y="2472"/>
                    <a:pt x="137" y="2609"/>
                    <a:pt x="304" y="2609"/>
                  </a:cubicBezTo>
                  <a:cubicBezTo>
                    <a:pt x="472" y="2609"/>
                    <a:pt x="607" y="2473"/>
                    <a:pt x="607" y="2305"/>
                  </a:cubicBezTo>
                  <a:lnTo>
                    <a:pt x="607" y="297"/>
                  </a:lnTo>
                  <a:cubicBezTo>
                    <a:pt x="603" y="132"/>
                    <a:pt x="469"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9"/>
            <p:cNvSpPr/>
            <p:nvPr/>
          </p:nvSpPr>
          <p:spPr>
            <a:xfrm>
              <a:off x="5377250" y="3058800"/>
              <a:ext cx="793500" cy="793500"/>
            </a:xfrm>
            <a:custGeom>
              <a:avLst/>
              <a:gdLst/>
              <a:ahLst/>
              <a:cxnLst/>
              <a:rect l="l" t="t" r="r" b="b"/>
              <a:pathLst>
                <a:path w="31740" h="31740" extrusionOk="0">
                  <a:moveTo>
                    <a:pt x="15870" y="1"/>
                  </a:moveTo>
                  <a:cubicBezTo>
                    <a:pt x="11661" y="1"/>
                    <a:pt x="7625" y="1673"/>
                    <a:pt x="4649" y="4650"/>
                  </a:cubicBezTo>
                  <a:cubicBezTo>
                    <a:pt x="1672" y="7625"/>
                    <a:pt x="0" y="11661"/>
                    <a:pt x="0" y="15870"/>
                  </a:cubicBezTo>
                  <a:cubicBezTo>
                    <a:pt x="0" y="20079"/>
                    <a:pt x="1672" y="24116"/>
                    <a:pt x="4649" y="27092"/>
                  </a:cubicBezTo>
                  <a:cubicBezTo>
                    <a:pt x="7625" y="30067"/>
                    <a:pt x="11661" y="31740"/>
                    <a:pt x="15870" y="31740"/>
                  </a:cubicBezTo>
                  <a:cubicBezTo>
                    <a:pt x="20079" y="31740"/>
                    <a:pt x="24116" y="30067"/>
                    <a:pt x="27091" y="27092"/>
                  </a:cubicBezTo>
                  <a:cubicBezTo>
                    <a:pt x="30067" y="24116"/>
                    <a:pt x="31739" y="20079"/>
                    <a:pt x="31739" y="15870"/>
                  </a:cubicBezTo>
                  <a:cubicBezTo>
                    <a:pt x="31739" y="11661"/>
                    <a:pt x="30067" y="7625"/>
                    <a:pt x="27091" y="4650"/>
                  </a:cubicBezTo>
                  <a:cubicBezTo>
                    <a:pt x="24116"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9"/>
            <p:cNvSpPr/>
            <p:nvPr/>
          </p:nvSpPr>
          <p:spPr>
            <a:xfrm>
              <a:off x="5355650" y="3051300"/>
              <a:ext cx="879600" cy="808750"/>
            </a:xfrm>
            <a:custGeom>
              <a:avLst/>
              <a:gdLst/>
              <a:ahLst/>
              <a:cxnLst/>
              <a:rect l="l" t="t" r="r" b="b"/>
              <a:pathLst>
                <a:path w="35184" h="32350" extrusionOk="0">
                  <a:moveTo>
                    <a:pt x="16767" y="608"/>
                  </a:moveTo>
                  <a:cubicBezTo>
                    <a:pt x="19629" y="608"/>
                    <a:pt x="22437" y="1402"/>
                    <a:pt x="24876" y="2901"/>
                  </a:cubicBezTo>
                  <a:cubicBezTo>
                    <a:pt x="32190" y="7391"/>
                    <a:pt x="34492" y="16994"/>
                    <a:pt x="30003" y="24311"/>
                  </a:cubicBezTo>
                  <a:cubicBezTo>
                    <a:pt x="27828" y="27855"/>
                    <a:pt x="24404" y="30340"/>
                    <a:pt x="20361" y="31309"/>
                  </a:cubicBezTo>
                  <a:cubicBezTo>
                    <a:pt x="19147" y="31600"/>
                    <a:pt x="17922" y="31743"/>
                    <a:pt x="16705" y="31743"/>
                  </a:cubicBezTo>
                  <a:cubicBezTo>
                    <a:pt x="13867" y="31743"/>
                    <a:pt x="11075" y="30961"/>
                    <a:pt x="8595" y="29439"/>
                  </a:cubicBezTo>
                  <a:cubicBezTo>
                    <a:pt x="5050" y="27265"/>
                    <a:pt x="2564" y="23839"/>
                    <a:pt x="1596" y="19797"/>
                  </a:cubicBezTo>
                  <a:cubicBezTo>
                    <a:pt x="627" y="15753"/>
                    <a:pt x="1291" y="11574"/>
                    <a:pt x="3466" y="8031"/>
                  </a:cubicBezTo>
                  <a:cubicBezTo>
                    <a:pt x="6400" y="3248"/>
                    <a:pt x="11522" y="608"/>
                    <a:pt x="16760" y="608"/>
                  </a:cubicBezTo>
                  <a:cubicBezTo>
                    <a:pt x="16762" y="608"/>
                    <a:pt x="16764" y="608"/>
                    <a:pt x="16767" y="608"/>
                  </a:cubicBezTo>
                  <a:close/>
                  <a:moveTo>
                    <a:pt x="16761" y="1"/>
                  </a:moveTo>
                  <a:cubicBezTo>
                    <a:pt x="11318" y="1"/>
                    <a:pt x="5999" y="2744"/>
                    <a:pt x="2951" y="7713"/>
                  </a:cubicBezTo>
                  <a:cubicBezTo>
                    <a:pt x="691" y="11395"/>
                    <a:pt x="1" y="15738"/>
                    <a:pt x="1006" y="19938"/>
                  </a:cubicBezTo>
                  <a:cubicBezTo>
                    <a:pt x="2013" y="24139"/>
                    <a:pt x="4595" y="27697"/>
                    <a:pt x="8277" y="29955"/>
                  </a:cubicBezTo>
                  <a:cubicBezTo>
                    <a:pt x="10854" y="31537"/>
                    <a:pt x="13754" y="32350"/>
                    <a:pt x="16704" y="32350"/>
                  </a:cubicBezTo>
                  <a:cubicBezTo>
                    <a:pt x="17983" y="32348"/>
                    <a:pt x="19258" y="32197"/>
                    <a:pt x="20501" y="31898"/>
                  </a:cubicBezTo>
                  <a:cubicBezTo>
                    <a:pt x="24702" y="30891"/>
                    <a:pt x="28260" y="28309"/>
                    <a:pt x="30518" y="24627"/>
                  </a:cubicBezTo>
                  <a:cubicBezTo>
                    <a:pt x="35183" y="17026"/>
                    <a:pt x="32792" y="7049"/>
                    <a:pt x="25192" y="2386"/>
                  </a:cubicBezTo>
                  <a:cubicBezTo>
                    <a:pt x="22560" y="770"/>
                    <a:pt x="19643" y="1"/>
                    <a:pt x="167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9"/>
            <p:cNvSpPr/>
            <p:nvPr/>
          </p:nvSpPr>
          <p:spPr>
            <a:xfrm>
              <a:off x="5377250" y="3005725"/>
              <a:ext cx="793500" cy="793500"/>
            </a:xfrm>
            <a:custGeom>
              <a:avLst/>
              <a:gdLst/>
              <a:ahLst/>
              <a:cxnLst/>
              <a:rect l="l" t="t" r="r" b="b"/>
              <a:pathLst>
                <a:path w="31740" h="31740" extrusionOk="0">
                  <a:moveTo>
                    <a:pt x="15870" y="1"/>
                  </a:moveTo>
                  <a:cubicBezTo>
                    <a:pt x="11661" y="1"/>
                    <a:pt x="7625" y="1673"/>
                    <a:pt x="4649" y="4650"/>
                  </a:cubicBezTo>
                  <a:cubicBezTo>
                    <a:pt x="1672" y="7626"/>
                    <a:pt x="0" y="11661"/>
                    <a:pt x="0" y="15870"/>
                  </a:cubicBezTo>
                  <a:cubicBezTo>
                    <a:pt x="0" y="20079"/>
                    <a:pt x="1672" y="24116"/>
                    <a:pt x="4649" y="27092"/>
                  </a:cubicBezTo>
                  <a:cubicBezTo>
                    <a:pt x="7625" y="30068"/>
                    <a:pt x="11661" y="31740"/>
                    <a:pt x="15870" y="31740"/>
                  </a:cubicBezTo>
                  <a:cubicBezTo>
                    <a:pt x="20079" y="31740"/>
                    <a:pt x="24116" y="30068"/>
                    <a:pt x="27091" y="27092"/>
                  </a:cubicBezTo>
                  <a:cubicBezTo>
                    <a:pt x="30068" y="24116"/>
                    <a:pt x="31739" y="20079"/>
                    <a:pt x="31739" y="15870"/>
                  </a:cubicBezTo>
                  <a:cubicBezTo>
                    <a:pt x="31739" y="11661"/>
                    <a:pt x="30068" y="7626"/>
                    <a:pt x="27091" y="4650"/>
                  </a:cubicBezTo>
                  <a:cubicBezTo>
                    <a:pt x="24116"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9"/>
            <p:cNvSpPr/>
            <p:nvPr/>
          </p:nvSpPr>
          <p:spPr>
            <a:xfrm>
              <a:off x="5355650" y="2998250"/>
              <a:ext cx="879600" cy="808725"/>
            </a:xfrm>
            <a:custGeom>
              <a:avLst/>
              <a:gdLst/>
              <a:ahLst/>
              <a:cxnLst/>
              <a:rect l="l" t="t" r="r" b="b"/>
              <a:pathLst>
                <a:path w="35184" h="32349" extrusionOk="0">
                  <a:moveTo>
                    <a:pt x="16767" y="607"/>
                  </a:moveTo>
                  <a:cubicBezTo>
                    <a:pt x="19629" y="607"/>
                    <a:pt x="22437" y="1402"/>
                    <a:pt x="24876" y="2902"/>
                  </a:cubicBezTo>
                  <a:cubicBezTo>
                    <a:pt x="32192" y="7391"/>
                    <a:pt x="34492" y="16995"/>
                    <a:pt x="30003" y="24311"/>
                  </a:cubicBezTo>
                  <a:cubicBezTo>
                    <a:pt x="27829" y="27856"/>
                    <a:pt x="24405" y="30341"/>
                    <a:pt x="20361" y="31308"/>
                  </a:cubicBezTo>
                  <a:cubicBezTo>
                    <a:pt x="19147" y="31599"/>
                    <a:pt x="17922" y="31743"/>
                    <a:pt x="16705" y="31743"/>
                  </a:cubicBezTo>
                  <a:cubicBezTo>
                    <a:pt x="13867" y="31743"/>
                    <a:pt x="11076" y="30961"/>
                    <a:pt x="8595" y="29438"/>
                  </a:cubicBezTo>
                  <a:cubicBezTo>
                    <a:pt x="5050" y="27265"/>
                    <a:pt x="2565" y="23841"/>
                    <a:pt x="1596" y="19796"/>
                  </a:cubicBezTo>
                  <a:cubicBezTo>
                    <a:pt x="627" y="15753"/>
                    <a:pt x="1293" y="11574"/>
                    <a:pt x="3466" y="8030"/>
                  </a:cubicBezTo>
                  <a:cubicBezTo>
                    <a:pt x="6402" y="3246"/>
                    <a:pt x="11522" y="607"/>
                    <a:pt x="16760" y="607"/>
                  </a:cubicBezTo>
                  <a:cubicBezTo>
                    <a:pt x="16762" y="607"/>
                    <a:pt x="16764" y="607"/>
                    <a:pt x="16767" y="607"/>
                  </a:cubicBezTo>
                  <a:close/>
                  <a:moveTo>
                    <a:pt x="16761" y="1"/>
                  </a:moveTo>
                  <a:cubicBezTo>
                    <a:pt x="11319" y="1"/>
                    <a:pt x="5999" y="2743"/>
                    <a:pt x="2951" y="7711"/>
                  </a:cubicBezTo>
                  <a:cubicBezTo>
                    <a:pt x="691" y="11395"/>
                    <a:pt x="1" y="15736"/>
                    <a:pt x="1008" y="19937"/>
                  </a:cubicBezTo>
                  <a:cubicBezTo>
                    <a:pt x="2013" y="24138"/>
                    <a:pt x="4595" y="27696"/>
                    <a:pt x="8277" y="29954"/>
                  </a:cubicBezTo>
                  <a:cubicBezTo>
                    <a:pt x="10855" y="31536"/>
                    <a:pt x="13755" y="32349"/>
                    <a:pt x="16705" y="32349"/>
                  </a:cubicBezTo>
                  <a:cubicBezTo>
                    <a:pt x="17984" y="32348"/>
                    <a:pt x="19259" y="32195"/>
                    <a:pt x="20501" y="31897"/>
                  </a:cubicBezTo>
                  <a:cubicBezTo>
                    <a:pt x="24704" y="30890"/>
                    <a:pt x="28260" y="28308"/>
                    <a:pt x="30520" y="24626"/>
                  </a:cubicBezTo>
                  <a:cubicBezTo>
                    <a:pt x="35183" y="17026"/>
                    <a:pt x="32792" y="7048"/>
                    <a:pt x="25192" y="2385"/>
                  </a:cubicBezTo>
                  <a:cubicBezTo>
                    <a:pt x="22560" y="770"/>
                    <a:pt x="19644" y="1"/>
                    <a:pt x="167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9"/>
            <p:cNvSpPr/>
            <p:nvPr/>
          </p:nvSpPr>
          <p:spPr>
            <a:xfrm>
              <a:off x="5436750" y="3065250"/>
              <a:ext cx="674500" cy="674475"/>
            </a:xfrm>
            <a:custGeom>
              <a:avLst/>
              <a:gdLst/>
              <a:ahLst/>
              <a:cxnLst/>
              <a:rect l="l" t="t" r="r" b="b"/>
              <a:pathLst>
                <a:path w="26980" h="26979" extrusionOk="0">
                  <a:moveTo>
                    <a:pt x="13490" y="0"/>
                  </a:moveTo>
                  <a:cubicBezTo>
                    <a:pt x="9912" y="0"/>
                    <a:pt x="6482" y="1423"/>
                    <a:pt x="3952" y="3952"/>
                  </a:cubicBezTo>
                  <a:cubicBezTo>
                    <a:pt x="1423" y="6482"/>
                    <a:pt x="1" y="9912"/>
                    <a:pt x="1" y="13489"/>
                  </a:cubicBezTo>
                  <a:cubicBezTo>
                    <a:pt x="1" y="17068"/>
                    <a:pt x="1423" y="20498"/>
                    <a:pt x="3952" y="23029"/>
                  </a:cubicBezTo>
                  <a:cubicBezTo>
                    <a:pt x="6482" y="25558"/>
                    <a:pt x="9912" y="26978"/>
                    <a:pt x="13490" y="26978"/>
                  </a:cubicBezTo>
                  <a:cubicBezTo>
                    <a:pt x="17068" y="26978"/>
                    <a:pt x="20499" y="25558"/>
                    <a:pt x="23029" y="23029"/>
                  </a:cubicBezTo>
                  <a:cubicBezTo>
                    <a:pt x="25558" y="20498"/>
                    <a:pt x="26980" y="17068"/>
                    <a:pt x="26980" y="13489"/>
                  </a:cubicBezTo>
                  <a:cubicBezTo>
                    <a:pt x="26980" y="9912"/>
                    <a:pt x="25558" y="6482"/>
                    <a:pt x="23029" y="3952"/>
                  </a:cubicBezTo>
                  <a:cubicBezTo>
                    <a:pt x="20499" y="1423"/>
                    <a:pt x="17068" y="0"/>
                    <a:pt x="134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9"/>
            <p:cNvSpPr/>
            <p:nvPr/>
          </p:nvSpPr>
          <p:spPr>
            <a:xfrm>
              <a:off x="5380675" y="3057575"/>
              <a:ext cx="786650" cy="689625"/>
            </a:xfrm>
            <a:custGeom>
              <a:avLst/>
              <a:gdLst/>
              <a:ahLst/>
              <a:cxnLst/>
              <a:rect l="l" t="t" r="r" b="b"/>
              <a:pathLst>
                <a:path w="31466" h="27585" extrusionOk="0">
                  <a:moveTo>
                    <a:pt x="15758" y="606"/>
                  </a:moveTo>
                  <a:cubicBezTo>
                    <a:pt x="18163" y="606"/>
                    <a:pt x="20528" y="1269"/>
                    <a:pt x="22630" y="2558"/>
                  </a:cubicBezTo>
                  <a:cubicBezTo>
                    <a:pt x="28826" y="6360"/>
                    <a:pt x="30775" y="14496"/>
                    <a:pt x="26973" y="20692"/>
                  </a:cubicBezTo>
                  <a:cubicBezTo>
                    <a:pt x="24488" y="24744"/>
                    <a:pt x="20150" y="26980"/>
                    <a:pt x="15712" y="26980"/>
                  </a:cubicBezTo>
                  <a:cubicBezTo>
                    <a:pt x="13362" y="26980"/>
                    <a:pt x="10983" y="26353"/>
                    <a:pt x="8837" y="25036"/>
                  </a:cubicBezTo>
                  <a:cubicBezTo>
                    <a:pt x="2640" y="21235"/>
                    <a:pt x="692" y="13098"/>
                    <a:pt x="4494" y="6902"/>
                  </a:cubicBezTo>
                  <a:cubicBezTo>
                    <a:pt x="6336" y="3899"/>
                    <a:pt x="9236" y="1793"/>
                    <a:pt x="12662" y="974"/>
                  </a:cubicBezTo>
                  <a:cubicBezTo>
                    <a:pt x="13675" y="729"/>
                    <a:pt x="14714" y="606"/>
                    <a:pt x="15758" y="606"/>
                  </a:cubicBezTo>
                  <a:close/>
                  <a:moveTo>
                    <a:pt x="15757" y="0"/>
                  </a:moveTo>
                  <a:cubicBezTo>
                    <a:pt x="14680" y="0"/>
                    <a:pt x="13594" y="127"/>
                    <a:pt x="12520" y="384"/>
                  </a:cubicBezTo>
                  <a:cubicBezTo>
                    <a:pt x="8939" y="1242"/>
                    <a:pt x="5905" y="3445"/>
                    <a:pt x="3978" y="6584"/>
                  </a:cubicBezTo>
                  <a:cubicBezTo>
                    <a:pt x="0" y="13067"/>
                    <a:pt x="2039" y="21576"/>
                    <a:pt x="8521" y="25552"/>
                  </a:cubicBezTo>
                  <a:cubicBezTo>
                    <a:pt x="10681" y="26882"/>
                    <a:pt x="13167" y="27585"/>
                    <a:pt x="15704" y="27585"/>
                  </a:cubicBezTo>
                  <a:cubicBezTo>
                    <a:pt x="15706" y="27585"/>
                    <a:pt x="15708" y="27585"/>
                    <a:pt x="15711" y="27585"/>
                  </a:cubicBezTo>
                  <a:cubicBezTo>
                    <a:pt x="20352" y="27585"/>
                    <a:pt x="24889" y="25247"/>
                    <a:pt x="27488" y="21010"/>
                  </a:cubicBezTo>
                  <a:cubicBezTo>
                    <a:pt x="31466" y="14527"/>
                    <a:pt x="29427" y="6018"/>
                    <a:pt x="22946" y="2042"/>
                  </a:cubicBezTo>
                  <a:cubicBezTo>
                    <a:pt x="20747" y="693"/>
                    <a:pt x="18273" y="0"/>
                    <a:pt x="157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9"/>
            <p:cNvSpPr/>
            <p:nvPr/>
          </p:nvSpPr>
          <p:spPr>
            <a:xfrm>
              <a:off x="5574875" y="3173450"/>
              <a:ext cx="352550" cy="456400"/>
            </a:xfrm>
            <a:custGeom>
              <a:avLst/>
              <a:gdLst/>
              <a:ahLst/>
              <a:cxnLst/>
              <a:rect l="l" t="t" r="r" b="b"/>
              <a:pathLst>
                <a:path w="14102" h="18256" extrusionOk="0">
                  <a:moveTo>
                    <a:pt x="12329" y="1"/>
                  </a:moveTo>
                  <a:cubicBezTo>
                    <a:pt x="12271" y="1"/>
                    <a:pt x="12212" y="6"/>
                    <a:pt x="12152" y="16"/>
                  </a:cubicBezTo>
                  <a:cubicBezTo>
                    <a:pt x="11904" y="56"/>
                    <a:pt x="11702" y="203"/>
                    <a:pt x="11545" y="460"/>
                  </a:cubicBezTo>
                  <a:lnTo>
                    <a:pt x="10100" y="2813"/>
                  </a:lnTo>
                  <a:lnTo>
                    <a:pt x="10100" y="2813"/>
                  </a:lnTo>
                  <a:cubicBezTo>
                    <a:pt x="9021" y="2228"/>
                    <a:pt x="7997" y="1936"/>
                    <a:pt x="7030" y="1936"/>
                  </a:cubicBezTo>
                  <a:cubicBezTo>
                    <a:pt x="7004" y="1936"/>
                    <a:pt x="6979" y="1936"/>
                    <a:pt x="6954" y="1936"/>
                  </a:cubicBezTo>
                  <a:cubicBezTo>
                    <a:pt x="5636" y="1956"/>
                    <a:pt x="4639" y="2516"/>
                    <a:pt x="3964" y="3616"/>
                  </a:cubicBezTo>
                  <a:cubicBezTo>
                    <a:pt x="3687" y="4068"/>
                    <a:pt x="3504" y="4497"/>
                    <a:pt x="3416" y="4904"/>
                  </a:cubicBezTo>
                  <a:cubicBezTo>
                    <a:pt x="3326" y="5311"/>
                    <a:pt x="3305" y="5687"/>
                    <a:pt x="3353" y="6032"/>
                  </a:cubicBezTo>
                  <a:cubicBezTo>
                    <a:pt x="3400" y="6377"/>
                    <a:pt x="3546" y="6757"/>
                    <a:pt x="3790" y="7170"/>
                  </a:cubicBezTo>
                  <a:cubicBezTo>
                    <a:pt x="4021" y="7567"/>
                    <a:pt x="4282" y="7946"/>
                    <a:pt x="4571" y="8303"/>
                  </a:cubicBezTo>
                  <a:cubicBezTo>
                    <a:pt x="4848" y="8646"/>
                    <a:pt x="5231" y="9079"/>
                    <a:pt x="5717" y="9605"/>
                  </a:cubicBezTo>
                  <a:lnTo>
                    <a:pt x="7019" y="10979"/>
                  </a:lnTo>
                  <a:cubicBezTo>
                    <a:pt x="7384" y="11348"/>
                    <a:pt x="7626" y="11697"/>
                    <a:pt x="7746" y="12025"/>
                  </a:cubicBezTo>
                  <a:cubicBezTo>
                    <a:pt x="7867" y="12353"/>
                    <a:pt x="7867" y="12615"/>
                    <a:pt x="7746" y="12810"/>
                  </a:cubicBezTo>
                  <a:cubicBezTo>
                    <a:pt x="7594" y="13059"/>
                    <a:pt x="7389" y="13215"/>
                    <a:pt x="7131" y="13280"/>
                  </a:cubicBezTo>
                  <a:cubicBezTo>
                    <a:pt x="7018" y="13309"/>
                    <a:pt x="6904" y="13323"/>
                    <a:pt x="6788" y="13323"/>
                  </a:cubicBezTo>
                  <a:cubicBezTo>
                    <a:pt x="6641" y="13323"/>
                    <a:pt x="6491" y="13300"/>
                    <a:pt x="6340" y="13253"/>
                  </a:cubicBezTo>
                  <a:cubicBezTo>
                    <a:pt x="6052" y="13163"/>
                    <a:pt x="5772" y="13053"/>
                    <a:pt x="5502" y="12918"/>
                  </a:cubicBezTo>
                  <a:cubicBezTo>
                    <a:pt x="5234" y="12791"/>
                    <a:pt x="4981" y="12633"/>
                    <a:pt x="4749" y="12448"/>
                  </a:cubicBezTo>
                  <a:cubicBezTo>
                    <a:pt x="4425" y="12231"/>
                    <a:pt x="4127" y="11980"/>
                    <a:pt x="3856" y="11700"/>
                  </a:cubicBezTo>
                  <a:cubicBezTo>
                    <a:pt x="3590" y="11422"/>
                    <a:pt x="3398" y="11192"/>
                    <a:pt x="3277" y="11009"/>
                  </a:cubicBezTo>
                  <a:cubicBezTo>
                    <a:pt x="3155" y="10826"/>
                    <a:pt x="3019" y="10602"/>
                    <a:pt x="2865" y="10336"/>
                  </a:cubicBezTo>
                  <a:cubicBezTo>
                    <a:pt x="2711" y="10072"/>
                    <a:pt x="2615" y="9912"/>
                    <a:pt x="2576" y="9856"/>
                  </a:cubicBezTo>
                  <a:cubicBezTo>
                    <a:pt x="2381" y="9549"/>
                    <a:pt x="2158" y="9335"/>
                    <a:pt x="1907" y="9212"/>
                  </a:cubicBezTo>
                  <a:cubicBezTo>
                    <a:pt x="1747" y="9134"/>
                    <a:pt x="1587" y="9095"/>
                    <a:pt x="1426" y="9095"/>
                  </a:cubicBezTo>
                  <a:cubicBezTo>
                    <a:pt x="1333" y="9095"/>
                    <a:pt x="1240" y="9108"/>
                    <a:pt x="1146" y="9134"/>
                  </a:cubicBezTo>
                  <a:cubicBezTo>
                    <a:pt x="897" y="9200"/>
                    <a:pt x="666" y="9322"/>
                    <a:pt x="469" y="9488"/>
                  </a:cubicBezTo>
                  <a:cubicBezTo>
                    <a:pt x="275" y="9655"/>
                    <a:pt x="142" y="9871"/>
                    <a:pt x="70" y="10138"/>
                  </a:cubicBezTo>
                  <a:cubicBezTo>
                    <a:pt x="0" y="10405"/>
                    <a:pt x="20" y="10677"/>
                    <a:pt x="130" y="10952"/>
                  </a:cubicBezTo>
                  <a:cubicBezTo>
                    <a:pt x="762" y="12399"/>
                    <a:pt x="1765" y="13630"/>
                    <a:pt x="3140" y="14642"/>
                  </a:cubicBezTo>
                  <a:lnTo>
                    <a:pt x="3140" y="14642"/>
                  </a:lnTo>
                  <a:lnTo>
                    <a:pt x="1792" y="16838"/>
                  </a:lnTo>
                  <a:cubicBezTo>
                    <a:pt x="1584" y="17178"/>
                    <a:pt x="1569" y="17492"/>
                    <a:pt x="1748" y="17784"/>
                  </a:cubicBezTo>
                  <a:cubicBezTo>
                    <a:pt x="1926" y="18075"/>
                    <a:pt x="2190" y="18232"/>
                    <a:pt x="2539" y="18254"/>
                  </a:cubicBezTo>
                  <a:cubicBezTo>
                    <a:pt x="2562" y="18255"/>
                    <a:pt x="2584" y="18256"/>
                    <a:pt x="2606" y="18256"/>
                  </a:cubicBezTo>
                  <a:cubicBezTo>
                    <a:pt x="2925" y="18256"/>
                    <a:pt x="3176" y="18105"/>
                    <a:pt x="3363" y="17802"/>
                  </a:cubicBezTo>
                  <a:lnTo>
                    <a:pt x="4704" y="15614"/>
                  </a:lnTo>
                  <a:lnTo>
                    <a:pt x="4704" y="15614"/>
                  </a:lnTo>
                  <a:cubicBezTo>
                    <a:pt x="5266" y="15894"/>
                    <a:pt x="5822" y="16094"/>
                    <a:pt x="6373" y="16213"/>
                  </a:cubicBezTo>
                  <a:cubicBezTo>
                    <a:pt x="6728" y="16290"/>
                    <a:pt x="7075" y="16329"/>
                    <a:pt x="7413" y="16329"/>
                  </a:cubicBezTo>
                  <a:cubicBezTo>
                    <a:pt x="7949" y="16329"/>
                    <a:pt x="8463" y="16232"/>
                    <a:pt x="8956" y="16039"/>
                  </a:cubicBezTo>
                  <a:cubicBezTo>
                    <a:pt x="9761" y="15725"/>
                    <a:pt x="10412" y="15144"/>
                    <a:pt x="10909" y="14299"/>
                  </a:cubicBezTo>
                  <a:cubicBezTo>
                    <a:pt x="11222" y="13774"/>
                    <a:pt x="11407" y="13269"/>
                    <a:pt x="11467" y="12782"/>
                  </a:cubicBezTo>
                  <a:cubicBezTo>
                    <a:pt x="11526" y="12296"/>
                    <a:pt x="11464" y="11814"/>
                    <a:pt x="11280" y="11337"/>
                  </a:cubicBezTo>
                  <a:cubicBezTo>
                    <a:pt x="11090" y="10852"/>
                    <a:pt x="10835" y="10395"/>
                    <a:pt x="10521" y="9978"/>
                  </a:cubicBezTo>
                  <a:cubicBezTo>
                    <a:pt x="10199" y="9547"/>
                    <a:pt x="9772" y="9055"/>
                    <a:pt x="9242" y="8501"/>
                  </a:cubicBezTo>
                  <a:lnTo>
                    <a:pt x="7930" y="7168"/>
                  </a:lnTo>
                  <a:cubicBezTo>
                    <a:pt x="7534" y="6780"/>
                    <a:pt x="7284" y="6450"/>
                    <a:pt x="7177" y="6177"/>
                  </a:cubicBezTo>
                  <a:cubicBezTo>
                    <a:pt x="7069" y="5903"/>
                    <a:pt x="7099" y="5631"/>
                    <a:pt x="7265" y="5360"/>
                  </a:cubicBezTo>
                  <a:cubicBezTo>
                    <a:pt x="7394" y="5150"/>
                    <a:pt x="7607" y="5044"/>
                    <a:pt x="7904" y="5044"/>
                  </a:cubicBezTo>
                  <a:cubicBezTo>
                    <a:pt x="7926" y="5044"/>
                    <a:pt x="7948" y="5045"/>
                    <a:pt x="7971" y="5046"/>
                  </a:cubicBezTo>
                  <a:cubicBezTo>
                    <a:pt x="8302" y="5063"/>
                    <a:pt x="8625" y="5160"/>
                    <a:pt x="8936" y="5335"/>
                  </a:cubicBezTo>
                  <a:cubicBezTo>
                    <a:pt x="9249" y="5511"/>
                    <a:pt x="9535" y="5691"/>
                    <a:pt x="9797" y="5872"/>
                  </a:cubicBezTo>
                  <a:cubicBezTo>
                    <a:pt x="10528" y="6440"/>
                    <a:pt x="11187" y="7095"/>
                    <a:pt x="11758" y="7821"/>
                  </a:cubicBezTo>
                  <a:cubicBezTo>
                    <a:pt x="11991" y="8099"/>
                    <a:pt x="12244" y="8285"/>
                    <a:pt x="12512" y="8377"/>
                  </a:cubicBezTo>
                  <a:cubicBezTo>
                    <a:pt x="12630" y="8418"/>
                    <a:pt x="12744" y="8438"/>
                    <a:pt x="12855" y="8438"/>
                  </a:cubicBezTo>
                  <a:cubicBezTo>
                    <a:pt x="12999" y="8438"/>
                    <a:pt x="13137" y="8404"/>
                    <a:pt x="13269" y="8336"/>
                  </a:cubicBezTo>
                  <a:cubicBezTo>
                    <a:pt x="13497" y="8221"/>
                    <a:pt x="13696" y="8057"/>
                    <a:pt x="13852" y="7854"/>
                  </a:cubicBezTo>
                  <a:cubicBezTo>
                    <a:pt x="14007" y="7653"/>
                    <a:pt x="14088" y="7399"/>
                    <a:pt x="14095" y="7093"/>
                  </a:cubicBezTo>
                  <a:cubicBezTo>
                    <a:pt x="14101" y="6786"/>
                    <a:pt x="14010" y="6492"/>
                    <a:pt x="13820" y="6209"/>
                  </a:cubicBezTo>
                  <a:cubicBezTo>
                    <a:pt x="13579" y="5843"/>
                    <a:pt x="13374" y="5552"/>
                    <a:pt x="13205" y="5335"/>
                  </a:cubicBezTo>
                  <a:cubicBezTo>
                    <a:pt x="13037" y="5118"/>
                    <a:pt x="12777" y="4837"/>
                    <a:pt x="12424" y="4490"/>
                  </a:cubicBezTo>
                  <a:cubicBezTo>
                    <a:pt x="12175" y="4248"/>
                    <a:pt x="11912" y="4020"/>
                    <a:pt x="11636" y="3809"/>
                  </a:cubicBezTo>
                  <a:lnTo>
                    <a:pt x="11636" y="3809"/>
                  </a:lnTo>
                  <a:lnTo>
                    <a:pt x="13104" y="1417"/>
                  </a:lnTo>
                  <a:cubicBezTo>
                    <a:pt x="13252" y="1175"/>
                    <a:pt x="13288" y="934"/>
                    <a:pt x="13214" y="691"/>
                  </a:cubicBezTo>
                  <a:cubicBezTo>
                    <a:pt x="13140" y="449"/>
                    <a:pt x="13006" y="266"/>
                    <a:pt x="12813" y="142"/>
                  </a:cubicBezTo>
                  <a:cubicBezTo>
                    <a:pt x="12667" y="48"/>
                    <a:pt x="12506" y="1"/>
                    <a:pt x="123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9"/>
            <p:cNvSpPr/>
            <p:nvPr/>
          </p:nvSpPr>
          <p:spPr>
            <a:xfrm>
              <a:off x="5438475" y="3617225"/>
              <a:ext cx="15200" cy="65200"/>
            </a:xfrm>
            <a:custGeom>
              <a:avLst/>
              <a:gdLst/>
              <a:ahLst/>
              <a:cxnLst/>
              <a:rect l="l" t="t" r="r" b="b"/>
              <a:pathLst>
                <a:path w="608" h="2608" extrusionOk="0">
                  <a:moveTo>
                    <a:pt x="304" y="0"/>
                  </a:moveTo>
                  <a:cubicBezTo>
                    <a:pt x="140" y="0"/>
                    <a:pt x="5" y="132"/>
                    <a:pt x="1" y="296"/>
                  </a:cubicBezTo>
                  <a:lnTo>
                    <a:pt x="1" y="2305"/>
                  </a:lnTo>
                  <a:cubicBezTo>
                    <a:pt x="1" y="2472"/>
                    <a:pt x="136" y="2607"/>
                    <a:pt x="304" y="2607"/>
                  </a:cubicBezTo>
                  <a:cubicBezTo>
                    <a:pt x="471" y="2607"/>
                    <a:pt x="608" y="2472"/>
                    <a:pt x="606" y="2305"/>
                  </a:cubicBezTo>
                  <a:lnTo>
                    <a:pt x="606" y="296"/>
                  </a:lnTo>
                  <a:cubicBezTo>
                    <a:pt x="604" y="132"/>
                    <a:pt x="468"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9"/>
            <p:cNvSpPr/>
            <p:nvPr/>
          </p:nvSpPr>
          <p:spPr>
            <a:xfrm>
              <a:off x="5473950" y="3667425"/>
              <a:ext cx="15150" cy="68200"/>
            </a:xfrm>
            <a:custGeom>
              <a:avLst/>
              <a:gdLst/>
              <a:ahLst/>
              <a:cxnLst/>
              <a:rect l="l" t="t" r="r" b="b"/>
              <a:pathLst>
                <a:path w="606" h="2728" extrusionOk="0">
                  <a:moveTo>
                    <a:pt x="302" y="0"/>
                  </a:moveTo>
                  <a:cubicBezTo>
                    <a:pt x="138" y="0"/>
                    <a:pt x="4" y="132"/>
                    <a:pt x="0" y="297"/>
                  </a:cubicBezTo>
                  <a:lnTo>
                    <a:pt x="0" y="2424"/>
                  </a:lnTo>
                  <a:cubicBezTo>
                    <a:pt x="0" y="2592"/>
                    <a:pt x="135" y="2727"/>
                    <a:pt x="302" y="2727"/>
                  </a:cubicBezTo>
                  <a:cubicBezTo>
                    <a:pt x="470" y="2727"/>
                    <a:pt x="606" y="2592"/>
                    <a:pt x="606" y="2424"/>
                  </a:cubicBezTo>
                  <a:lnTo>
                    <a:pt x="606" y="297"/>
                  </a:lnTo>
                  <a:cubicBezTo>
                    <a:pt x="602" y="132"/>
                    <a:pt x="468"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9"/>
            <p:cNvSpPr/>
            <p:nvPr/>
          </p:nvSpPr>
          <p:spPr>
            <a:xfrm>
              <a:off x="5544725" y="3726150"/>
              <a:ext cx="15375" cy="65600"/>
            </a:xfrm>
            <a:custGeom>
              <a:avLst/>
              <a:gdLst/>
              <a:ahLst/>
              <a:cxnLst/>
              <a:rect l="l" t="t" r="r" b="b"/>
              <a:pathLst>
                <a:path w="615" h="2624" extrusionOk="0">
                  <a:moveTo>
                    <a:pt x="307" y="1"/>
                  </a:moveTo>
                  <a:cubicBezTo>
                    <a:pt x="137" y="1"/>
                    <a:pt x="0" y="140"/>
                    <a:pt x="4" y="311"/>
                  </a:cubicBezTo>
                  <a:lnTo>
                    <a:pt x="4" y="2320"/>
                  </a:lnTo>
                  <a:cubicBezTo>
                    <a:pt x="4" y="2488"/>
                    <a:pt x="140" y="2623"/>
                    <a:pt x="307" y="2623"/>
                  </a:cubicBezTo>
                  <a:cubicBezTo>
                    <a:pt x="475" y="2623"/>
                    <a:pt x="611" y="2487"/>
                    <a:pt x="611" y="2320"/>
                  </a:cubicBezTo>
                  <a:lnTo>
                    <a:pt x="611" y="311"/>
                  </a:lnTo>
                  <a:cubicBezTo>
                    <a:pt x="615" y="140"/>
                    <a:pt x="478"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9"/>
            <p:cNvSpPr/>
            <p:nvPr/>
          </p:nvSpPr>
          <p:spPr>
            <a:xfrm>
              <a:off x="5645250" y="3776550"/>
              <a:ext cx="15175" cy="59500"/>
            </a:xfrm>
            <a:custGeom>
              <a:avLst/>
              <a:gdLst/>
              <a:ahLst/>
              <a:cxnLst/>
              <a:rect l="l" t="t" r="r" b="b"/>
              <a:pathLst>
                <a:path w="607" h="2380" extrusionOk="0">
                  <a:moveTo>
                    <a:pt x="304" y="1"/>
                  </a:moveTo>
                  <a:cubicBezTo>
                    <a:pt x="136" y="1"/>
                    <a:pt x="1" y="137"/>
                    <a:pt x="1" y="304"/>
                  </a:cubicBezTo>
                  <a:lnTo>
                    <a:pt x="1" y="2076"/>
                  </a:lnTo>
                  <a:cubicBezTo>
                    <a:pt x="1" y="2243"/>
                    <a:pt x="136" y="2380"/>
                    <a:pt x="304" y="2380"/>
                  </a:cubicBezTo>
                  <a:cubicBezTo>
                    <a:pt x="471" y="2380"/>
                    <a:pt x="606" y="2243"/>
                    <a:pt x="606" y="2076"/>
                  </a:cubicBezTo>
                  <a:lnTo>
                    <a:pt x="606" y="304"/>
                  </a:lnTo>
                  <a:cubicBezTo>
                    <a:pt x="606" y="137"/>
                    <a:pt x="471"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9"/>
            <p:cNvSpPr/>
            <p:nvPr/>
          </p:nvSpPr>
          <p:spPr>
            <a:xfrm>
              <a:off x="5754550" y="3797425"/>
              <a:ext cx="15200" cy="35675"/>
            </a:xfrm>
            <a:custGeom>
              <a:avLst/>
              <a:gdLst/>
              <a:ahLst/>
              <a:cxnLst/>
              <a:rect l="l" t="t" r="r" b="b"/>
              <a:pathLst>
                <a:path w="608" h="1427" extrusionOk="0">
                  <a:moveTo>
                    <a:pt x="304" y="0"/>
                  </a:moveTo>
                  <a:cubicBezTo>
                    <a:pt x="140" y="0"/>
                    <a:pt x="4" y="132"/>
                    <a:pt x="2" y="296"/>
                  </a:cubicBezTo>
                  <a:lnTo>
                    <a:pt x="2" y="1123"/>
                  </a:lnTo>
                  <a:cubicBezTo>
                    <a:pt x="0" y="1291"/>
                    <a:pt x="137" y="1426"/>
                    <a:pt x="304" y="1426"/>
                  </a:cubicBezTo>
                  <a:cubicBezTo>
                    <a:pt x="472" y="1426"/>
                    <a:pt x="607" y="1291"/>
                    <a:pt x="607" y="1123"/>
                  </a:cubicBezTo>
                  <a:lnTo>
                    <a:pt x="607" y="296"/>
                  </a:lnTo>
                  <a:cubicBezTo>
                    <a:pt x="603" y="132"/>
                    <a:pt x="468"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9"/>
            <p:cNvSpPr/>
            <p:nvPr/>
          </p:nvSpPr>
          <p:spPr>
            <a:xfrm>
              <a:off x="5970100" y="3755725"/>
              <a:ext cx="15375" cy="47850"/>
            </a:xfrm>
            <a:custGeom>
              <a:avLst/>
              <a:gdLst/>
              <a:ahLst/>
              <a:cxnLst/>
              <a:rect l="l" t="t" r="r" b="b"/>
              <a:pathLst>
                <a:path w="615" h="1914" extrusionOk="0">
                  <a:moveTo>
                    <a:pt x="307" y="0"/>
                  </a:moveTo>
                  <a:cubicBezTo>
                    <a:pt x="137" y="0"/>
                    <a:pt x="1" y="139"/>
                    <a:pt x="5" y="310"/>
                  </a:cubicBezTo>
                  <a:lnTo>
                    <a:pt x="5" y="1610"/>
                  </a:lnTo>
                  <a:cubicBezTo>
                    <a:pt x="5" y="1776"/>
                    <a:pt x="140" y="1913"/>
                    <a:pt x="308" y="1913"/>
                  </a:cubicBezTo>
                  <a:cubicBezTo>
                    <a:pt x="475" y="1913"/>
                    <a:pt x="610" y="1776"/>
                    <a:pt x="610" y="1610"/>
                  </a:cubicBezTo>
                  <a:lnTo>
                    <a:pt x="610" y="310"/>
                  </a:lnTo>
                  <a:cubicBezTo>
                    <a:pt x="614" y="139"/>
                    <a:pt x="477"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9"/>
            <p:cNvSpPr/>
            <p:nvPr/>
          </p:nvSpPr>
          <p:spPr>
            <a:xfrm>
              <a:off x="6017375" y="3705475"/>
              <a:ext cx="15350" cy="65600"/>
            </a:xfrm>
            <a:custGeom>
              <a:avLst/>
              <a:gdLst/>
              <a:ahLst/>
              <a:cxnLst/>
              <a:rect l="l" t="t" r="r" b="b"/>
              <a:pathLst>
                <a:path w="614" h="2624" extrusionOk="0">
                  <a:moveTo>
                    <a:pt x="307" y="1"/>
                  </a:moveTo>
                  <a:cubicBezTo>
                    <a:pt x="137" y="1"/>
                    <a:pt x="1" y="141"/>
                    <a:pt x="4" y="311"/>
                  </a:cubicBezTo>
                  <a:lnTo>
                    <a:pt x="4" y="2320"/>
                  </a:lnTo>
                  <a:cubicBezTo>
                    <a:pt x="4" y="2487"/>
                    <a:pt x="140" y="2623"/>
                    <a:pt x="307" y="2623"/>
                  </a:cubicBezTo>
                  <a:cubicBezTo>
                    <a:pt x="475" y="2623"/>
                    <a:pt x="610" y="2487"/>
                    <a:pt x="610" y="2320"/>
                  </a:cubicBezTo>
                  <a:lnTo>
                    <a:pt x="610" y="311"/>
                  </a:lnTo>
                  <a:cubicBezTo>
                    <a:pt x="614" y="141"/>
                    <a:pt x="477" y="1"/>
                    <a:pt x="3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9"/>
            <p:cNvSpPr/>
            <p:nvPr/>
          </p:nvSpPr>
          <p:spPr>
            <a:xfrm>
              <a:off x="5377250" y="2984800"/>
              <a:ext cx="793500" cy="793500"/>
            </a:xfrm>
            <a:custGeom>
              <a:avLst/>
              <a:gdLst/>
              <a:ahLst/>
              <a:cxnLst/>
              <a:rect l="l" t="t" r="r" b="b"/>
              <a:pathLst>
                <a:path w="31740" h="31740" extrusionOk="0">
                  <a:moveTo>
                    <a:pt x="15870" y="1"/>
                  </a:moveTo>
                  <a:cubicBezTo>
                    <a:pt x="11661" y="1"/>
                    <a:pt x="7625" y="1673"/>
                    <a:pt x="4649" y="4648"/>
                  </a:cubicBezTo>
                  <a:cubicBezTo>
                    <a:pt x="1672" y="7625"/>
                    <a:pt x="0" y="11661"/>
                    <a:pt x="0" y="15870"/>
                  </a:cubicBezTo>
                  <a:cubicBezTo>
                    <a:pt x="0" y="20079"/>
                    <a:pt x="1672" y="24116"/>
                    <a:pt x="4649" y="27092"/>
                  </a:cubicBezTo>
                  <a:cubicBezTo>
                    <a:pt x="7625" y="30067"/>
                    <a:pt x="11661" y="31740"/>
                    <a:pt x="15870" y="31740"/>
                  </a:cubicBezTo>
                  <a:cubicBezTo>
                    <a:pt x="20079" y="31740"/>
                    <a:pt x="24116" y="30067"/>
                    <a:pt x="27091" y="27092"/>
                  </a:cubicBezTo>
                  <a:cubicBezTo>
                    <a:pt x="30068" y="24116"/>
                    <a:pt x="31739" y="20079"/>
                    <a:pt x="31739" y="15870"/>
                  </a:cubicBezTo>
                  <a:cubicBezTo>
                    <a:pt x="31739" y="11661"/>
                    <a:pt x="30068" y="7625"/>
                    <a:pt x="27091" y="4648"/>
                  </a:cubicBezTo>
                  <a:cubicBezTo>
                    <a:pt x="24116"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9"/>
            <p:cNvSpPr/>
            <p:nvPr/>
          </p:nvSpPr>
          <p:spPr>
            <a:xfrm>
              <a:off x="5355650" y="2977075"/>
              <a:ext cx="879600" cy="808725"/>
            </a:xfrm>
            <a:custGeom>
              <a:avLst/>
              <a:gdLst/>
              <a:ahLst/>
              <a:cxnLst/>
              <a:rect l="l" t="t" r="r" b="b"/>
              <a:pathLst>
                <a:path w="35184" h="32349" extrusionOk="0">
                  <a:moveTo>
                    <a:pt x="16764" y="606"/>
                  </a:moveTo>
                  <a:cubicBezTo>
                    <a:pt x="19603" y="606"/>
                    <a:pt x="22395" y="1389"/>
                    <a:pt x="24876" y="2910"/>
                  </a:cubicBezTo>
                  <a:cubicBezTo>
                    <a:pt x="32190" y="7399"/>
                    <a:pt x="34492" y="17003"/>
                    <a:pt x="30003" y="24320"/>
                  </a:cubicBezTo>
                  <a:cubicBezTo>
                    <a:pt x="27068" y="29103"/>
                    <a:pt x="21948" y="31742"/>
                    <a:pt x="16709" y="31742"/>
                  </a:cubicBezTo>
                  <a:cubicBezTo>
                    <a:pt x="13935" y="31742"/>
                    <a:pt x="11128" y="31002"/>
                    <a:pt x="8595" y="29448"/>
                  </a:cubicBezTo>
                  <a:cubicBezTo>
                    <a:pt x="5050" y="27273"/>
                    <a:pt x="2564" y="23849"/>
                    <a:pt x="1596" y="19806"/>
                  </a:cubicBezTo>
                  <a:cubicBezTo>
                    <a:pt x="627" y="15762"/>
                    <a:pt x="1291" y="11583"/>
                    <a:pt x="3466" y="8040"/>
                  </a:cubicBezTo>
                  <a:cubicBezTo>
                    <a:pt x="5640" y="4495"/>
                    <a:pt x="9065" y="2009"/>
                    <a:pt x="13108" y="1041"/>
                  </a:cubicBezTo>
                  <a:cubicBezTo>
                    <a:pt x="14305" y="754"/>
                    <a:pt x="15532" y="608"/>
                    <a:pt x="16764" y="606"/>
                  </a:cubicBezTo>
                  <a:close/>
                  <a:moveTo>
                    <a:pt x="16765" y="0"/>
                  </a:moveTo>
                  <a:cubicBezTo>
                    <a:pt x="15501" y="0"/>
                    <a:pt x="14228" y="149"/>
                    <a:pt x="12968" y="451"/>
                  </a:cubicBezTo>
                  <a:cubicBezTo>
                    <a:pt x="8766" y="1458"/>
                    <a:pt x="5209" y="4039"/>
                    <a:pt x="2951" y="7722"/>
                  </a:cubicBezTo>
                  <a:cubicBezTo>
                    <a:pt x="691" y="11405"/>
                    <a:pt x="1" y="15747"/>
                    <a:pt x="1006" y="19947"/>
                  </a:cubicBezTo>
                  <a:cubicBezTo>
                    <a:pt x="2013" y="24148"/>
                    <a:pt x="4595" y="27705"/>
                    <a:pt x="8277" y="29965"/>
                  </a:cubicBezTo>
                  <a:cubicBezTo>
                    <a:pt x="10810" y="31522"/>
                    <a:pt x="13726" y="32348"/>
                    <a:pt x="16701" y="32348"/>
                  </a:cubicBezTo>
                  <a:cubicBezTo>
                    <a:pt x="16703" y="32348"/>
                    <a:pt x="16705" y="32348"/>
                    <a:pt x="16708" y="32348"/>
                  </a:cubicBezTo>
                  <a:cubicBezTo>
                    <a:pt x="22150" y="32348"/>
                    <a:pt x="27471" y="29605"/>
                    <a:pt x="30520" y="24636"/>
                  </a:cubicBezTo>
                  <a:cubicBezTo>
                    <a:pt x="35183" y="17035"/>
                    <a:pt x="32793" y="7058"/>
                    <a:pt x="25192" y="2394"/>
                  </a:cubicBezTo>
                  <a:cubicBezTo>
                    <a:pt x="22614" y="813"/>
                    <a:pt x="19714" y="0"/>
                    <a:pt x="1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9"/>
            <p:cNvSpPr/>
            <p:nvPr/>
          </p:nvSpPr>
          <p:spPr>
            <a:xfrm>
              <a:off x="5377250" y="2931725"/>
              <a:ext cx="793500" cy="793500"/>
            </a:xfrm>
            <a:custGeom>
              <a:avLst/>
              <a:gdLst/>
              <a:ahLst/>
              <a:cxnLst/>
              <a:rect l="l" t="t" r="r" b="b"/>
              <a:pathLst>
                <a:path w="31740" h="31740" extrusionOk="0">
                  <a:moveTo>
                    <a:pt x="15870" y="1"/>
                  </a:moveTo>
                  <a:cubicBezTo>
                    <a:pt x="11662" y="1"/>
                    <a:pt x="7625" y="1673"/>
                    <a:pt x="4649" y="4649"/>
                  </a:cubicBezTo>
                  <a:cubicBezTo>
                    <a:pt x="1672" y="7626"/>
                    <a:pt x="0" y="11661"/>
                    <a:pt x="0" y="15870"/>
                  </a:cubicBezTo>
                  <a:cubicBezTo>
                    <a:pt x="0" y="20079"/>
                    <a:pt x="1672" y="24116"/>
                    <a:pt x="4649" y="27092"/>
                  </a:cubicBezTo>
                  <a:cubicBezTo>
                    <a:pt x="7625" y="30068"/>
                    <a:pt x="11662" y="31740"/>
                    <a:pt x="15870" y="31740"/>
                  </a:cubicBezTo>
                  <a:cubicBezTo>
                    <a:pt x="20079" y="31740"/>
                    <a:pt x="24116" y="30068"/>
                    <a:pt x="27091" y="27092"/>
                  </a:cubicBezTo>
                  <a:cubicBezTo>
                    <a:pt x="30068" y="24116"/>
                    <a:pt x="31739" y="20079"/>
                    <a:pt x="31739" y="15870"/>
                  </a:cubicBezTo>
                  <a:cubicBezTo>
                    <a:pt x="31739" y="11661"/>
                    <a:pt x="30068" y="7626"/>
                    <a:pt x="27091" y="4649"/>
                  </a:cubicBezTo>
                  <a:cubicBezTo>
                    <a:pt x="24116"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9"/>
            <p:cNvSpPr/>
            <p:nvPr/>
          </p:nvSpPr>
          <p:spPr>
            <a:xfrm>
              <a:off x="5355650" y="2924000"/>
              <a:ext cx="879600" cy="808725"/>
            </a:xfrm>
            <a:custGeom>
              <a:avLst/>
              <a:gdLst/>
              <a:ahLst/>
              <a:cxnLst/>
              <a:rect l="l" t="t" r="r" b="b"/>
              <a:pathLst>
                <a:path w="35184" h="32349" extrusionOk="0">
                  <a:moveTo>
                    <a:pt x="16762" y="607"/>
                  </a:moveTo>
                  <a:cubicBezTo>
                    <a:pt x="19601" y="607"/>
                    <a:pt x="22393" y="1389"/>
                    <a:pt x="24874" y="2912"/>
                  </a:cubicBezTo>
                  <a:cubicBezTo>
                    <a:pt x="32190" y="7401"/>
                    <a:pt x="34492" y="17005"/>
                    <a:pt x="30003" y="24320"/>
                  </a:cubicBezTo>
                  <a:cubicBezTo>
                    <a:pt x="27067" y="29103"/>
                    <a:pt x="21945" y="31741"/>
                    <a:pt x="16706" y="31741"/>
                  </a:cubicBezTo>
                  <a:cubicBezTo>
                    <a:pt x="13932" y="31741"/>
                    <a:pt x="11125" y="31001"/>
                    <a:pt x="8593" y="29448"/>
                  </a:cubicBezTo>
                  <a:cubicBezTo>
                    <a:pt x="5048" y="27273"/>
                    <a:pt x="2564" y="23850"/>
                    <a:pt x="1595" y="19806"/>
                  </a:cubicBezTo>
                  <a:cubicBezTo>
                    <a:pt x="627" y="15763"/>
                    <a:pt x="1291" y="11584"/>
                    <a:pt x="3465" y="8039"/>
                  </a:cubicBezTo>
                  <a:cubicBezTo>
                    <a:pt x="5640" y="4495"/>
                    <a:pt x="9065" y="2009"/>
                    <a:pt x="13108" y="1042"/>
                  </a:cubicBezTo>
                  <a:cubicBezTo>
                    <a:pt x="14305" y="754"/>
                    <a:pt x="15532" y="608"/>
                    <a:pt x="16762" y="607"/>
                  </a:cubicBezTo>
                  <a:close/>
                  <a:moveTo>
                    <a:pt x="16765" y="1"/>
                  </a:moveTo>
                  <a:cubicBezTo>
                    <a:pt x="15501" y="1"/>
                    <a:pt x="14228" y="150"/>
                    <a:pt x="12968" y="452"/>
                  </a:cubicBezTo>
                  <a:cubicBezTo>
                    <a:pt x="8766" y="1457"/>
                    <a:pt x="5209" y="4038"/>
                    <a:pt x="2951" y="7721"/>
                  </a:cubicBezTo>
                  <a:cubicBezTo>
                    <a:pt x="691" y="11404"/>
                    <a:pt x="1" y="15746"/>
                    <a:pt x="1006" y="19947"/>
                  </a:cubicBezTo>
                  <a:cubicBezTo>
                    <a:pt x="2013" y="24148"/>
                    <a:pt x="4595" y="27706"/>
                    <a:pt x="8277" y="29964"/>
                  </a:cubicBezTo>
                  <a:cubicBezTo>
                    <a:pt x="10810" y="31523"/>
                    <a:pt x="13726" y="32348"/>
                    <a:pt x="16701" y="32348"/>
                  </a:cubicBezTo>
                  <a:cubicBezTo>
                    <a:pt x="16703" y="32348"/>
                    <a:pt x="16705" y="32348"/>
                    <a:pt x="16708" y="32348"/>
                  </a:cubicBezTo>
                  <a:cubicBezTo>
                    <a:pt x="22150" y="32348"/>
                    <a:pt x="27471" y="29606"/>
                    <a:pt x="30520" y="24636"/>
                  </a:cubicBezTo>
                  <a:cubicBezTo>
                    <a:pt x="35183" y="17035"/>
                    <a:pt x="32792" y="7058"/>
                    <a:pt x="25192" y="2395"/>
                  </a:cubicBezTo>
                  <a:cubicBezTo>
                    <a:pt x="22614" y="813"/>
                    <a:pt x="19714" y="1"/>
                    <a:pt x="167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9"/>
            <p:cNvSpPr/>
            <p:nvPr/>
          </p:nvSpPr>
          <p:spPr>
            <a:xfrm>
              <a:off x="5436750" y="2991250"/>
              <a:ext cx="674475" cy="674475"/>
            </a:xfrm>
            <a:custGeom>
              <a:avLst/>
              <a:gdLst/>
              <a:ahLst/>
              <a:cxnLst/>
              <a:rect l="l" t="t" r="r" b="b"/>
              <a:pathLst>
                <a:path w="26979" h="26979" extrusionOk="0">
                  <a:moveTo>
                    <a:pt x="13490" y="0"/>
                  </a:moveTo>
                  <a:cubicBezTo>
                    <a:pt x="9912" y="0"/>
                    <a:pt x="6482" y="1421"/>
                    <a:pt x="3952" y="3951"/>
                  </a:cubicBezTo>
                  <a:cubicBezTo>
                    <a:pt x="1423" y="6481"/>
                    <a:pt x="1" y="9912"/>
                    <a:pt x="1" y="13489"/>
                  </a:cubicBezTo>
                  <a:cubicBezTo>
                    <a:pt x="1" y="17067"/>
                    <a:pt x="1423" y="20498"/>
                    <a:pt x="3952" y="23027"/>
                  </a:cubicBezTo>
                  <a:cubicBezTo>
                    <a:pt x="6482" y="25557"/>
                    <a:pt x="9912" y="26978"/>
                    <a:pt x="13490" y="26978"/>
                  </a:cubicBezTo>
                  <a:cubicBezTo>
                    <a:pt x="17067" y="26978"/>
                    <a:pt x="20499" y="25557"/>
                    <a:pt x="23029" y="23027"/>
                  </a:cubicBezTo>
                  <a:cubicBezTo>
                    <a:pt x="25558" y="20498"/>
                    <a:pt x="26979" y="17067"/>
                    <a:pt x="26979" y="13489"/>
                  </a:cubicBezTo>
                  <a:cubicBezTo>
                    <a:pt x="26979" y="9912"/>
                    <a:pt x="25558" y="6481"/>
                    <a:pt x="23029" y="3951"/>
                  </a:cubicBezTo>
                  <a:cubicBezTo>
                    <a:pt x="20499" y="1421"/>
                    <a:pt x="17067" y="0"/>
                    <a:pt x="134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9"/>
            <p:cNvSpPr/>
            <p:nvPr/>
          </p:nvSpPr>
          <p:spPr>
            <a:xfrm>
              <a:off x="5417250" y="2983550"/>
              <a:ext cx="713525" cy="689875"/>
            </a:xfrm>
            <a:custGeom>
              <a:avLst/>
              <a:gdLst/>
              <a:ahLst/>
              <a:cxnLst/>
              <a:rect l="l" t="t" r="r" b="b"/>
              <a:pathLst>
                <a:path w="28541" h="27595" extrusionOk="0">
                  <a:moveTo>
                    <a:pt x="14295" y="607"/>
                  </a:moveTo>
                  <a:cubicBezTo>
                    <a:pt x="16700" y="607"/>
                    <a:pt x="19065" y="1269"/>
                    <a:pt x="21165" y="2559"/>
                  </a:cubicBezTo>
                  <a:cubicBezTo>
                    <a:pt x="24168" y="4400"/>
                    <a:pt x="26274" y="7302"/>
                    <a:pt x="27093" y="10727"/>
                  </a:cubicBezTo>
                  <a:cubicBezTo>
                    <a:pt x="27914" y="14152"/>
                    <a:pt x="27351" y="17691"/>
                    <a:pt x="25510" y="20693"/>
                  </a:cubicBezTo>
                  <a:cubicBezTo>
                    <a:pt x="23667" y="23696"/>
                    <a:pt x="20767" y="25802"/>
                    <a:pt x="17342" y="26621"/>
                  </a:cubicBezTo>
                  <a:cubicBezTo>
                    <a:pt x="16314" y="26867"/>
                    <a:pt x="15276" y="26989"/>
                    <a:pt x="14246" y="26989"/>
                  </a:cubicBezTo>
                  <a:cubicBezTo>
                    <a:pt x="11841" y="26989"/>
                    <a:pt x="9475" y="26326"/>
                    <a:pt x="7374" y="25037"/>
                  </a:cubicBezTo>
                  <a:cubicBezTo>
                    <a:pt x="4372" y="23195"/>
                    <a:pt x="2265" y="20294"/>
                    <a:pt x="1446" y="16869"/>
                  </a:cubicBezTo>
                  <a:cubicBezTo>
                    <a:pt x="627" y="13443"/>
                    <a:pt x="1188" y="9904"/>
                    <a:pt x="3031" y="6902"/>
                  </a:cubicBezTo>
                  <a:cubicBezTo>
                    <a:pt x="4873" y="3900"/>
                    <a:pt x="7773" y="1794"/>
                    <a:pt x="11199" y="974"/>
                  </a:cubicBezTo>
                  <a:cubicBezTo>
                    <a:pt x="12212" y="730"/>
                    <a:pt x="13251" y="607"/>
                    <a:pt x="14295" y="607"/>
                  </a:cubicBezTo>
                  <a:close/>
                  <a:moveTo>
                    <a:pt x="14295" y="1"/>
                  </a:moveTo>
                  <a:cubicBezTo>
                    <a:pt x="13217" y="1"/>
                    <a:pt x="12132" y="128"/>
                    <a:pt x="11057" y="385"/>
                  </a:cubicBezTo>
                  <a:cubicBezTo>
                    <a:pt x="7475" y="1243"/>
                    <a:pt x="4442" y="3444"/>
                    <a:pt x="2515" y="6585"/>
                  </a:cubicBezTo>
                  <a:cubicBezTo>
                    <a:pt x="588" y="9725"/>
                    <a:pt x="1" y="13427"/>
                    <a:pt x="858" y="17010"/>
                  </a:cubicBezTo>
                  <a:cubicBezTo>
                    <a:pt x="1716" y="20593"/>
                    <a:pt x="3918" y="23627"/>
                    <a:pt x="7058" y="25553"/>
                  </a:cubicBezTo>
                  <a:cubicBezTo>
                    <a:pt x="9256" y="26902"/>
                    <a:pt x="11729" y="27595"/>
                    <a:pt x="14245" y="27595"/>
                  </a:cubicBezTo>
                  <a:cubicBezTo>
                    <a:pt x="15335" y="27594"/>
                    <a:pt x="16422" y="27465"/>
                    <a:pt x="17482" y="27209"/>
                  </a:cubicBezTo>
                  <a:cubicBezTo>
                    <a:pt x="21065" y="26353"/>
                    <a:pt x="24099" y="24150"/>
                    <a:pt x="26025" y="21011"/>
                  </a:cubicBezTo>
                  <a:cubicBezTo>
                    <a:pt x="27953" y="17870"/>
                    <a:pt x="28540" y="14167"/>
                    <a:pt x="27683" y="10585"/>
                  </a:cubicBezTo>
                  <a:cubicBezTo>
                    <a:pt x="26825" y="7002"/>
                    <a:pt x="24624" y="3969"/>
                    <a:pt x="21483" y="2042"/>
                  </a:cubicBezTo>
                  <a:cubicBezTo>
                    <a:pt x="19284" y="693"/>
                    <a:pt x="16810" y="1"/>
                    <a:pt x="142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9"/>
            <p:cNvSpPr/>
            <p:nvPr/>
          </p:nvSpPr>
          <p:spPr>
            <a:xfrm>
              <a:off x="5574875" y="3099450"/>
              <a:ext cx="352550" cy="456400"/>
            </a:xfrm>
            <a:custGeom>
              <a:avLst/>
              <a:gdLst/>
              <a:ahLst/>
              <a:cxnLst/>
              <a:rect l="l" t="t" r="r" b="b"/>
              <a:pathLst>
                <a:path w="14102" h="18256" extrusionOk="0">
                  <a:moveTo>
                    <a:pt x="12329" y="1"/>
                  </a:moveTo>
                  <a:cubicBezTo>
                    <a:pt x="12271" y="1"/>
                    <a:pt x="12212" y="6"/>
                    <a:pt x="12152" y="15"/>
                  </a:cubicBezTo>
                  <a:cubicBezTo>
                    <a:pt x="11904" y="56"/>
                    <a:pt x="11702" y="203"/>
                    <a:pt x="11545" y="460"/>
                  </a:cubicBezTo>
                  <a:lnTo>
                    <a:pt x="10100" y="2813"/>
                  </a:lnTo>
                  <a:lnTo>
                    <a:pt x="10100" y="2813"/>
                  </a:lnTo>
                  <a:cubicBezTo>
                    <a:pt x="9019" y="2227"/>
                    <a:pt x="7994" y="1934"/>
                    <a:pt x="7025" y="1934"/>
                  </a:cubicBezTo>
                  <a:cubicBezTo>
                    <a:pt x="7001" y="1934"/>
                    <a:pt x="6978" y="1935"/>
                    <a:pt x="6954" y="1935"/>
                  </a:cubicBezTo>
                  <a:cubicBezTo>
                    <a:pt x="5636" y="1956"/>
                    <a:pt x="4639" y="2516"/>
                    <a:pt x="3964" y="3615"/>
                  </a:cubicBezTo>
                  <a:cubicBezTo>
                    <a:pt x="3687" y="4067"/>
                    <a:pt x="3504" y="4497"/>
                    <a:pt x="3416" y="4904"/>
                  </a:cubicBezTo>
                  <a:cubicBezTo>
                    <a:pt x="3326" y="5311"/>
                    <a:pt x="3305" y="5687"/>
                    <a:pt x="3353" y="6032"/>
                  </a:cubicBezTo>
                  <a:cubicBezTo>
                    <a:pt x="3400" y="6377"/>
                    <a:pt x="3546" y="6756"/>
                    <a:pt x="3790" y="7170"/>
                  </a:cubicBezTo>
                  <a:cubicBezTo>
                    <a:pt x="4021" y="7567"/>
                    <a:pt x="4282" y="7946"/>
                    <a:pt x="4571" y="8303"/>
                  </a:cubicBezTo>
                  <a:cubicBezTo>
                    <a:pt x="4848" y="8646"/>
                    <a:pt x="5231" y="9079"/>
                    <a:pt x="5717" y="9605"/>
                  </a:cubicBezTo>
                  <a:lnTo>
                    <a:pt x="7019" y="10979"/>
                  </a:lnTo>
                  <a:cubicBezTo>
                    <a:pt x="7384" y="11348"/>
                    <a:pt x="7626" y="11697"/>
                    <a:pt x="7746" y="12025"/>
                  </a:cubicBezTo>
                  <a:cubicBezTo>
                    <a:pt x="7867" y="12353"/>
                    <a:pt x="7867" y="12615"/>
                    <a:pt x="7746" y="12810"/>
                  </a:cubicBezTo>
                  <a:cubicBezTo>
                    <a:pt x="7594" y="13059"/>
                    <a:pt x="7389" y="13215"/>
                    <a:pt x="7131" y="13280"/>
                  </a:cubicBezTo>
                  <a:cubicBezTo>
                    <a:pt x="7018" y="13309"/>
                    <a:pt x="6904" y="13323"/>
                    <a:pt x="6788" y="13323"/>
                  </a:cubicBezTo>
                  <a:cubicBezTo>
                    <a:pt x="6641" y="13323"/>
                    <a:pt x="6491" y="13300"/>
                    <a:pt x="6340" y="13253"/>
                  </a:cubicBezTo>
                  <a:cubicBezTo>
                    <a:pt x="6052" y="13163"/>
                    <a:pt x="5772" y="13051"/>
                    <a:pt x="5502" y="12918"/>
                  </a:cubicBezTo>
                  <a:cubicBezTo>
                    <a:pt x="5234" y="12791"/>
                    <a:pt x="4981" y="12633"/>
                    <a:pt x="4749" y="12448"/>
                  </a:cubicBezTo>
                  <a:cubicBezTo>
                    <a:pt x="4425" y="12231"/>
                    <a:pt x="4126" y="11979"/>
                    <a:pt x="3856" y="11698"/>
                  </a:cubicBezTo>
                  <a:cubicBezTo>
                    <a:pt x="3590" y="11422"/>
                    <a:pt x="3398" y="11192"/>
                    <a:pt x="3277" y="11009"/>
                  </a:cubicBezTo>
                  <a:cubicBezTo>
                    <a:pt x="3155" y="10826"/>
                    <a:pt x="3019" y="10602"/>
                    <a:pt x="2865" y="10336"/>
                  </a:cubicBezTo>
                  <a:cubicBezTo>
                    <a:pt x="2711" y="10070"/>
                    <a:pt x="2615" y="9910"/>
                    <a:pt x="2576" y="9855"/>
                  </a:cubicBezTo>
                  <a:cubicBezTo>
                    <a:pt x="2381" y="9549"/>
                    <a:pt x="2158" y="9335"/>
                    <a:pt x="1907" y="9212"/>
                  </a:cubicBezTo>
                  <a:cubicBezTo>
                    <a:pt x="1747" y="9134"/>
                    <a:pt x="1587" y="9095"/>
                    <a:pt x="1426" y="9095"/>
                  </a:cubicBezTo>
                  <a:cubicBezTo>
                    <a:pt x="1333" y="9095"/>
                    <a:pt x="1240" y="9108"/>
                    <a:pt x="1146" y="9134"/>
                  </a:cubicBezTo>
                  <a:cubicBezTo>
                    <a:pt x="897" y="9200"/>
                    <a:pt x="666" y="9322"/>
                    <a:pt x="469" y="9488"/>
                  </a:cubicBezTo>
                  <a:cubicBezTo>
                    <a:pt x="275" y="9654"/>
                    <a:pt x="142" y="9871"/>
                    <a:pt x="70" y="10138"/>
                  </a:cubicBezTo>
                  <a:cubicBezTo>
                    <a:pt x="0" y="10405"/>
                    <a:pt x="20" y="10677"/>
                    <a:pt x="130" y="10952"/>
                  </a:cubicBezTo>
                  <a:cubicBezTo>
                    <a:pt x="762" y="12400"/>
                    <a:pt x="1765" y="13630"/>
                    <a:pt x="3140" y="14642"/>
                  </a:cubicBezTo>
                  <a:lnTo>
                    <a:pt x="3140" y="14642"/>
                  </a:lnTo>
                  <a:lnTo>
                    <a:pt x="1792" y="16838"/>
                  </a:lnTo>
                  <a:cubicBezTo>
                    <a:pt x="1584" y="17177"/>
                    <a:pt x="1569" y="17492"/>
                    <a:pt x="1748" y="17784"/>
                  </a:cubicBezTo>
                  <a:cubicBezTo>
                    <a:pt x="1926" y="18075"/>
                    <a:pt x="2190" y="18232"/>
                    <a:pt x="2539" y="18254"/>
                  </a:cubicBezTo>
                  <a:cubicBezTo>
                    <a:pt x="2562" y="18255"/>
                    <a:pt x="2584" y="18256"/>
                    <a:pt x="2606" y="18256"/>
                  </a:cubicBezTo>
                  <a:cubicBezTo>
                    <a:pt x="2924" y="18256"/>
                    <a:pt x="3176" y="18104"/>
                    <a:pt x="3363" y="17802"/>
                  </a:cubicBezTo>
                  <a:lnTo>
                    <a:pt x="4705" y="15613"/>
                  </a:lnTo>
                  <a:lnTo>
                    <a:pt x="4705" y="15613"/>
                  </a:lnTo>
                  <a:cubicBezTo>
                    <a:pt x="5266" y="15893"/>
                    <a:pt x="5822" y="16093"/>
                    <a:pt x="6373" y="16213"/>
                  </a:cubicBezTo>
                  <a:cubicBezTo>
                    <a:pt x="6729" y="16290"/>
                    <a:pt x="7075" y="16328"/>
                    <a:pt x="7414" y="16328"/>
                  </a:cubicBezTo>
                  <a:cubicBezTo>
                    <a:pt x="7949" y="16328"/>
                    <a:pt x="8463" y="16232"/>
                    <a:pt x="8956" y="16039"/>
                  </a:cubicBezTo>
                  <a:cubicBezTo>
                    <a:pt x="9761" y="15723"/>
                    <a:pt x="10412" y="15144"/>
                    <a:pt x="10909" y="14299"/>
                  </a:cubicBezTo>
                  <a:cubicBezTo>
                    <a:pt x="11222" y="13774"/>
                    <a:pt x="11407" y="13269"/>
                    <a:pt x="11467" y="12782"/>
                  </a:cubicBezTo>
                  <a:cubicBezTo>
                    <a:pt x="11526" y="12296"/>
                    <a:pt x="11464" y="11814"/>
                    <a:pt x="11280" y="11337"/>
                  </a:cubicBezTo>
                  <a:cubicBezTo>
                    <a:pt x="11090" y="10852"/>
                    <a:pt x="10834" y="10395"/>
                    <a:pt x="10521" y="9978"/>
                  </a:cubicBezTo>
                  <a:cubicBezTo>
                    <a:pt x="10199" y="9547"/>
                    <a:pt x="9772" y="9055"/>
                    <a:pt x="9242" y="8501"/>
                  </a:cubicBezTo>
                  <a:lnTo>
                    <a:pt x="7930" y="7166"/>
                  </a:lnTo>
                  <a:cubicBezTo>
                    <a:pt x="7534" y="6779"/>
                    <a:pt x="7284" y="6450"/>
                    <a:pt x="7177" y="6177"/>
                  </a:cubicBezTo>
                  <a:cubicBezTo>
                    <a:pt x="7069" y="5903"/>
                    <a:pt x="7099" y="5631"/>
                    <a:pt x="7265" y="5360"/>
                  </a:cubicBezTo>
                  <a:cubicBezTo>
                    <a:pt x="7394" y="5149"/>
                    <a:pt x="7607" y="5044"/>
                    <a:pt x="7903" y="5044"/>
                  </a:cubicBezTo>
                  <a:cubicBezTo>
                    <a:pt x="7925" y="5044"/>
                    <a:pt x="7948" y="5045"/>
                    <a:pt x="7971" y="5046"/>
                  </a:cubicBezTo>
                  <a:cubicBezTo>
                    <a:pt x="8302" y="5063"/>
                    <a:pt x="8625" y="5159"/>
                    <a:pt x="8936" y="5335"/>
                  </a:cubicBezTo>
                  <a:cubicBezTo>
                    <a:pt x="9249" y="5511"/>
                    <a:pt x="9535" y="5689"/>
                    <a:pt x="9797" y="5872"/>
                  </a:cubicBezTo>
                  <a:cubicBezTo>
                    <a:pt x="10528" y="6440"/>
                    <a:pt x="11187" y="7093"/>
                    <a:pt x="11758" y="7821"/>
                  </a:cubicBezTo>
                  <a:cubicBezTo>
                    <a:pt x="11991" y="8099"/>
                    <a:pt x="12244" y="8285"/>
                    <a:pt x="12512" y="8377"/>
                  </a:cubicBezTo>
                  <a:cubicBezTo>
                    <a:pt x="12630" y="8418"/>
                    <a:pt x="12744" y="8438"/>
                    <a:pt x="12855" y="8438"/>
                  </a:cubicBezTo>
                  <a:cubicBezTo>
                    <a:pt x="12999" y="8438"/>
                    <a:pt x="13137" y="8404"/>
                    <a:pt x="13269" y="8336"/>
                  </a:cubicBezTo>
                  <a:cubicBezTo>
                    <a:pt x="13497" y="8221"/>
                    <a:pt x="13696" y="8056"/>
                    <a:pt x="13852" y="7854"/>
                  </a:cubicBezTo>
                  <a:cubicBezTo>
                    <a:pt x="14007" y="7653"/>
                    <a:pt x="14088" y="7399"/>
                    <a:pt x="14095" y="7092"/>
                  </a:cubicBezTo>
                  <a:cubicBezTo>
                    <a:pt x="14101" y="6786"/>
                    <a:pt x="14010" y="6492"/>
                    <a:pt x="13820" y="6209"/>
                  </a:cubicBezTo>
                  <a:cubicBezTo>
                    <a:pt x="13579" y="5843"/>
                    <a:pt x="13374" y="5551"/>
                    <a:pt x="13205" y="5334"/>
                  </a:cubicBezTo>
                  <a:cubicBezTo>
                    <a:pt x="13037" y="5118"/>
                    <a:pt x="12777" y="4836"/>
                    <a:pt x="12424" y="4490"/>
                  </a:cubicBezTo>
                  <a:cubicBezTo>
                    <a:pt x="12175" y="4248"/>
                    <a:pt x="11912" y="4020"/>
                    <a:pt x="11636" y="3809"/>
                  </a:cubicBezTo>
                  <a:lnTo>
                    <a:pt x="11636" y="3809"/>
                  </a:lnTo>
                  <a:lnTo>
                    <a:pt x="13104" y="1417"/>
                  </a:lnTo>
                  <a:cubicBezTo>
                    <a:pt x="13252" y="1174"/>
                    <a:pt x="13288" y="934"/>
                    <a:pt x="13214" y="691"/>
                  </a:cubicBezTo>
                  <a:cubicBezTo>
                    <a:pt x="13140" y="448"/>
                    <a:pt x="13006" y="266"/>
                    <a:pt x="12813" y="142"/>
                  </a:cubicBezTo>
                  <a:cubicBezTo>
                    <a:pt x="12667" y="47"/>
                    <a:pt x="12506" y="1"/>
                    <a:pt x="123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9"/>
            <p:cNvSpPr/>
            <p:nvPr/>
          </p:nvSpPr>
          <p:spPr>
            <a:xfrm>
              <a:off x="5438375" y="3542850"/>
              <a:ext cx="15400" cy="65575"/>
            </a:xfrm>
            <a:custGeom>
              <a:avLst/>
              <a:gdLst/>
              <a:ahLst/>
              <a:cxnLst/>
              <a:rect l="l" t="t" r="r" b="b"/>
              <a:pathLst>
                <a:path w="616" h="2623" extrusionOk="0">
                  <a:moveTo>
                    <a:pt x="308" y="1"/>
                  </a:moveTo>
                  <a:cubicBezTo>
                    <a:pt x="138" y="1"/>
                    <a:pt x="1" y="140"/>
                    <a:pt x="5" y="311"/>
                  </a:cubicBezTo>
                  <a:lnTo>
                    <a:pt x="5" y="2320"/>
                  </a:lnTo>
                  <a:cubicBezTo>
                    <a:pt x="5" y="2487"/>
                    <a:pt x="142" y="2622"/>
                    <a:pt x="308" y="2622"/>
                  </a:cubicBezTo>
                  <a:cubicBezTo>
                    <a:pt x="475" y="2622"/>
                    <a:pt x="612" y="2487"/>
                    <a:pt x="610" y="2320"/>
                  </a:cubicBezTo>
                  <a:lnTo>
                    <a:pt x="610" y="311"/>
                  </a:lnTo>
                  <a:cubicBezTo>
                    <a:pt x="616" y="140"/>
                    <a:pt x="479"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9"/>
            <p:cNvSpPr/>
            <p:nvPr/>
          </p:nvSpPr>
          <p:spPr>
            <a:xfrm>
              <a:off x="5473850" y="3593050"/>
              <a:ext cx="15350" cy="68525"/>
            </a:xfrm>
            <a:custGeom>
              <a:avLst/>
              <a:gdLst/>
              <a:ahLst/>
              <a:cxnLst/>
              <a:rect l="l" t="t" r="r" b="b"/>
              <a:pathLst>
                <a:path w="614" h="2741" extrusionOk="0">
                  <a:moveTo>
                    <a:pt x="306" y="1"/>
                  </a:moveTo>
                  <a:cubicBezTo>
                    <a:pt x="137" y="1"/>
                    <a:pt x="0" y="142"/>
                    <a:pt x="4" y="312"/>
                  </a:cubicBezTo>
                  <a:lnTo>
                    <a:pt x="4" y="2439"/>
                  </a:lnTo>
                  <a:cubicBezTo>
                    <a:pt x="4" y="2605"/>
                    <a:pt x="139" y="2741"/>
                    <a:pt x="306" y="2741"/>
                  </a:cubicBezTo>
                  <a:cubicBezTo>
                    <a:pt x="474" y="2741"/>
                    <a:pt x="610" y="2605"/>
                    <a:pt x="610" y="2439"/>
                  </a:cubicBezTo>
                  <a:lnTo>
                    <a:pt x="610" y="312"/>
                  </a:lnTo>
                  <a:cubicBezTo>
                    <a:pt x="613" y="142"/>
                    <a:pt x="477" y="1"/>
                    <a:pt x="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9"/>
            <p:cNvSpPr/>
            <p:nvPr/>
          </p:nvSpPr>
          <p:spPr>
            <a:xfrm>
              <a:off x="5544725" y="3652150"/>
              <a:ext cx="15375" cy="65600"/>
            </a:xfrm>
            <a:custGeom>
              <a:avLst/>
              <a:gdLst/>
              <a:ahLst/>
              <a:cxnLst/>
              <a:rect l="l" t="t" r="r" b="b"/>
              <a:pathLst>
                <a:path w="615" h="2624" extrusionOk="0">
                  <a:moveTo>
                    <a:pt x="307" y="1"/>
                  </a:moveTo>
                  <a:cubicBezTo>
                    <a:pt x="137" y="1"/>
                    <a:pt x="0" y="141"/>
                    <a:pt x="4" y="310"/>
                  </a:cubicBezTo>
                  <a:lnTo>
                    <a:pt x="4" y="2320"/>
                  </a:lnTo>
                  <a:cubicBezTo>
                    <a:pt x="4" y="2487"/>
                    <a:pt x="141" y="2623"/>
                    <a:pt x="307" y="2623"/>
                  </a:cubicBezTo>
                  <a:cubicBezTo>
                    <a:pt x="474" y="2623"/>
                    <a:pt x="611" y="2487"/>
                    <a:pt x="611" y="2320"/>
                  </a:cubicBezTo>
                  <a:lnTo>
                    <a:pt x="611" y="310"/>
                  </a:lnTo>
                  <a:cubicBezTo>
                    <a:pt x="615" y="141"/>
                    <a:pt x="478"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9"/>
            <p:cNvSpPr/>
            <p:nvPr/>
          </p:nvSpPr>
          <p:spPr>
            <a:xfrm>
              <a:off x="5645250" y="3702550"/>
              <a:ext cx="15175" cy="59500"/>
            </a:xfrm>
            <a:custGeom>
              <a:avLst/>
              <a:gdLst/>
              <a:ahLst/>
              <a:cxnLst/>
              <a:rect l="l" t="t" r="r" b="b"/>
              <a:pathLst>
                <a:path w="607" h="2380" extrusionOk="0">
                  <a:moveTo>
                    <a:pt x="304" y="0"/>
                  </a:moveTo>
                  <a:cubicBezTo>
                    <a:pt x="136" y="0"/>
                    <a:pt x="1" y="137"/>
                    <a:pt x="1" y="304"/>
                  </a:cubicBezTo>
                  <a:lnTo>
                    <a:pt x="1" y="2076"/>
                  </a:lnTo>
                  <a:cubicBezTo>
                    <a:pt x="1" y="2243"/>
                    <a:pt x="136" y="2380"/>
                    <a:pt x="304" y="2380"/>
                  </a:cubicBezTo>
                  <a:cubicBezTo>
                    <a:pt x="471" y="2380"/>
                    <a:pt x="606" y="2243"/>
                    <a:pt x="606" y="2076"/>
                  </a:cubicBezTo>
                  <a:lnTo>
                    <a:pt x="606" y="304"/>
                  </a:lnTo>
                  <a:cubicBezTo>
                    <a:pt x="606" y="137"/>
                    <a:pt x="471"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9"/>
            <p:cNvSpPr/>
            <p:nvPr/>
          </p:nvSpPr>
          <p:spPr>
            <a:xfrm>
              <a:off x="5754450" y="3723050"/>
              <a:ext cx="15400" cy="36050"/>
            </a:xfrm>
            <a:custGeom>
              <a:avLst/>
              <a:gdLst/>
              <a:ahLst/>
              <a:cxnLst/>
              <a:rect l="l" t="t" r="r" b="b"/>
              <a:pathLst>
                <a:path w="616" h="1442" extrusionOk="0">
                  <a:moveTo>
                    <a:pt x="308" y="1"/>
                  </a:moveTo>
                  <a:cubicBezTo>
                    <a:pt x="137" y="1"/>
                    <a:pt x="0" y="140"/>
                    <a:pt x="6" y="311"/>
                  </a:cubicBezTo>
                  <a:lnTo>
                    <a:pt x="6" y="1138"/>
                  </a:lnTo>
                  <a:cubicBezTo>
                    <a:pt x="4" y="1306"/>
                    <a:pt x="141" y="1441"/>
                    <a:pt x="308" y="1441"/>
                  </a:cubicBezTo>
                  <a:cubicBezTo>
                    <a:pt x="476" y="1441"/>
                    <a:pt x="611" y="1304"/>
                    <a:pt x="611" y="1138"/>
                  </a:cubicBezTo>
                  <a:lnTo>
                    <a:pt x="611" y="311"/>
                  </a:lnTo>
                  <a:cubicBezTo>
                    <a:pt x="615" y="140"/>
                    <a:pt x="478"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9"/>
            <p:cNvSpPr/>
            <p:nvPr/>
          </p:nvSpPr>
          <p:spPr>
            <a:xfrm>
              <a:off x="5970100" y="3681675"/>
              <a:ext cx="15375" cy="47850"/>
            </a:xfrm>
            <a:custGeom>
              <a:avLst/>
              <a:gdLst/>
              <a:ahLst/>
              <a:cxnLst/>
              <a:rect l="l" t="t" r="r" b="b"/>
              <a:pathLst>
                <a:path w="615" h="1914" extrusionOk="0">
                  <a:moveTo>
                    <a:pt x="307" y="1"/>
                  </a:moveTo>
                  <a:cubicBezTo>
                    <a:pt x="137" y="1"/>
                    <a:pt x="1" y="141"/>
                    <a:pt x="5" y="312"/>
                  </a:cubicBezTo>
                  <a:lnTo>
                    <a:pt x="5" y="1612"/>
                  </a:lnTo>
                  <a:cubicBezTo>
                    <a:pt x="5" y="1778"/>
                    <a:pt x="140" y="1914"/>
                    <a:pt x="308" y="1914"/>
                  </a:cubicBezTo>
                  <a:cubicBezTo>
                    <a:pt x="475" y="1914"/>
                    <a:pt x="610" y="1778"/>
                    <a:pt x="610" y="1612"/>
                  </a:cubicBezTo>
                  <a:lnTo>
                    <a:pt x="610" y="312"/>
                  </a:lnTo>
                  <a:cubicBezTo>
                    <a:pt x="614" y="141"/>
                    <a:pt x="477" y="1"/>
                    <a:pt x="3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9"/>
            <p:cNvSpPr/>
            <p:nvPr/>
          </p:nvSpPr>
          <p:spPr>
            <a:xfrm>
              <a:off x="6017475" y="3631825"/>
              <a:ext cx="15175" cy="65225"/>
            </a:xfrm>
            <a:custGeom>
              <a:avLst/>
              <a:gdLst/>
              <a:ahLst/>
              <a:cxnLst/>
              <a:rect l="l" t="t" r="r" b="b"/>
              <a:pathLst>
                <a:path w="607" h="2609" extrusionOk="0">
                  <a:moveTo>
                    <a:pt x="303" y="1"/>
                  </a:moveTo>
                  <a:cubicBezTo>
                    <a:pt x="139" y="1"/>
                    <a:pt x="4" y="132"/>
                    <a:pt x="0" y="297"/>
                  </a:cubicBezTo>
                  <a:lnTo>
                    <a:pt x="0" y="2306"/>
                  </a:lnTo>
                  <a:cubicBezTo>
                    <a:pt x="0" y="2473"/>
                    <a:pt x="136" y="2608"/>
                    <a:pt x="303" y="2608"/>
                  </a:cubicBezTo>
                  <a:cubicBezTo>
                    <a:pt x="471" y="2608"/>
                    <a:pt x="606" y="2473"/>
                    <a:pt x="606" y="2305"/>
                  </a:cubicBezTo>
                  <a:lnTo>
                    <a:pt x="606" y="297"/>
                  </a:lnTo>
                  <a:cubicBezTo>
                    <a:pt x="602" y="132"/>
                    <a:pt x="468" y="1"/>
                    <a:pt x="3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9"/>
            <p:cNvSpPr/>
            <p:nvPr/>
          </p:nvSpPr>
          <p:spPr>
            <a:xfrm>
              <a:off x="5377250" y="2910800"/>
              <a:ext cx="793500" cy="793500"/>
            </a:xfrm>
            <a:custGeom>
              <a:avLst/>
              <a:gdLst/>
              <a:ahLst/>
              <a:cxnLst/>
              <a:rect l="l" t="t" r="r" b="b"/>
              <a:pathLst>
                <a:path w="31740" h="31740" extrusionOk="0">
                  <a:moveTo>
                    <a:pt x="15870" y="0"/>
                  </a:moveTo>
                  <a:cubicBezTo>
                    <a:pt x="11661" y="0"/>
                    <a:pt x="7625" y="1673"/>
                    <a:pt x="4649" y="4648"/>
                  </a:cubicBezTo>
                  <a:cubicBezTo>
                    <a:pt x="1672" y="7625"/>
                    <a:pt x="0" y="11661"/>
                    <a:pt x="0" y="15870"/>
                  </a:cubicBezTo>
                  <a:cubicBezTo>
                    <a:pt x="0" y="20079"/>
                    <a:pt x="1672" y="24116"/>
                    <a:pt x="4649" y="27092"/>
                  </a:cubicBezTo>
                  <a:cubicBezTo>
                    <a:pt x="7625" y="30067"/>
                    <a:pt x="11661" y="31739"/>
                    <a:pt x="15870" y="31739"/>
                  </a:cubicBezTo>
                  <a:cubicBezTo>
                    <a:pt x="20079" y="31739"/>
                    <a:pt x="24116" y="30067"/>
                    <a:pt x="27091" y="27092"/>
                  </a:cubicBezTo>
                  <a:cubicBezTo>
                    <a:pt x="30067" y="24116"/>
                    <a:pt x="31739" y="20079"/>
                    <a:pt x="31739" y="15870"/>
                  </a:cubicBezTo>
                  <a:cubicBezTo>
                    <a:pt x="31739" y="11661"/>
                    <a:pt x="30067" y="7625"/>
                    <a:pt x="27091" y="4648"/>
                  </a:cubicBezTo>
                  <a:cubicBezTo>
                    <a:pt x="24116" y="1673"/>
                    <a:pt x="20079" y="0"/>
                    <a:pt x="15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9"/>
            <p:cNvSpPr/>
            <p:nvPr/>
          </p:nvSpPr>
          <p:spPr>
            <a:xfrm>
              <a:off x="5355650" y="2903300"/>
              <a:ext cx="879600" cy="808725"/>
            </a:xfrm>
            <a:custGeom>
              <a:avLst/>
              <a:gdLst/>
              <a:ahLst/>
              <a:cxnLst/>
              <a:rect l="l" t="t" r="r" b="b"/>
              <a:pathLst>
                <a:path w="35184" h="32349" extrusionOk="0">
                  <a:moveTo>
                    <a:pt x="16767" y="608"/>
                  </a:moveTo>
                  <a:cubicBezTo>
                    <a:pt x="19629" y="608"/>
                    <a:pt x="22437" y="1402"/>
                    <a:pt x="24876" y="2902"/>
                  </a:cubicBezTo>
                  <a:cubicBezTo>
                    <a:pt x="32192" y="7391"/>
                    <a:pt x="34492" y="16996"/>
                    <a:pt x="30003" y="24310"/>
                  </a:cubicBezTo>
                  <a:cubicBezTo>
                    <a:pt x="27829" y="27855"/>
                    <a:pt x="24405" y="30341"/>
                    <a:pt x="20361" y="31309"/>
                  </a:cubicBezTo>
                  <a:cubicBezTo>
                    <a:pt x="19147" y="31600"/>
                    <a:pt x="17922" y="31743"/>
                    <a:pt x="16705" y="31743"/>
                  </a:cubicBezTo>
                  <a:cubicBezTo>
                    <a:pt x="13867" y="31743"/>
                    <a:pt x="11076" y="30961"/>
                    <a:pt x="8595" y="29439"/>
                  </a:cubicBezTo>
                  <a:cubicBezTo>
                    <a:pt x="5050" y="27264"/>
                    <a:pt x="2565" y="23840"/>
                    <a:pt x="1596" y="19797"/>
                  </a:cubicBezTo>
                  <a:cubicBezTo>
                    <a:pt x="627" y="15753"/>
                    <a:pt x="1293" y="11574"/>
                    <a:pt x="3466" y="8031"/>
                  </a:cubicBezTo>
                  <a:cubicBezTo>
                    <a:pt x="6402" y="3246"/>
                    <a:pt x="11522" y="608"/>
                    <a:pt x="16760" y="608"/>
                  </a:cubicBezTo>
                  <a:cubicBezTo>
                    <a:pt x="16762" y="608"/>
                    <a:pt x="16764" y="608"/>
                    <a:pt x="16767" y="608"/>
                  </a:cubicBezTo>
                  <a:close/>
                  <a:moveTo>
                    <a:pt x="16761" y="1"/>
                  </a:moveTo>
                  <a:cubicBezTo>
                    <a:pt x="11319" y="1"/>
                    <a:pt x="5999" y="2743"/>
                    <a:pt x="2951" y="7712"/>
                  </a:cubicBezTo>
                  <a:cubicBezTo>
                    <a:pt x="691" y="11395"/>
                    <a:pt x="1" y="15736"/>
                    <a:pt x="1008" y="19937"/>
                  </a:cubicBezTo>
                  <a:cubicBezTo>
                    <a:pt x="2013" y="24139"/>
                    <a:pt x="4595" y="27696"/>
                    <a:pt x="8277" y="29955"/>
                  </a:cubicBezTo>
                  <a:cubicBezTo>
                    <a:pt x="10855" y="31537"/>
                    <a:pt x="13755" y="32348"/>
                    <a:pt x="16705" y="32348"/>
                  </a:cubicBezTo>
                  <a:cubicBezTo>
                    <a:pt x="17984" y="32347"/>
                    <a:pt x="19259" y="32196"/>
                    <a:pt x="20501" y="31898"/>
                  </a:cubicBezTo>
                  <a:cubicBezTo>
                    <a:pt x="24704" y="30891"/>
                    <a:pt x="28260" y="28308"/>
                    <a:pt x="30520" y="24627"/>
                  </a:cubicBezTo>
                  <a:cubicBezTo>
                    <a:pt x="35183" y="17026"/>
                    <a:pt x="32792" y="7049"/>
                    <a:pt x="25192" y="2385"/>
                  </a:cubicBezTo>
                  <a:cubicBezTo>
                    <a:pt x="22560" y="770"/>
                    <a:pt x="19644" y="1"/>
                    <a:pt x="167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9"/>
            <p:cNvSpPr/>
            <p:nvPr/>
          </p:nvSpPr>
          <p:spPr>
            <a:xfrm>
              <a:off x="5377250" y="2857725"/>
              <a:ext cx="793500" cy="793500"/>
            </a:xfrm>
            <a:custGeom>
              <a:avLst/>
              <a:gdLst/>
              <a:ahLst/>
              <a:cxnLst/>
              <a:rect l="l" t="t" r="r" b="b"/>
              <a:pathLst>
                <a:path w="31740" h="31740" extrusionOk="0">
                  <a:moveTo>
                    <a:pt x="15870" y="1"/>
                  </a:moveTo>
                  <a:cubicBezTo>
                    <a:pt x="11661" y="1"/>
                    <a:pt x="7625" y="1673"/>
                    <a:pt x="4649" y="4649"/>
                  </a:cubicBezTo>
                  <a:cubicBezTo>
                    <a:pt x="1672" y="7624"/>
                    <a:pt x="0" y="11661"/>
                    <a:pt x="0" y="15870"/>
                  </a:cubicBezTo>
                  <a:cubicBezTo>
                    <a:pt x="0" y="20079"/>
                    <a:pt x="1672" y="24115"/>
                    <a:pt x="4649" y="27092"/>
                  </a:cubicBezTo>
                  <a:cubicBezTo>
                    <a:pt x="7625" y="30068"/>
                    <a:pt x="11661" y="31740"/>
                    <a:pt x="15870" y="31740"/>
                  </a:cubicBezTo>
                  <a:cubicBezTo>
                    <a:pt x="20079" y="31740"/>
                    <a:pt x="24116" y="30068"/>
                    <a:pt x="27091" y="27092"/>
                  </a:cubicBezTo>
                  <a:cubicBezTo>
                    <a:pt x="30068" y="24115"/>
                    <a:pt x="31739" y="20079"/>
                    <a:pt x="31739" y="15870"/>
                  </a:cubicBezTo>
                  <a:cubicBezTo>
                    <a:pt x="31739" y="11661"/>
                    <a:pt x="30068" y="7624"/>
                    <a:pt x="27091" y="4649"/>
                  </a:cubicBezTo>
                  <a:cubicBezTo>
                    <a:pt x="24116"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9"/>
            <p:cNvSpPr/>
            <p:nvPr/>
          </p:nvSpPr>
          <p:spPr>
            <a:xfrm>
              <a:off x="5355650" y="2850000"/>
              <a:ext cx="836700" cy="808725"/>
            </a:xfrm>
            <a:custGeom>
              <a:avLst/>
              <a:gdLst/>
              <a:ahLst/>
              <a:cxnLst/>
              <a:rect l="l" t="t" r="r" b="b"/>
              <a:pathLst>
                <a:path w="33468" h="32349" extrusionOk="0">
                  <a:moveTo>
                    <a:pt x="16762" y="607"/>
                  </a:moveTo>
                  <a:cubicBezTo>
                    <a:pt x="19601" y="607"/>
                    <a:pt x="22393" y="1389"/>
                    <a:pt x="24874" y="2912"/>
                  </a:cubicBezTo>
                  <a:cubicBezTo>
                    <a:pt x="28418" y="5087"/>
                    <a:pt x="30904" y="8510"/>
                    <a:pt x="31873" y="12555"/>
                  </a:cubicBezTo>
                  <a:cubicBezTo>
                    <a:pt x="32840" y="16599"/>
                    <a:pt x="32176" y="20778"/>
                    <a:pt x="30003" y="24321"/>
                  </a:cubicBezTo>
                  <a:cubicBezTo>
                    <a:pt x="27067" y="29104"/>
                    <a:pt x="21946" y="31742"/>
                    <a:pt x="16708" y="31742"/>
                  </a:cubicBezTo>
                  <a:cubicBezTo>
                    <a:pt x="13933" y="31742"/>
                    <a:pt x="11126" y="31002"/>
                    <a:pt x="8593" y="29448"/>
                  </a:cubicBezTo>
                  <a:cubicBezTo>
                    <a:pt x="5048" y="27275"/>
                    <a:pt x="2564" y="23850"/>
                    <a:pt x="1595" y="19806"/>
                  </a:cubicBezTo>
                  <a:cubicBezTo>
                    <a:pt x="627" y="15763"/>
                    <a:pt x="1291" y="11585"/>
                    <a:pt x="3465" y="8040"/>
                  </a:cubicBezTo>
                  <a:cubicBezTo>
                    <a:pt x="5640" y="4495"/>
                    <a:pt x="9065" y="2011"/>
                    <a:pt x="13108" y="1042"/>
                  </a:cubicBezTo>
                  <a:cubicBezTo>
                    <a:pt x="14305" y="754"/>
                    <a:pt x="15532" y="608"/>
                    <a:pt x="16762" y="607"/>
                  </a:cubicBezTo>
                  <a:close/>
                  <a:moveTo>
                    <a:pt x="16765" y="0"/>
                  </a:moveTo>
                  <a:cubicBezTo>
                    <a:pt x="15501" y="0"/>
                    <a:pt x="14228" y="150"/>
                    <a:pt x="12968" y="452"/>
                  </a:cubicBezTo>
                  <a:cubicBezTo>
                    <a:pt x="8766" y="1457"/>
                    <a:pt x="5209" y="4038"/>
                    <a:pt x="2951" y="7721"/>
                  </a:cubicBezTo>
                  <a:cubicBezTo>
                    <a:pt x="691" y="11404"/>
                    <a:pt x="1" y="15746"/>
                    <a:pt x="1006" y="19947"/>
                  </a:cubicBezTo>
                  <a:cubicBezTo>
                    <a:pt x="2013" y="24147"/>
                    <a:pt x="4595" y="27706"/>
                    <a:pt x="8277" y="29964"/>
                  </a:cubicBezTo>
                  <a:cubicBezTo>
                    <a:pt x="10810" y="31523"/>
                    <a:pt x="13726" y="32348"/>
                    <a:pt x="16701" y="32348"/>
                  </a:cubicBezTo>
                  <a:cubicBezTo>
                    <a:pt x="16703" y="32348"/>
                    <a:pt x="16705" y="32348"/>
                    <a:pt x="16708" y="32348"/>
                  </a:cubicBezTo>
                  <a:cubicBezTo>
                    <a:pt x="22150" y="32348"/>
                    <a:pt x="27471" y="29606"/>
                    <a:pt x="30520" y="24636"/>
                  </a:cubicBezTo>
                  <a:cubicBezTo>
                    <a:pt x="32779" y="20953"/>
                    <a:pt x="33468" y="16612"/>
                    <a:pt x="32463" y="12412"/>
                  </a:cubicBezTo>
                  <a:cubicBezTo>
                    <a:pt x="31456" y="8211"/>
                    <a:pt x="28875" y="4654"/>
                    <a:pt x="25192" y="2395"/>
                  </a:cubicBezTo>
                  <a:cubicBezTo>
                    <a:pt x="22614" y="813"/>
                    <a:pt x="19714" y="0"/>
                    <a:pt x="167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9"/>
            <p:cNvSpPr/>
            <p:nvPr/>
          </p:nvSpPr>
          <p:spPr>
            <a:xfrm>
              <a:off x="5436750" y="2917250"/>
              <a:ext cx="674500" cy="674475"/>
            </a:xfrm>
            <a:custGeom>
              <a:avLst/>
              <a:gdLst/>
              <a:ahLst/>
              <a:cxnLst/>
              <a:rect l="l" t="t" r="r" b="b"/>
              <a:pathLst>
                <a:path w="26980" h="26979" extrusionOk="0">
                  <a:moveTo>
                    <a:pt x="13490" y="0"/>
                  </a:moveTo>
                  <a:cubicBezTo>
                    <a:pt x="9912" y="0"/>
                    <a:pt x="6482" y="1421"/>
                    <a:pt x="3952" y="3951"/>
                  </a:cubicBezTo>
                  <a:cubicBezTo>
                    <a:pt x="1423" y="6480"/>
                    <a:pt x="1" y="9912"/>
                    <a:pt x="1" y="13489"/>
                  </a:cubicBezTo>
                  <a:cubicBezTo>
                    <a:pt x="1" y="17067"/>
                    <a:pt x="1423" y="20498"/>
                    <a:pt x="3952" y="23027"/>
                  </a:cubicBezTo>
                  <a:cubicBezTo>
                    <a:pt x="6482" y="25557"/>
                    <a:pt x="9912" y="26978"/>
                    <a:pt x="13490" y="26978"/>
                  </a:cubicBezTo>
                  <a:cubicBezTo>
                    <a:pt x="17068" y="26978"/>
                    <a:pt x="20499" y="25557"/>
                    <a:pt x="23029" y="23027"/>
                  </a:cubicBezTo>
                  <a:cubicBezTo>
                    <a:pt x="25558" y="20498"/>
                    <a:pt x="26980" y="17067"/>
                    <a:pt x="26980" y="13489"/>
                  </a:cubicBezTo>
                  <a:cubicBezTo>
                    <a:pt x="26980" y="9912"/>
                    <a:pt x="25558" y="6480"/>
                    <a:pt x="23029" y="3951"/>
                  </a:cubicBezTo>
                  <a:cubicBezTo>
                    <a:pt x="20499" y="1421"/>
                    <a:pt x="17068" y="0"/>
                    <a:pt x="134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9"/>
            <p:cNvSpPr/>
            <p:nvPr/>
          </p:nvSpPr>
          <p:spPr>
            <a:xfrm>
              <a:off x="5380675" y="2909550"/>
              <a:ext cx="769400" cy="689875"/>
            </a:xfrm>
            <a:custGeom>
              <a:avLst/>
              <a:gdLst/>
              <a:ahLst/>
              <a:cxnLst/>
              <a:rect l="l" t="t" r="r" b="b"/>
              <a:pathLst>
                <a:path w="30776" h="27595" extrusionOk="0">
                  <a:moveTo>
                    <a:pt x="15759" y="605"/>
                  </a:moveTo>
                  <a:cubicBezTo>
                    <a:pt x="18163" y="605"/>
                    <a:pt x="20528" y="1268"/>
                    <a:pt x="22630" y="2557"/>
                  </a:cubicBezTo>
                  <a:cubicBezTo>
                    <a:pt x="28827" y="6360"/>
                    <a:pt x="30775" y="14495"/>
                    <a:pt x="26973" y="20693"/>
                  </a:cubicBezTo>
                  <a:cubicBezTo>
                    <a:pt x="25131" y="23695"/>
                    <a:pt x="22230" y="25800"/>
                    <a:pt x="18805" y="26621"/>
                  </a:cubicBezTo>
                  <a:cubicBezTo>
                    <a:pt x="17777" y="26867"/>
                    <a:pt x="16739" y="26989"/>
                    <a:pt x="15709" y="26989"/>
                  </a:cubicBezTo>
                  <a:cubicBezTo>
                    <a:pt x="13304" y="26989"/>
                    <a:pt x="10939" y="26326"/>
                    <a:pt x="8837" y="25037"/>
                  </a:cubicBezTo>
                  <a:cubicBezTo>
                    <a:pt x="2640" y="21235"/>
                    <a:pt x="692" y="13098"/>
                    <a:pt x="4494" y="6902"/>
                  </a:cubicBezTo>
                  <a:cubicBezTo>
                    <a:pt x="6336" y="3899"/>
                    <a:pt x="9236" y="1794"/>
                    <a:pt x="12662" y="974"/>
                  </a:cubicBezTo>
                  <a:cubicBezTo>
                    <a:pt x="13676" y="729"/>
                    <a:pt x="14716" y="607"/>
                    <a:pt x="15759" y="605"/>
                  </a:cubicBezTo>
                  <a:close/>
                  <a:moveTo>
                    <a:pt x="15758" y="0"/>
                  </a:moveTo>
                  <a:cubicBezTo>
                    <a:pt x="14680" y="0"/>
                    <a:pt x="13595" y="128"/>
                    <a:pt x="12520" y="385"/>
                  </a:cubicBezTo>
                  <a:cubicBezTo>
                    <a:pt x="8939" y="1243"/>
                    <a:pt x="5905" y="3446"/>
                    <a:pt x="3978" y="6585"/>
                  </a:cubicBezTo>
                  <a:cubicBezTo>
                    <a:pt x="0" y="13068"/>
                    <a:pt x="2039" y="21576"/>
                    <a:pt x="8521" y="25553"/>
                  </a:cubicBezTo>
                  <a:cubicBezTo>
                    <a:pt x="10719" y="26902"/>
                    <a:pt x="13192" y="27595"/>
                    <a:pt x="15708" y="27595"/>
                  </a:cubicBezTo>
                  <a:cubicBezTo>
                    <a:pt x="16798" y="27595"/>
                    <a:pt x="17885" y="27465"/>
                    <a:pt x="18945" y="27211"/>
                  </a:cubicBezTo>
                  <a:cubicBezTo>
                    <a:pt x="22528" y="26352"/>
                    <a:pt x="25562" y="24150"/>
                    <a:pt x="27488" y="21011"/>
                  </a:cubicBezTo>
                  <a:cubicBezTo>
                    <a:pt x="29416" y="17871"/>
                    <a:pt x="30003" y="14168"/>
                    <a:pt x="29146" y="10586"/>
                  </a:cubicBezTo>
                  <a:cubicBezTo>
                    <a:pt x="28288" y="7002"/>
                    <a:pt x="26087" y="3969"/>
                    <a:pt x="22946" y="2042"/>
                  </a:cubicBezTo>
                  <a:cubicBezTo>
                    <a:pt x="20747" y="693"/>
                    <a:pt x="18273" y="0"/>
                    <a:pt x="157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9"/>
            <p:cNvSpPr/>
            <p:nvPr/>
          </p:nvSpPr>
          <p:spPr>
            <a:xfrm>
              <a:off x="5574875" y="3025450"/>
              <a:ext cx="352550" cy="456400"/>
            </a:xfrm>
            <a:custGeom>
              <a:avLst/>
              <a:gdLst/>
              <a:ahLst/>
              <a:cxnLst/>
              <a:rect l="l" t="t" r="r" b="b"/>
              <a:pathLst>
                <a:path w="14102" h="18256" extrusionOk="0">
                  <a:moveTo>
                    <a:pt x="12329" y="1"/>
                  </a:moveTo>
                  <a:cubicBezTo>
                    <a:pt x="12272" y="1"/>
                    <a:pt x="12212" y="5"/>
                    <a:pt x="12152" y="15"/>
                  </a:cubicBezTo>
                  <a:cubicBezTo>
                    <a:pt x="11904" y="54"/>
                    <a:pt x="11702" y="203"/>
                    <a:pt x="11545" y="459"/>
                  </a:cubicBezTo>
                  <a:lnTo>
                    <a:pt x="10101" y="2812"/>
                  </a:lnTo>
                  <a:lnTo>
                    <a:pt x="10101" y="2812"/>
                  </a:lnTo>
                  <a:cubicBezTo>
                    <a:pt x="9021" y="2227"/>
                    <a:pt x="7997" y="1934"/>
                    <a:pt x="7030" y="1934"/>
                  </a:cubicBezTo>
                  <a:cubicBezTo>
                    <a:pt x="7004" y="1934"/>
                    <a:pt x="6979" y="1935"/>
                    <a:pt x="6954" y="1935"/>
                  </a:cubicBezTo>
                  <a:cubicBezTo>
                    <a:pt x="5636" y="1954"/>
                    <a:pt x="4639" y="2514"/>
                    <a:pt x="3964" y="3615"/>
                  </a:cubicBezTo>
                  <a:cubicBezTo>
                    <a:pt x="3687" y="4067"/>
                    <a:pt x="3504" y="4495"/>
                    <a:pt x="3416" y="4903"/>
                  </a:cubicBezTo>
                  <a:cubicBezTo>
                    <a:pt x="3326" y="5309"/>
                    <a:pt x="3305" y="5686"/>
                    <a:pt x="3353" y="6031"/>
                  </a:cubicBezTo>
                  <a:cubicBezTo>
                    <a:pt x="3400" y="6376"/>
                    <a:pt x="3546" y="6756"/>
                    <a:pt x="3790" y="7170"/>
                  </a:cubicBezTo>
                  <a:cubicBezTo>
                    <a:pt x="4021" y="7566"/>
                    <a:pt x="4282" y="7945"/>
                    <a:pt x="4571" y="8303"/>
                  </a:cubicBezTo>
                  <a:cubicBezTo>
                    <a:pt x="4848" y="8644"/>
                    <a:pt x="5231" y="9079"/>
                    <a:pt x="5717" y="9605"/>
                  </a:cubicBezTo>
                  <a:lnTo>
                    <a:pt x="7019" y="10979"/>
                  </a:lnTo>
                  <a:cubicBezTo>
                    <a:pt x="7384" y="11348"/>
                    <a:pt x="7626" y="11695"/>
                    <a:pt x="7746" y="12024"/>
                  </a:cubicBezTo>
                  <a:cubicBezTo>
                    <a:pt x="7867" y="12353"/>
                    <a:pt x="7867" y="12615"/>
                    <a:pt x="7746" y="12810"/>
                  </a:cubicBezTo>
                  <a:cubicBezTo>
                    <a:pt x="7594" y="13058"/>
                    <a:pt x="7389" y="13215"/>
                    <a:pt x="7131" y="13280"/>
                  </a:cubicBezTo>
                  <a:cubicBezTo>
                    <a:pt x="7018" y="13308"/>
                    <a:pt x="6903" y="13323"/>
                    <a:pt x="6787" y="13323"/>
                  </a:cubicBezTo>
                  <a:cubicBezTo>
                    <a:pt x="6640" y="13323"/>
                    <a:pt x="6490" y="13300"/>
                    <a:pt x="6340" y="13253"/>
                  </a:cubicBezTo>
                  <a:cubicBezTo>
                    <a:pt x="6052" y="13163"/>
                    <a:pt x="5772" y="13051"/>
                    <a:pt x="5502" y="12918"/>
                  </a:cubicBezTo>
                  <a:cubicBezTo>
                    <a:pt x="5235" y="12791"/>
                    <a:pt x="4981" y="12633"/>
                    <a:pt x="4749" y="12448"/>
                  </a:cubicBezTo>
                  <a:cubicBezTo>
                    <a:pt x="4425" y="12231"/>
                    <a:pt x="4126" y="11979"/>
                    <a:pt x="3856" y="11698"/>
                  </a:cubicBezTo>
                  <a:cubicBezTo>
                    <a:pt x="3590" y="11421"/>
                    <a:pt x="3398" y="11192"/>
                    <a:pt x="3277" y="11008"/>
                  </a:cubicBezTo>
                  <a:cubicBezTo>
                    <a:pt x="3155" y="10826"/>
                    <a:pt x="3019" y="10602"/>
                    <a:pt x="2865" y="10336"/>
                  </a:cubicBezTo>
                  <a:cubicBezTo>
                    <a:pt x="2711" y="10070"/>
                    <a:pt x="2615" y="9910"/>
                    <a:pt x="2576" y="9855"/>
                  </a:cubicBezTo>
                  <a:cubicBezTo>
                    <a:pt x="2381" y="9549"/>
                    <a:pt x="2158" y="9334"/>
                    <a:pt x="1907" y="9211"/>
                  </a:cubicBezTo>
                  <a:cubicBezTo>
                    <a:pt x="1748" y="9133"/>
                    <a:pt x="1588" y="9094"/>
                    <a:pt x="1427" y="9094"/>
                  </a:cubicBezTo>
                  <a:cubicBezTo>
                    <a:pt x="1334" y="9094"/>
                    <a:pt x="1240" y="9108"/>
                    <a:pt x="1146" y="9134"/>
                  </a:cubicBezTo>
                  <a:cubicBezTo>
                    <a:pt x="897" y="9200"/>
                    <a:pt x="666" y="9321"/>
                    <a:pt x="469" y="9488"/>
                  </a:cubicBezTo>
                  <a:cubicBezTo>
                    <a:pt x="275" y="9654"/>
                    <a:pt x="142" y="9870"/>
                    <a:pt x="70" y="10138"/>
                  </a:cubicBezTo>
                  <a:cubicBezTo>
                    <a:pt x="0" y="10405"/>
                    <a:pt x="20" y="10676"/>
                    <a:pt x="130" y="10952"/>
                  </a:cubicBezTo>
                  <a:cubicBezTo>
                    <a:pt x="762" y="12399"/>
                    <a:pt x="1765" y="13630"/>
                    <a:pt x="3140" y="14641"/>
                  </a:cubicBezTo>
                  <a:lnTo>
                    <a:pt x="3140" y="14641"/>
                  </a:lnTo>
                  <a:lnTo>
                    <a:pt x="1792" y="16838"/>
                  </a:lnTo>
                  <a:cubicBezTo>
                    <a:pt x="1584" y="17177"/>
                    <a:pt x="1569" y="17492"/>
                    <a:pt x="1748" y="17784"/>
                  </a:cubicBezTo>
                  <a:cubicBezTo>
                    <a:pt x="1926" y="18074"/>
                    <a:pt x="2190" y="18232"/>
                    <a:pt x="2539" y="18254"/>
                  </a:cubicBezTo>
                  <a:cubicBezTo>
                    <a:pt x="2562" y="18255"/>
                    <a:pt x="2584" y="18256"/>
                    <a:pt x="2606" y="18256"/>
                  </a:cubicBezTo>
                  <a:cubicBezTo>
                    <a:pt x="2924" y="18256"/>
                    <a:pt x="3176" y="18104"/>
                    <a:pt x="3363" y="17802"/>
                  </a:cubicBezTo>
                  <a:lnTo>
                    <a:pt x="4705" y="15613"/>
                  </a:lnTo>
                  <a:lnTo>
                    <a:pt x="4705" y="15613"/>
                  </a:lnTo>
                  <a:cubicBezTo>
                    <a:pt x="5266" y="15893"/>
                    <a:pt x="5822" y="16093"/>
                    <a:pt x="6373" y="16213"/>
                  </a:cubicBezTo>
                  <a:cubicBezTo>
                    <a:pt x="6728" y="16289"/>
                    <a:pt x="7073" y="16328"/>
                    <a:pt x="7410" y="16328"/>
                  </a:cubicBezTo>
                  <a:cubicBezTo>
                    <a:pt x="7947" y="16328"/>
                    <a:pt x="8462" y="16231"/>
                    <a:pt x="8956" y="16037"/>
                  </a:cubicBezTo>
                  <a:cubicBezTo>
                    <a:pt x="9761" y="15723"/>
                    <a:pt x="10412" y="15143"/>
                    <a:pt x="10909" y="14297"/>
                  </a:cubicBezTo>
                  <a:cubicBezTo>
                    <a:pt x="11222" y="13774"/>
                    <a:pt x="11407" y="13267"/>
                    <a:pt x="11467" y="12782"/>
                  </a:cubicBezTo>
                  <a:cubicBezTo>
                    <a:pt x="11526" y="12295"/>
                    <a:pt x="11464" y="11813"/>
                    <a:pt x="11280" y="11337"/>
                  </a:cubicBezTo>
                  <a:cubicBezTo>
                    <a:pt x="11090" y="10850"/>
                    <a:pt x="10835" y="10393"/>
                    <a:pt x="10521" y="9976"/>
                  </a:cubicBezTo>
                  <a:cubicBezTo>
                    <a:pt x="10199" y="9545"/>
                    <a:pt x="9772" y="9053"/>
                    <a:pt x="9242" y="8500"/>
                  </a:cubicBezTo>
                  <a:lnTo>
                    <a:pt x="7930" y="7166"/>
                  </a:lnTo>
                  <a:cubicBezTo>
                    <a:pt x="7534" y="6778"/>
                    <a:pt x="7284" y="6449"/>
                    <a:pt x="7177" y="6175"/>
                  </a:cubicBezTo>
                  <a:cubicBezTo>
                    <a:pt x="7069" y="5903"/>
                    <a:pt x="7099" y="5631"/>
                    <a:pt x="7265" y="5359"/>
                  </a:cubicBezTo>
                  <a:cubicBezTo>
                    <a:pt x="7394" y="5149"/>
                    <a:pt x="7607" y="5043"/>
                    <a:pt x="7904" y="5043"/>
                  </a:cubicBezTo>
                  <a:cubicBezTo>
                    <a:pt x="7926" y="5043"/>
                    <a:pt x="7948" y="5044"/>
                    <a:pt x="7971" y="5045"/>
                  </a:cubicBezTo>
                  <a:cubicBezTo>
                    <a:pt x="8302" y="5062"/>
                    <a:pt x="8625" y="5158"/>
                    <a:pt x="8936" y="5334"/>
                  </a:cubicBezTo>
                  <a:cubicBezTo>
                    <a:pt x="9249" y="5511"/>
                    <a:pt x="9535" y="5689"/>
                    <a:pt x="9797" y="5870"/>
                  </a:cubicBezTo>
                  <a:cubicBezTo>
                    <a:pt x="10528" y="6438"/>
                    <a:pt x="11187" y="7093"/>
                    <a:pt x="11758" y="7820"/>
                  </a:cubicBezTo>
                  <a:cubicBezTo>
                    <a:pt x="11991" y="8099"/>
                    <a:pt x="12244" y="8284"/>
                    <a:pt x="12512" y="8376"/>
                  </a:cubicBezTo>
                  <a:cubicBezTo>
                    <a:pt x="12630" y="8417"/>
                    <a:pt x="12744" y="8437"/>
                    <a:pt x="12854" y="8437"/>
                  </a:cubicBezTo>
                  <a:cubicBezTo>
                    <a:pt x="12998" y="8437"/>
                    <a:pt x="13136" y="8403"/>
                    <a:pt x="13269" y="8334"/>
                  </a:cubicBezTo>
                  <a:cubicBezTo>
                    <a:pt x="13497" y="8220"/>
                    <a:pt x="13696" y="8056"/>
                    <a:pt x="13852" y="7852"/>
                  </a:cubicBezTo>
                  <a:cubicBezTo>
                    <a:pt x="14007" y="7652"/>
                    <a:pt x="14088" y="7398"/>
                    <a:pt x="14095" y="7092"/>
                  </a:cubicBezTo>
                  <a:cubicBezTo>
                    <a:pt x="14101" y="6785"/>
                    <a:pt x="14010" y="6490"/>
                    <a:pt x="13820" y="6208"/>
                  </a:cubicBezTo>
                  <a:cubicBezTo>
                    <a:pt x="13579" y="5842"/>
                    <a:pt x="13374" y="5550"/>
                    <a:pt x="13205" y="5334"/>
                  </a:cubicBezTo>
                  <a:cubicBezTo>
                    <a:pt x="13037" y="5116"/>
                    <a:pt x="12777" y="4835"/>
                    <a:pt x="12424" y="4489"/>
                  </a:cubicBezTo>
                  <a:cubicBezTo>
                    <a:pt x="12175" y="4247"/>
                    <a:pt x="11912" y="4019"/>
                    <a:pt x="11636" y="3808"/>
                  </a:cubicBezTo>
                  <a:lnTo>
                    <a:pt x="11636" y="3808"/>
                  </a:lnTo>
                  <a:lnTo>
                    <a:pt x="13104" y="1415"/>
                  </a:lnTo>
                  <a:cubicBezTo>
                    <a:pt x="13252" y="1174"/>
                    <a:pt x="13288" y="932"/>
                    <a:pt x="13214" y="690"/>
                  </a:cubicBezTo>
                  <a:cubicBezTo>
                    <a:pt x="13140" y="448"/>
                    <a:pt x="13006" y="264"/>
                    <a:pt x="12813" y="140"/>
                  </a:cubicBezTo>
                  <a:cubicBezTo>
                    <a:pt x="12667" y="47"/>
                    <a:pt x="12506" y="1"/>
                    <a:pt x="123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9"/>
            <p:cNvSpPr/>
            <p:nvPr/>
          </p:nvSpPr>
          <p:spPr>
            <a:xfrm>
              <a:off x="5438475" y="3469225"/>
              <a:ext cx="15200" cy="65200"/>
            </a:xfrm>
            <a:custGeom>
              <a:avLst/>
              <a:gdLst/>
              <a:ahLst/>
              <a:cxnLst/>
              <a:rect l="l" t="t" r="r" b="b"/>
              <a:pathLst>
                <a:path w="608" h="2608" extrusionOk="0">
                  <a:moveTo>
                    <a:pt x="304" y="0"/>
                  </a:moveTo>
                  <a:cubicBezTo>
                    <a:pt x="140" y="0"/>
                    <a:pt x="5" y="132"/>
                    <a:pt x="1" y="296"/>
                  </a:cubicBezTo>
                  <a:lnTo>
                    <a:pt x="1" y="2305"/>
                  </a:lnTo>
                  <a:cubicBezTo>
                    <a:pt x="1" y="2472"/>
                    <a:pt x="136" y="2607"/>
                    <a:pt x="304" y="2607"/>
                  </a:cubicBezTo>
                  <a:cubicBezTo>
                    <a:pt x="471" y="2607"/>
                    <a:pt x="608" y="2472"/>
                    <a:pt x="606" y="2305"/>
                  </a:cubicBezTo>
                  <a:lnTo>
                    <a:pt x="606" y="296"/>
                  </a:lnTo>
                  <a:cubicBezTo>
                    <a:pt x="604" y="132"/>
                    <a:pt x="468"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9"/>
            <p:cNvSpPr/>
            <p:nvPr/>
          </p:nvSpPr>
          <p:spPr>
            <a:xfrm>
              <a:off x="5473950" y="3519425"/>
              <a:ext cx="15150" cy="68150"/>
            </a:xfrm>
            <a:custGeom>
              <a:avLst/>
              <a:gdLst/>
              <a:ahLst/>
              <a:cxnLst/>
              <a:rect l="l" t="t" r="r" b="b"/>
              <a:pathLst>
                <a:path w="606" h="2726" extrusionOk="0">
                  <a:moveTo>
                    <a:pt x="302" y="0"/>
                  </a:moveTo>
                  <a:cubicBezTo>
                    <a:pt x="138" y="0"/>
                    <a:pt x="4" y="132"/>
                    <a:pt x="0" y="297"/>
                  </a:cubicBezTo>
                  <a:lnTo>
                    <a:pt x="0" y="2424"/>
                  </a:lnTo>
                  <a:cubicBezTo>
                    <a:pt x="0" y="2590"/>
                    <a:pt x="135" y="2726"/>
                    <a:pt x="302" y="2726"/>
                  </a:cubicBezTo>
                  <a:cubicBezTo>
                    <a:pt x="470" y="2726"/>
                    <a:pt x="606" y="2590"/>
                    <a:pt x="606" y="2424"/>
                  </a:cubicBezTo>
                  <a:lnTo>
                    <a:pt x="606" y="297"/>
                  </a:lnTo>
                  <a:cubicBezTo>
                    <a:pt x="602" y="132"/>
                    <a:pt x="468"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9"/>
            <p:cNvSpPr/>
            <p:nvPr/>
          </p:nvSpPr>
          <p:spPr>
            <a:xfrm>
              <a:off x="5544825" y="3578500"/>
              <a:ext cx="15175" cy="65200"/>
            </a:xfrm>
            <a:custGeom>
              <a:avLst/>
              <a:gdLst/>
              <a:ahLst/>
              <a:cxnLst/>
              <a:rect l="l" t="t" r="r" b="b"/>
              <a:pathLst>
                <a:path w="607" h="2608" extrusionOk="0">
                  <a:moveTo>
                    <a:pt x="303" y="1"/>
                  </a:moveTo>
                  <a:cubicBezTo>
                    <a:pt x="139" y="1"/>
                    <a:pt x="4" y="132"/>
                    <a:pt x="0" y="296"/>
                  </a:cubicBezTo>
                  <a:lnTo>
                    <a:pt x="0" y="2305"/>
                  </a:lnTo>
                  <a:cubicBezTo>
                    <a:pt x="0" y="2473"/>
                    <a:pt x="137" y="2608"/>
                    <a:pt x="303" y="2608"/>
                  </a:cubicBezTo>
                  <a:cubicBezTo>
                    <a:pt x="470" y="2608"/>
                    <a:pt x="607" y="2473"/>
                    <a:pt x="607" y="2305"/>
                  </a:cubicBezTo>
                  <a:lnTo>
                    <a:pt x="607" y="296"/>
                  </a:lnTo>
                  <a:cubicBezTo>
                    <a:pt x="603" y="132"/>
                    <a:pt x="468"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9"/>
            <p:cNvSpPr/>
            <p:nvPr/>
          </p:nvSpPr>
          <p:spPr>
            <a:xfrm>
              <a:off x="5645250" y="3628550"/>
              <a:ext cx="15175" cy="59475"/>
            </a:xfrm>
            <a:custGeom>
              <a:avLst/>
              <a:gdLst/>
              <a:ahLst/>
              <a:cxnLst/>
              <a:rect l="l" t="t" r="r" b="b"/>
              <a:pathLst>
                <a:path w="607" h="2379" extrusionOk="0">
                  <a:moveTo>
                    <a:pt x="304" y="0"/>
                  </a:moveTo>
                  <a:cubicBezTo>
                    <a:pt x="136" y="0"/>
                    <a:pt x="1" y="136"/>
                    <a:pt x="1" y="303"/>
                  </a:cubicBezTo>
                  <a:lnTo>
                    <a:pt x="1" y="2075"/>
                  </a:lnTo>
                  <a:cubicBezTo>
                    <a:pt x="1" y="2243"/>
                    <a:pt x="136" y="2378"/>
                    <a:pt x="304" y="2378"/>
                  </a:cubicBezTo>
                  <a:cubicBezTo>
                    <a:pt x="471" y="2378"/>
                    <a:pt x="606" y="2243"/>
                    <a:pt x="606" y="2075"/>
                  </a:cubicBezTo>
                  <a:lnTo>
                    <a:pt x="606" y="303"/>
                  </a:lnTo>
                  <a:cubicBezTo>
                    <a:pt x="606" y="136"/>
                    <a:pt x="471" y="0"/>
                    <a:pt x="3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9"/>
            <p:cNvSpPr/>
            <p:nvPr/>
          </p:nvSpPr>
          <p:spPr>
            <a:xfrm>
              <a:off x="5754450" y="3649050"/>
              <a:ext cx="15400" cy="36050"/>
            </a:xfrm>
            <a:custGeom>
              <a:avLst/>
              <a:gdLst/>
              <a:ahLst/>
              <a:cxnLst/>
              <a:rect l="l" t="t" r="r" b="b"/>
              <a:pathLst>
                <a:path w="616" h="1442" extrusionOk="0">
                  <a:moveTo>
                    <a:pt x="308" y="1"/>
                  </a:moveTo>
                  <a:cubicBezTo>
                    <a:pt x="137" y="1"/>
                    <a:pt x="0" y="140"/>
                    <a:pt x="6" y="311"/>
                  </a:cubicBezTo>
                  <a:lnTo>
                    <a:pt x="6" y="1139"/>
                  </a:lnTo>
                  <a:cubicBezTo>
                    <a:pt x="4" y="1306"/>
                    <a:pt x="141" y="1441"/>
                    <a:pt x="308" y="1441"/>
                  </a:cubicBezTo>
                  <a:cubicBezTo>
                    <a:pt x="476" y="1441"/>
                    <a:pt x="611" y="1306"/>
                    <a:pt x="611" y="1139"/>
                  </a:cubicBezTo>
                  <a:lnTo>
                    <a:pt x="611" y="311"/>
                  </a:lnTo>
                  <a:cubicBezTo>
                    <a:pt x="615" y="140"/>
                    <a:pt x="478"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9"/>
            <p:cNvSpPr/>
            <p:nvPr/>
          </p:nvSpPr>
          <p:spPr>
            <a:xfrm>
              <a:off x="5970200" y="3608025"/>
              <a:ext cx="15175" cy="47500"/>
            </a:xfrm>
            <a:custGeom>
              <a:avLst/>
              <a:gdLst/>
              <a:ahLst/>
              <a:cxnLst/>
              <a:rect l="l" t="t" r="r" b="b"/>
              <a:pathLst>
                <a:path w="607" h="1900" extrusionOk="0">
                  <a:moveTo>
                    <a:pt x="303" y="1"/>
                  </a:moveTo>
                  <a:cubicBezTo>
                    <a:pt x="139" y="1"/>
                    <a:pt x="4" y="132"/>
                    <a:pt x="1" y="297"/>
                  </a:cubicBezTo>
                  <a:lnTo>
                    <a:pt x="1" y="1596"/>
                  </a:lnTo>
                  <a:cubicBezTo>
                    <a:pt x="1" y="1764"/>
                    <a:pt x="136" y="1900"/>
                    <a:pt x="304" y="1900"/>
                  </a:cubicBezTo>
                  <a:cubicBezTo>
                    <a:pt x="471" y="1900"/>
                    <a:pt x="606" y="1764"/>
                    <a:pt x="606" y="1596"/>
                  </a:cubicBezTo>
                  <a:lnTo>
                    <a:pt x="606" y="297"/>
                  </a:lnTo>
                  <a:cubicBezTo>
                    <a:pt x="602" y="132"/>
                    <a:pt x="468" y="1"/>
                    <a:pt x="3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9"/>
            <p:cNvSpPr/>
            <p:nvPr/>
          </p:nvSpPr>
          <p:spPr>
            <a:xfrm>
              <a:off x="6017450" y="3557825"/>
              <a:ext cx="15200" cy="65200"/>
            </a:xfrm>
            <a:custGeom>
              <a:avLst/>
              <a:gdLst/>
              <a:ahLst/>
              <a:cxnLst/>
              <a:rect l="l" t="t" r="r" b="b"/>
              <a:pathLst>
                <a:path w="608" h="2608" extrusionOk="0">
                  <a:moveTo>
                    <a:pt x="304" y="1"/>
                  </a:moveTo>
                  <a:cubicBezTo>
                    <a:pt x="140" y="1"/>
                    <a:pt x="5" y="131"/>
                    <a:pt x="1" y="296"/>
                  </a:cubicBezTo>
                  <a:lnTo>
                    <a:pt x="1" y="2305"/>
                  </a:lnTo>
                  <a:cubicBezTo>
                    <a:pt x="0" y="2473"/>
                    <a:pt x="137" y="2608"/>
                    <a:pt x="304" y="2608"/>
                  </a:cubicBezTo>
                  <a:cubicBezTo>
                    <a:pt x="472" y="2608"/>
                    <a:pt x="607" y="2473"/>
                    <a:pt x="607" y="2305"/>
                  </a:cubicBezTo>
                  <a:lnTo>
                    <a:pt x="607" y="296"/>
                  </a:lnTo>
                  <a:cubicBezTo>
                    <a:pt x="603" y="131"/>
                    <a:pt x="469" y="1"/>
                    <a:pt x="3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9"/>
            <p:cNvSpPr/>
            <p:nvPr/>
          </p:nvSpPr>
          <p:spPr>
            <a:xfrm>
              <a:off x="5377250" y="2836800"/>
              <a:ext cx="793500" cy="793500"/>
            </a:xfrm>
            <a:custGeom>
              <a:avLst/>
              <a:gdLst/>
              <a:ahLst/>
              <a:cxnLst/>
              <a:rect l="l" t="t" r="r" b="b"/>
              <a:pathLst>
                <a:path w="31740" h="31740" extrusionOk="0">
                  <a:moveTo>
                    <a:pt x="15870" y="0"/>
                  </a:moveTo>
                  <a:cubicBezTo>
                    <a:pt x="11661" y="0"/>
                    <a:pt x="7625" y="1673"/>
                    <a:pt x="4649" y="4648"/>
                  </a:cubicBezTo>
                  <a:cubicBezTo>
                    <a:pt x="1672" y="7624"/>
                    <a:pt x="0" y="11661"/>
                    <a:pt x="0" y="15870"/>
                  </a:cubicBezTo>
                  <a:cubicBezTo>
                    <a:pt x="0" y="20079"/>
                    <a:pt x="1672" y="24115"/>
                    <a:pt x="4649" y="27092"/>
                  </a:cubicBezTo>
                  <a:cubicBezTo>
                    <a:pt x="7625" y="30067"/>
                    <a:pt x="11661" y="31739"/>
                    <a:pt x="15870" y="31739"/>
                  </a:cubicBezTo>
                  <a:cubicBezTo>
                    <a:pt x="20079" y="31739"/>
                    <a:pt x="24116" y="30067"/>
                    <a:pt x="27091" y="27092"/>
                  </a:cubicBezTo>
                  <a:cubicBezTo>
                    <a:pt x="30067" y="24115"/>
                    <a:pt x="31739" y="20079"/>
                    <a:pt x="31739" y="15870"/>
                  </a:cubicBezTo>
                  <a:cubicBezTo>
                    <a:pt x="31739" y="11661"/>
                    <a:pt x="30067" y="7624"/>
                    <a:pt x="27091" y="4648"/>
                  </a:cubicBezTo>
                  <a:cubicBezTo>
                    <a:pt x="24116" y="1673"/>
                    <a:pt x="20079" y="0"/>
                    <a:pt x="15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9"/>
            <p:cNvSpPr/>
            <p:nvPr/>
          </p:nvSpPr>
          <p:spPr>
            <a:xfrm>
              <a:off x="5355650" y="2829050"/>
              <a:ext cx="879600" cy="808700"/>
            </a:xfrm>
            <a:custGeom>
              <a:avLst/>
              <a:gdLst/>
              <a:ahLst/>
              <a:cxnLst/>
              <a:rect l="l" t="t" r="r" b="b"/>
              <a:pathLst>
                <a:path w="35184" h="32348" extrusionOk="0">
                  <a:moveTo>
                    <a:pt x="16762" y="607"/>
                  </a:moveTo>
                  <a:cubicBezTo>
                    <a:pt x="19601" y="607"/>
                    <a:pt x="22393" y="1389"/>
                    <a:pt x="24874" y="2912"/>
                  </a:cubicBezTo>
                  <a:cubicBezTo>
                    <a:pt x="32190" y="7401"/>
                    <a:pt x="34492" y="17006"/>
                    <a:pt x="30003" y="24320"/>
                  </a:cubicBezTo>
                  <a:cubicBezTo>
                    <a:pt x="27067" y="29104"/>
                    <a:pt x="21945" y="31742"/>
                    <a:pt x="16706" y="31742"/>
                  </a:cubicBezTo>
                  <a:cubicBezTo>
                    <a:pt x="13932" y="31742"/>
                    <a:pt x="11125" y="31002"/>
                    <a:pt x="8593" y="29449"/>
                  </a:cubicBezTo>
                  <a:cubicBezTo>
                    <a:pt x="5048" y="27274"/>
                    <a:pt x="2564" y="23850"/>
                    <a:pt x="1595" y="19807"/>
                  </a:cubicBezTo>
                  <a:cubicBezTo>
                    <a:pt x="627" y="15762"/>
                    <a:pt x="1291" y="11584"/>
                    <a:pt x="3465" y="8039"/>
                  </a:cubicBezTo>
                  <a:cubicBezTo>
                    <a:pt x="5640" y="4495"/>
                    <a:pt x="9065" y="2010"/>
                    <a:pt x="13108" y="1041"/>
                  </a:cubicBezTo>
                  <a:cubicBezTo>
                    <a:pt x="14305" y="753"/>
                    <a:pt x="15532" y="607"/>
                    <a:pt x="16762" y="607"/>
                  </a:cubicBezTo>
                  <a:close/>
                  <a:moveTo>
                    <a:pt x="16764" y="0"/>
                  </a:moveTo>
                  <a:cubicBezTo>
                    <a:pt x="15500" y="0"/>
                    <a:pt x="14228" y="150"/>
                    <a:pt x="12968" y="451"/>
                  </a:cubicBezTo>
                  <a:cubicBezTo>
                    <a:pt x="8766" y="1458"/>
                    <a:pt x="5209" y="4039"/>
                    <a:pt x="2951" y="7722"/>
                  </a:cubicBezTo>
                  <a:cubicBezTo>
                    <a:pt x="691" y="11404"/>
                    <a:pt x="1" y="15746"/>
                    <a:pt x="1006" y="19947"/>
                  </a:cubicBezTo>
                  <a:cubicBezTo>
                    <a:pt x="2013" y="24149"/>
                    <a:pt x="4595" y="27705"/>
                    <a:pt x="8277" y="29964"/>
                  </a:cubicBezTo>
                  <a:cubicBezTo>
                    <a:pt x="10810" y="31523"/>
                    <a:pt x="13726" y="32348"/>
                    <a:pt x="16701" y="32348"/>
                  </a:cubicBezTo>
                  <a:cubicBezTo>
                    <a:pt x="16703" y="32348"/>
                    <a:pt x="16705" y="32348"/>
                    <a:pt x="16708" y="32348"/>
                  </a:cubicBezTo>
                  <a:cubicBezTo>
                    <a:pt x="22150" y="32348"/>
                    <a:pt x="27471" y="29606"/>
                    <a:pt x="30520" y="24637"/>
                  </a:cubicBezTo>
                  <a:cubicBezTo>
                    <a:pt x="35183" y="17035"/>
                    <a:pt x="32792" y="7057"/>
                    <a:pt x="25192" y="2395"/>
                  </a:cubicBezTo>
                  <a:cubicBezTo>
                    <a:pt x="22614" y="813"/>
                    <a:pt x="19713" y="0"/>
                    <a:pt x="16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9"/>
            <p:cNvSpPr/>
            <p:nvPr/>
          </p:nvSpPr>
          <p:spPr>
            <a:xfrm>
              <a:off x="5377250" y="2783725"/>
              <a:ext cx="793500" cy="793500"/>
            </a:xfrm>
            <a:custGeom>
              <a:avLst/>
              <a:gdLst/>
              <a:ahLst/>
              <a:cxnLst/>
              <a:rect l="l" t="t" r="r" b="b"/>
              <a:pathLst>
                <a:path w="31740" h="31740" extrusionOk="0">
                  <a:moveTo>
                    <a:pt x="15870" y="1"/>
                  </a:moveTo>
                  <a:cubicBezTo>
                    <a:pt x="11661" y="1"/>
                    <a:pt x="7625" y="1673"/>
                    <a:pt x="4649" y="4649"/>
                  </a:cubicBezTo>
                  <a:cubicBezTo>
                    <a:pt x="1672" y="7624"/>
                    <a:pt x="0" y="11661"/>
                    <a:pt x="0" y="15870"/>
                  </a:cubicBezTo>
                  <a:cubicBezTo>
                    <a:pt x="0" y="20079"/>
                    <a:pt x="1672" y="24115"/>
                    <a:pt x="4649" y="27092"/>
                  </a:cubicBezTo>
                  <a:cubicBezTo>
                    <a:pt x="7625" y="30068"/>
                    <a:pt x="11661" y="31740"/>
                    <a:pt x="15870" y="31740"/>
                  </a:cubicBezTo>
                  <a:cubicBezTo>
                    <a:pt x="20079" y="31740"/>
                    <a:pt x="24116" y="30068"/>
                    <a:pt x="27091" y="27092"/>
                  </a:cubicBezTo>
                  <a:cubicBezTo>
                    <a:pt x="30068" y="24115"/>
                    <a:pt x="31739" y="20079"/>
                    <a:pt x="31739" y="15870"/>
                  </a:cubicBezTo>
                  <a:cubicBezTo>
                    <a:pt x="31739" y="11661"/>
                    <a:pt x="30068" y="7624"/>
                    <a:pt x="27091" y="4649"/>
                  </a:cubicBezTo>
                  <a:cubicBezTo>
                    <a:pt x="24116"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9"/>
            <p:cNvSpPr/>
            <p:nvPr/>
          </p:nvSpPr>
          <p:spPr>
            <a:xfrm>
              <a:off x="5355650" y="2776225"/>
              <a:ext cx="879600" cy="808725"/>
            </a:xfrm>
            <a:custGeom>
              <a:avLst/>
              <a:gdLst/>
              <a:ahLst/>
              <a:cxnLst/>
              <a:rect l="l" t="t" r="r" b="b"/>
              <a:pathLst>
                <a:path w="35184" h="32349" extrusionOk="0">
                  <a:moveTo>
                    <a:pt x="16767" y="607"/>
                  </a:moveTo>
                  <a:cubicBezTo>
                    <a:pt x="19631" y="607"/>
                    <a:pt x="22437" y="1401"/>
                    <a:pt x="24876" y="2901"/>
                  </a:cubicBezTo>
                  <a:cubicBezTo>
                    <a:pt x="32190" y="7392"/>
                    <a:pt x="34492" y="16995"/>
                    <a:pt x="30003" y="24311"/>
                  </a:cubicBezTo>
                  <a:cubicBezTo>
                    <a:pt x="27828" y="27855"/>
                    <a:pt x="24404" y="30339"/>
                    <a:pt x="20361" y="31309"/>
                  </a:cubicBezTo>
                  <a:cubicBezTo>
                    <a:pt x="19147" y="31600"/>
                    <a:pt x="17922" y="31744"/>
                    <a:pt x="16705" y="31744"/>
                  </a:cubicBezTo>
                  <a:cubicBezTo>
                    <a:pt x="13866" y="31744"/>
                    <a:pt x="11075" y="30961"/>
                    <a:pt x="8595" y="29439"/>
                  </a:cubicBezTo>
                  <a:cubicBezTo>
                    <a:pt x="5050" y="27264"/>
                    <a:pt x="2564" y="23839"/>
                    <a:pt x="1596" y="19797"/>
                  </a:cubicBezTo>
                  <a:cubicBezTo>
                    <a:pt x="627" y="15753"/>
                    <a:pt x="1291" y="11574"/>
                    <a:pt x="3466" y="8031"/>
                  </a:cubicBezTo>
                  <a:cubicBezTo>
                    <a:pt x="6400" y="3246"/>
                    <a:pt x="11522" y="608"/>
                    <a:pt x="16760" y="608"/>
                  </a:cubicBezTo>
                  <a:lnTo>
                    <a:pt x="16760" y="607"/>
                  </a:lnTo>
                  <a:cubicBezTo>
                    <a:pt x="16762" y="607"/>
                    <a:pt x="16764" y="607"/>
                    <a:pt x="16767" y="607"/>
                  </a:cubicBezTo>
                  <a:close/>
                  <a:moveTo>
                    <a:pt x="16761" y="0"/>
                  </a:moveTo>
                  <a:cubicBezTo>
                    <a:pt x="11318" y="0"/>
                    <a:pt x="5999" y="2743"/>
                    <a:pt x="2951" y="7712"/>
                  </a:cubicBezTo>
                  <a:cubicBezTo>
                    <a:pt x="691" y="11395"/>
                    <a:pt x="1" y="15737"/>
                    <a:pt x="1006" y="19938"/>
                  </a:cubicBezTo>
                  <a:cubicBezTo>
                    <a:pt x="2013" y="24138"/>
                    <a:pt x="4595" y="27697"/>
                    <a:pt x="8277" y="29955"/>
                  </a:cubicBezTo>
                  <a:cubicBezTo>
                    <a:pt x="10854" y="31537"/>
                    <a:pt x="13754" y="32348"/>
                    <a:pt x="16704" y="32348"/>
                  </a:cubicBezTo>
                  <a:cubicBezTo>
                    <a:pt x="17983" y="32348"/>
                    <a:pt x="19258" y="32196"/>
                    <a:pt x="20501" y="31896"/>
                  </a:cubicBezTo>
                  <a:cubicBezTo>
                    <a:pt x="24702" y="30891"/>
                    <a:pt x="28260" y="28309"/>
                    <a:pt x="30518" y="24627"/>
                  </a:cubicBezTo>
                  <a:cubicBezTo>
                    <a:pt x="35183" y="17026"/>
                    <a:pt x="32793" y="7050"/>
                    <a:pt x="25192" y="2384"/>
                  </a:cubicBezTo>
                  <a:cubicBezTo>
                    <a:pt x="22560" y="769"/>
                    <a:pt x="19643" y="0"/>
                    <a:pt x="16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9"/>
            <p:cNvSpPr/>
            <p:nvPr/>
          </p:nvSpPr>
          <p:spPr>
            <a:xfrm>
              <a:off x="5755300" y="2888275"/>
              <a:ext cx="403550" cy="629475"/>
            </a:xfrm>
            <a:custGeom>
              <a:avLst/>
              <a:gdLst/>
              <a:ahLst/>
              <a:cxnLst/>
              <a:rect l="l" t="t" r="r" b="b"/>
              <a:pathLst>
                <a:path w="16142" h="25179" extrusionOk="0">
                  <a:moveTo>
                    <a:pt x="7482" y="0"/>
                  </a:moveTo>
                  <a:lnTo>
                    <a:pt x="0" y="25159"/>
                  </a:lnTo>
                  <a:cubicBezTo>
                    <a:pt x="246" y="25172"/>
                    <a:pt x="491" y="25179"/>
                    <a:pt x="736" y="25179"/>
                  </a:cubicBezTo>
                  <a:cubicBezTo>
                    <a:pt x="5271" y="25179"/>
                    <a:pt x="9700" y="22892"/>
                    <a:pt x="12246" y="18743"/>
                  </a:cubicBezTo>
                  <a:cubicBezTo>
                    <a:pt x="16142" y="12393"/>
                    <a:pt x="14152" y="4087"/>
                    <a:pt x="7802" y="190"/>
                  </a:cubicBezTo>
                  <a:cubicBezTo>
                    <a:pt x="7695" y="125"/>
                    <a:pt x="7590" y="62"/>
                    <a:pt x="74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9"/>
            <p:cNvSpPr/>
            <p:nvPr/>
          </p:nvSpPr>
          <p:spPr>
            <a:xfrm>
              <a:off x="5747525" y="2880675"/>
              <a:ext cx="419800" cy="644650"/>
            </a:xfrm>
            <a:custGeom>
              <a:avLst/>
              <a:gdLst/>
              <a:ahLst/>
              <a:cxnLst/>
              <a:rect l="l" t="t" r="r" b="b"/>
              <a:pathLst>
                <a:path w="16792" h="25786" extrusionOk="0">
                  <a:moveTo>
                    <a:pt x="7794" y="1"/>
                  </a:moveTo>
                  <a:cubicBezTo>
                    <a:pt x="7690" y="1"/>
                    <a:pt x="7588" y="55"/>
                    <a:pt x="7531" y="152"/>
                  </a:cubicBezTo>
                  <a:cubicBezTo>
                    <a:pt x="7448" y="296"/>
                    <a:pt x="7497" y="481"/>
                    <a:pt x="7642" y="566"/>
                  </a:cubicBezTo>
                  <a:cubicBezTo>
                    <a:pt x="7747" y="627"/>
                    <a:pt x="7851" y="688"/>
                    <a:pt x="7956" y="752"/>
                  </a:cubicBezTo>
                  <a:cubicBezTo>
                    <a:pt x="14153" y="4555"/>
                    <a:pt x="16101" y="12690"/>
                    <a:pt x="12299" y="18888"/>
                  </a:cubicBezTo>
                  <a:cubicBezTo>
                    <a:pt x="9887" y="22818"/>
                    <a:pt x="5629" y="25180"/>
                    <a:pt x="1045" y="25180"/>
                  </a:cubicBezTo>
                  <a:cubicBezTo>
                    <a:pt x="807" y="25180"/>
                    <a:pt x="568" y="25174"/>
                    <a:pt x="328" y="25161"/>
                  </a:cubicBezTo>
                  <a:cubicBezTo>
                    <a:pt x="321" y="25160"/>
                    <a:pt x="315" y="25160"/>
                    <a:pt x="308" y="25160"/>
                  </a:cubicBezTo>
                  <a:cubicBezTo>
                    <a:pt x="141" y="25160"/>
                    <a:pt x="18" y="25286"/>
                    <a:pt x="9" y="25447"/>
                  </a:cubicBezTo>
                  <a:cubicBezTo>
                    <a:pt x="0" y="25614"/>
                    <a:pt x="128" y="25756"/>
                    <a:pt x="294" y="25765"/>
                  </a:cubicBezTo>
                  <a:cubicBezTo>
                    <a:pt x="548" y="25779"/>
                    <a:pt x="801" y="25786"/>
                    <a:pt x="1054" y="25786"/>
                  </a:cubicBezTo>
                  <a:cubicBezTo>
                    <a:pt x="1056" y="25786"/>
                    <a:pt x="1059" y="25786"/>
                    <a:pt x="1061" y="25786"/>
                  </a:cubicBezTo>
                  <a:cubicBezTo>
                    <a:pt x="5857" y="25786"/>
                    <a:pt x="10308" y="23294"/>
                    <a:pt x="12814" y="19204"/>
                  </a:cubicBezTo>
                  <a:cubicBezTo>
                    <a:pt x="16792" y="12723"/>
                    <a:pt x="14753" y="4214"/>
                    <a:pt x="8271" y="235"/>
                  </a:cubicBezTo>
                  <a:cubicBezTo>
                    <a:pt x="8163" y="170"/>
                    <a:pt x="8055" y="105"/>
                    <a:pt x="7945" y="41"/>
                  </a:cubicBezTo>
                  <a:cubicBezTo>
                    <a:pt x="7898" y="14"/>
                    <a:pt x="7846" y="1"/>
                    <a:pt x="77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9"/>
            <p:cNvSpPr/>
            <p:nvPr/>
          </p:nvSpPr>
          <p:spPr>
            <a:xfrm>
              <a:off x="5597650" y="3467900"/>
              <a:ext cx="127000" cy="46275"/>
            </a:xfrm>
            <a:custGeom>
              <a:avLst/>
              <a:gdLst/>
              <a:ahLst/>
              <a:cxnLst/>
              <a:rect l="l" t="t" r="r" b="b"/>
              <a:pathLst>
                <a:path w="5080" h="1851" extrusionOk="0">
                  <a:moveTo>
                    <a:pt x="1" y="1"/>
                  </a:moveTo>
                  <a:lnTo>
                    <a:pt x="1" y="1"/>
                  </a:lnTo>
                  <a:cubicBezTo>
                    <a:pt x="1550" y="954"/>
                    <a:pt x="3278" y="1585"/>
                    <a:pt x="5080" y="1850"/>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9"/>
            <p:cNvSpPr/>
            <p:nvPr/>
          </p:nvSpPr>
          <p:spPr>
            <a:xfrm>
              <a:off x="5589050" y="3460375"/>
              <a:ext cx="143425" cy="61375"/>
            </a:xfrm>
            <a:custGeom>
              <a:avLst/>
              <a:gdLst/>
              <a:ahLst/>
              <a:cxnLst/>
              <a:rect l="l" t="t" r="r" b="b"/>
              <a:pathLst>
                <a:path w="5737" h="2455" extrusionOk="0">
                  <a:moveTo>
                    <a:pt x="346" y="0"/>
                  </a:moveTo>
                  <a:cubicBezTo>
                    <a:pt x="244" y="0"/>
                    <a:pt x="145" y="51"/>
                    <a:pt x="88" y="144"/>
                  </a:cubicBezTo>
                  <a:cubicBezTo>
                    <a:pt x="1" y="286"/>
                    <a:pt x="45" y="471"/>
                    <a:pt x="186" y="560"/>
                  </a:cubicBezTo>
                  <a:cubicBezTo>
                    <a:pt x="1771" y="1537"/>
                    <a:pt x="3538" y="2180"/>
                    <a:pt x="5381" y="2452"/>
                  </a:cubicBezTo>
                  <a:cubicBezTo>
                    <a:pt x="5395" y="2453"/>
                    <a:pt x="5409" y="2455"/>
                    <a:pt x="5425" y="2455"/>
                  </a:cubicBezTo>
                  <a:cubicBezTo>
                    <a:pt x="5582" y="2452"/>
                    <a:pt x="5713" y="2331"/>
                    <a:pt x="5724" y="2173"/>
                  </a:cubicBezTo>
                  <a:cubicBezTo>
                    <a:pt x="5736" y="2016"/>
                    <a:pt x="5624" y="1876"/>
                    <a:pt x="5469" y="1852"/>
                  </a:cubicBezTo>
                  <a:cubicBezTo>
                    <a:pt x="3707" y="1593"/>
                    <a:pt x="2018" y="978"/>
                    <a:pt x="502" y="44"/>
                  </a:cubicBezTo>
                  <a:cubicBezTo>
                    <a:pt x="453" y="14"/>
                    <a:pt x="39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9"/>
            <p:cNvSpPr/>
            <p:nvPr/>
          </p:nvSpPr>
          <p:spPr>
            <a:xfrm>
              <a:off x="5398900" y="2843200"/>
              <a:ext cx="510800" cy="592300"/>
            </a:xfrm>
            <a:custGeom>
              <a:avLst/>
              <a:gdLst/>
              <a:ahLst/>
              <a:cxnLst/>
              <a:rect l="l" t="t" r="r" b="b"/>
              <a:pathLst>
                <a:path w="20432" h="23692" extrusionOk="0">
                  <a:moveTo>
                    <a:pt x="15017" y="0"/>
                  </a:moveTo>
                  <a:cubicBezTo>
                    <a:pt x="10481" y="0"/>
                    <a:pt x="6052" y="2288"/>
                    <a:pt x="3506" y="6437"/>
                  </a:cubicBezTo>
                  <a:cubicBezTo>
                    <a:pt x="0" y="12151"/>
                    <a:pt x="1260" y="19449"/>
                    <a:pt x="6176" y="23692"/>
                  </a:cubicBezTo>
                  <a:lnTo>
                    <a:pt x="20432" y="1140"/>
                  </a:lnTo>
                  <a:cubicBezTo>
                    <a:pt x="18687" y="371"/>
                    <a:pt x="16843" y="0"/>
                    <a:pt x="150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9"/>
            <p:cNvSpPr/>
            <p:nvPr/>
          </p:nvSpPr>
          <p:spPr>
            <a:xfrm>
              <a:off x="5391275" y="2835750"/>
              <a:ext cx="526700" cy="607350"/>
            </a:xfrm>
            <a:custGeom>
              <a:avLst/>
              <a:gdLst/>
              <a:ahLst/>
              <a:cxnLst/>
              <a:rect l="l" t="t" r="r" b="b"/>
              <a:pathLst>
                <a:path w="21068" h="24294" extrusionOk="0">
                  <a:moveTo>
                    <a:pt x="15348" y="1"/>
                  </a:moveTo>
                  <a:cubicBezTo>
                    <a:pt x="10671" y="1"/>
                    <a:pt x="6126" y="2385"/>
                    <a:pt x="3554" y="6577"/>
                  </a:cubicBezTo>
                  <a:cubicBezTo>
                    <a:pt x="1" y="12367"/>
                    <a:pt x="1148" y="19786"/>
                    <a:pt x="6283" y="24219"/>
                  </a:cubicBezTo>
                  <a:cubicBezTo>
                    <a:pt x="6337" y="24267"/>
                    <a:pt x="6408" y="24293"/>
                    <a:pt x="6481" y="24293"/>
                  </a:cubicBezTo>
                  <a:cubicBezTo>
                    <a:pt x="6762" y="24293"/>
                    <a:pt x="6892" y="23943"/>
                    <a:pt x="6679" y="23761"/>
                  </a:cubicBezTo>
                  <a:cubicBezTo>
                    <a:pt x="1770" y="19523"/>
                    <a:pt x="674" y="12430"/>
                    <a:pt x="4070" y="6894"/>
                  </a:cubicBezTo>
                  <a:cubicBezTo>
                    <a:pt x="6529" y="2885"/>
                    <a:pt x="10876" y="606"/>
                    <a:pt x="15348" y="606"/>
                  </a:cubicBezTo>
                  <a:cubicBezTo>
                    <a:pt x="17120" y="606"/>
                    <a:pt x="18913" y="964"/>
                    <a:pt x="20616" y="1715"/>
                  </a:cubicBezTo>
                  <a:cubicBezTo>
                    <a:pt x="20652" y="1729"/>
                    <a:pt x="20689" y="1735"/>
                    <a:pt x="20725" y="1735"/>
                  </a:cubicBezTo>
                  <a:cubicBezTo>
                    <a:pt x="20841" y="1735"/>
                    <a:pt x="20951" y="1667"/>
                    <a:pt x="21001" y="1554"/>
                  </a:cubicBezTo>
                  <a:cubicBezTo>
                    <a:pt x="21067" y="1407"/>
                    <a:pt x="21004" y="1234"/>
                    <a:pt x="20859" y="1161"/>
                  </a:cubicBezTo>
                  <a:cubicBezTo>
                    <a:pt x="19078" y="375"/>
                    <a:pt x="17203"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9"/>
            <p:cNvSpPr/>
            <p:nvPr/>
          </p:nvSpPr>
          <p:spPr>
            <a:xfrm>
              <a:off x="5574875" y="2951425"/>
              <a:ext cx="352550" cy="456425"/>
            </a:xfrm>
            <a:custGeom>
              <a:avLst/>
              <a:gdLst/>
              <a:ahLst/>
              <a:cxnLst/>
              <a:rect l="l" t="t" r="r" b="b"/>
              <a:pathLst>
                <a:path w="14102" h="18257" extrusionOk="0">
                  <a:moveTo>
                    <a:pt x="12326" y="1"/>
                  </a:moveTo>
                  <a:cubicBezTo>
                    <a:pt x="12269" y="1"/>
                    <a:pt x="12211" y="6"/>
                    <a:pt x="12152" y="15"/>
                  </a:cubicBezTo>
                  <a:cubicBezTo>
                    <a:pt x="11904" y="55"/>
                    <a:pt x="11702" y="204"/>
                    <a:pt x="11545" y="460"/>
                  </a:cubicBezTo>
                  <a:lnTo>
                    <a:pt x="10101" y="2812"/>
                  </a:lnTo>
                  <a:lnTo>
                    <a:pt x="10101" y="2812"/>
                  </a:lnTo>
                  <a:cubicBezTo>
                    <a:pt x="9021" y="2226"/>
                    <a:pt x="7997" y="1934"/>
                    <a:pt x="7030" y="1934"/>
                  </a:cubicBezTo>
                  <a:cubicBezTo>
                    <a:pt x="7004" y="1934"/>
                    <a:pt x="6979" y="1934"/>
                    <a:pt x="6954" y="1935"/>
                  </a:cubicBezTo>
                  <a:cubicBezTo>
                    <a:pt x="5636" y="1954"/>
                    <a:pt x="4639" y="2514"/>
                    <a:pt x="3964" y="3615"/>
                  </a:cubicBezTo>
                  <a:cubicBezTo>
                    <a:pt x="3687" y="4066"/>
                    <a:pt x="3504" y="4496"/>
                    <a:pt x="3416" y="4902"/>
                  </a:cubicBezTo>
                  <a:cubicBezTo>
                    <a:pt x="3326" y="5309"/>
                    <a:pt x="3305" y="5685"/>
                    <a:pt x="3353" y="6030"/>
                  </a:cubicBezTo>
                  <a:cubicBezTo>
                    <a:pt x="3400" y="6377"/>
                    <a:pt x="3546" y="6756"/>
                    <a:pt x="3790" y="7170"/>
                  </a:cubicBezTo>
                  <a:cubicBezTo>
                    <a:pt x="4021" y="7567"/>
                    <a:pt x="4282" y="7946"/>
                    <a:pt x="4571" y="8303"/>
                  </a:cubicBezTo>
                  <a:cubicBezTo>
                    <a:pt x="4848" y="8645"/>
                    <a:pt x="5231" y="9079"/>
                    <a:pt x="5717" y="9605"/>
                  </a:cubicBezTo>
                  <a:lnTo>
                    <a:pt x="7019" y="10980"/>
                  </a:lnTo>
                  <a:cubicBezTo>
                    <a:pt x="7384" y="11349"/>
                    <a:pt x="7626" y="11698"/>
                    <a:pt x="7746" y="12025"/>
                  </a:cubicBezTo>
                  <a:cubicBezTo>
                    <a:pt x="7867" y="12353"/>
                    <a:pt x="7867" y="12615"/>
                    <a:pt x="7746" y="12811"/>
                  </a:cubicBezTo>
                  <a:cubicBezTo>
                    <a:pt x="7594" y="13059"/>
                    <a:pt x="7389" y="13216"/>
                    <a:pt x="7131" y="13281"/>
                  </a:cubicBezTo>
                  <a:cubicBezTo>
                    <a:pt x="7018" y="13309"/>
                    <a:pt x="6904" y="13323"/>
                    <a:pt x="6789" y="13323"/>
                  </a:cubicBezTo>
                  <a:cubicBezTo>
                    <a:pt x="6641" y="13323"/>
                    <a:pt x="6491" y="13300"/>
                    <a:pt x="6340" y="13254"/>
                  </a:cubicBezTo>
                  <a:cubicBezTo>
                    <a:pt x="6052" y="13164"/>
                    <a:pt x="5772" y="13052"/>
                    <a:pt x="5502" y="12919"/>
                  </a:cubicBezTo>
                  <a:cubicBezTo>
                    <a:pt x="5235" y="12792"/>
                    <a:pt x="4981" y="12634"/>
                    <a:pt x="4749" y="12449"/>
                  </a:cubicBezTo>
                  <a:cubicBezTo>
                    <a:pt x="4425" y="12232"/>
                    <a:pt x="4127" y="11980"/>
                    <a:pt x="3856" y="11699"/>
                  </a:cubicBezTo>
                  <a:cubicBezTo>
                    <a:pt x="3590" y="11422"/>
                    <a:pt x="3398" y="11192"/>
                    <a:pt x="3277" y="11009"/>
                  </a:cubicBezTo>
                  <a:cubicBezTo>
                    <a:pt x="3155" y="10827"/>
                    <a:pt x="3019" y="10601"/>
                    <a:pt x="2865" y="10337"/>
                  </a:cubicBezTo>
                  <a:cubicBezTo>
                    <a:pt x="2711" y="10071"/>
                    <a:pt x="2615" y="9911"/>
                    <a:pt x="2576" y="9856"/>
                  </a:cubicBezTo>
                  <a:cubicBezTo>
                    <a:pt x="2381" y="9550"/>
                    <a:pt x="2158" y="9335"/>
                    <a:pt x="1907" y="9212"/>
                  </a:cubicBezTo>
                  <a:cubicBezTo>
                    <a:pt x="1747" y="9134"/>
                    <a:pt x="1586" y="9095"/>
                    <a:pt x="1425" y="9095"/>
                  </a:cubicBezTo>
                  <a:cubicBezTo>
                    <a:pt x="1332" y="9095"/>
                    <a:pt x="1239" y="9108"/>
                    <a:pt x="1146" y="9134"/>
                  </a:cubicBezTo>
                  <a:cubicBezTo>
                    <a:pt x="897" y="9201"/>
                    <a:pt x="666" y="9322"/>
                    <a:pt x="469" y="9489"/>
                  </a:cubicBezTo>
                  <a:cubicBezTo>
                    <a:pt x="275" y="9654"/>
                    <a:pt x="142" y="9871"/>
                    <a:pt x="70" y="10139"/>
                  </a:cubicBezTo>
                  <a:cubicBezTo>
                    <a:pt x="0" y="10406"/>
                    <a:pt x="20" y="10677"/>
                    <a:pt x="130" y="10953"/>
                  </a:cubicBezTo>
                  <a:cubicBezTo>
                    <a:pt x="762" y="12400"/>
                    <a:pt x="1765" y="13630"/>
                    <a:pt x="3140" y="14642"/>
                  </a:cubicBezTo>
                  <a:lnTo>
                    <a:pt x="3140" y="14642"/>
                  </a:lnTo>
                  <a:lnTo>
                    <a:pt x="1792" y="16839"/>
                  </a:lnTo>
                  <a:cubicBezTo>
                    <a:pt x="1584" y="17178"/>
                    <a:pt x="1569" y="17493"/>
                    <a:pt x="1748" y="17785"/>
                  </a:cubicBezTo>
                  <a:cubicBezTo>
                    <a:pt x="1926" y="18075"/>
                    <a:pt x="2190" y="18233"/>
                    <a:pt x="2539" y="18255"/>
                  </a:cubicBezTo>
                  <a:cubicBezTo>
                    <a:pt x="2562" y="18256"/>
                    <a:pt x="2584" y="18257"/>
                    <a:pt x="2606" y="18257"/>
                  </a:cubicBezTo>
                  <a:cubicBezTo>
                    <a:pt x="2924" y="18257"/>
                    <a:pt x="3176" y="18105"/>
                    <a:pt x="3363" y="17803"/>
                  </a:cubicBezTo>
                  <a:lnTo>
                    <a:pt x="4705" y="15614"/>
                  </a:lnTo>
                  <a:lnTo>
                    <a:pt x="4705" y="15614"/>
                  </a:lnTo>
                  <a:cubicBezTo>
                    <a:pt x="5266" y="15894"/>
                    <a:pt x="5822" y="16094"/>
                    <a:pt x="6373" y="16213"/>
                  </a:cubicBezTo>
                  <a:cubicBezTo>
                    <a:pt x="6728" y="16289"/>
                    <a:pt x="7074" y="16327"/>
                    <a:pt x="7411" y="16327"/>
                  </a:cubicBezTo>
                  <a:cubicBezTo>
                    <a:pt x="7948" y="16327"/>
                    <a:pt x="8463" y="16231"/>
                    <a:pt x="8956" y="16038"/>
                  </a:cubicBezTo>
                  <a:cubicBezTo>
                    <a:pt x="9761" y="15723"/>
                    <a:pt x="10412" y="15144"/>
                    <a:pt x="10909" y="14297"/>
                  </a:cubicBezTo>
                  <a:cubicBezTo>
                    <a:pt x="11222" y="13774"/>
                    <a:pt x="11407" y="13267"/>
                    <a:pt x="11467" y="12781"/>
                  </a:cubicBezTo>
                  <a:cubicBezTo>
                    <a:pt x="11526" y="12294"/>
                    <a:pt x="11464" y="11812"/>
                    <a:pt x="11280" y="11337"/>
                  </a:cubicBezTo>
                  <a:cubicBezTo>
                    <a:pt x="11090" y="10851"/>
                    <a:pt x="10835" y="10393"/>
                    <a:pt x="10521" y="9976"/>
                  </a:cubicBezTo>
                  <a:cubicBezTo>
                    <a:pt x="10199" y="9545"/>
                    <a:pt x="9772" y="9053"/>
                    <a:pt x="9242" y="8499"/>
                  </a:cubicBezTo>
                  <a:lnTo>
                    <a:pt x="7930" y="7166"/>
                  </a:lnTo>
                  <a:cubicBezTo>
                    <a:pt x="7534" y="6779"/>
                    <a:pt x="7284" y="6448"/>
                    <a:pt x="7177" y="6175"/>
                  </a:cubicBezTo>
                  <a:cubicBezTo>
                    <a:pt x="7069" y="5903"/>
                    <a:pt x="7099" y="5630"/>
                    <a:pt x="7265" y="5358"/>
                  </a:cubicBezTo>
                  <a:cubicBezTo>
                    <a:pt x="7394" y="5149"/>
                    <a:pt x="7607" y="5044"/>
                    <a:pt x="7903" y="5044"/>
                  </a:cubicBezTo>
                  <a:cubicBezTo>
                    <a:pt x="7925" y="5044"/>
                    <a:pt x="7948" y="5045"/>
                    <a:pt x="7971" y="5046"/>
                  </a:cubicBezTo>
                  <a:cubicBezTo>
                    <a:pt x="8302" y="5063"/>
                    <a:pt x="8625" y="5159"/>
                    <a:pt x="8936" y="5335"/>
                  </a:cubicBezTo>
                  <a:cubicBezTo>
                    <a:pt x="9249" y="5511"/>
                    <a:pt x="9535" y="5689"/>
                    <a:pt x="9797" y="5870"/>
                  </a:cubicBezTo>
                  <a:cubicBezTo>
                    <a:pt x="10528" y="6438"/>
                    <a:pt x="11187" y="7093"/>
                    <a:pt x="11758" y="7820"/>
                  </a:cubicBezTo>
                  <a:cubicBezTo>
                    <a:pt x="11991" y="8098"/>
                    <a:pt x="12244" y="8283"/>
                    <a:pt x="12512" y="8376"/>
                  </a:cubicBezTo>
                  <a:cubicBezTo>
                    <a:pt x="12630" y="8417"/>
                    <a:pt x="12744" y="8437"/>
                    <a:pt x="12855" y="8437"/>
                  </a:cubicBezTo>
                  <a:cubicBezTo>
                    <a:pt x="12999" y="8437"/>
                    <a:pt x="13137" y="8403"/>
                    <a:pt x="13269" y="8335"/>
                  </a:cubicBezTo>
                  <a:cubicBezTo>
                    <a:pt x="13497" y="8219"/>
                    <a:pt x="13696" y="8055"/>
                    <a:pt x="13852" y="7853"/>
                  </a:cubicBezTo>
                  <a:cubicBezTo>
                    <a:pt x="14007" y="7653"/>
                    <a:pt x="14088" y="7399"/>
                    <a:pt x="14095" y="7092"/>
                  </a:cubicBezTo>
                  <a:cubicBezTo>
                    <a:pt x="14101" y="6784"/>
                    <a:pt x="14010" y="6490"/>
                    <a:pt x="13820" y="6209"/>
                  </a:cubicBezTo>
                  <a:cubicBezTo>
                    <a:pt x="13579" y="5841"/>
                    <a:pt x="13374" y="5550"/>
                    <a:pt x="13205" y="5334"/>
                  </a:cubicBezTo>
                  <a:cubicBezTo>
                    <a:pt x="13037" y="5116"/>
                    <a:pt x="12777" y="4835"/>
                    <a:pt x="12424" y="4490"/>
                  </a:cubicBezTo>
                  <a:cubicBezTo>
                    <a:pt x="12175" y="4247"/>
                    <a:pt x="11912" y="4019"/>
                    <a:pt x="11636" y="3808"/>
                  </a:cubicBezTo>
                  <a:lnTo>
                    <a:pt x="11636" y="3808"/>
                  </a:lnTo>
                  <a:lnTo>
                    <a:pt x="13104" y="1416"/>
                  </a:lnTo>
                  <a:cubicBezTo>
                    <a:pt x="13252" y="1175"/>
                    <a:pt x="13288" y="933"/>
                    <a:pt x="13214" y="691"/>
                  </a:cubicBezTo>
                  <a:cubicBezTo>
                    <a:pt x="13140" y="449"/>
                    <a:pt x="13006" y="265"/>
                    <a:pt x="12813" y="141"/>
                  </a:cubicBezTo>
                  <a:cubicBezTo>
                    <a:pt x="12666" y="48"/>
                    <a:pt x="12504" y="1"/>
                    <a:pt x="123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9"/>
            <p:cNvSpPr/>
            <p:nvPr/>
          </p:nvSpPr>
          <p:spPr>
            <a:xfrm>
              <a:off x="5438375" y="3394850"/>
              <a:ext cx="15400" cy="65575"/>
            </a:xfrm>
            <a:custGeom>
              <a:avLst/>
              <a:gdLst/>
              <a:ahLst/>
              <a:cxnLst/>
              <a:rect l="l" t="t" r="r" b="b"/>
              <a:pathLst>
                <a:path w="616" h="2623" extrusionOk="0">
                  <a:moveTo>
                    <a:pt x="308" y="1"/>
                  </a:moveTo>
                  <a:cubicBezTo>
                    <a:pt x="138" y="1"/>
                    <a:pt x="1" y="140"/>
                    <a:pt x="5" y="311"/>
                  </a:cubicBezTo>
                  <a:lnTo>
                    <a:pt x="5" y="2319"/>
                  </a:lnTo>
                  <a:cubicBezTo>
                    <a:pt x="5" y="2487"/>
                    <a:pt x="140" y="2622"/>
                    <a:pt x="308" y="2622"/>
                  </a:cubicBezTo>
                  <a:cubicBezTo>
                    <a:pt x="475" y="2622"/>
                    <a:pt x="612" y="2485"/>
                    <a:pt x="610" y="2319"/>
                  </a:cubicBezTo>
                  <a:lnTo>
                    <a:pt x="610" y="311"/>
                  </a:lnTo>
                  <a:cubicBezTo>
                    <a:pt x="616" y="140"/>
                    <a:pt x="479"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9"/>
            <p:cNvSpPr/>
            <p:nvPr/>
          </p:nvSpPr>
          <p:spPr>
            <a:xfrm>
              <a:off x="5473950" y="3445425"/>
              <a:ext cx="15150" cy="68150"/>
            </a:xfrm>
            <a:custGeom>
              <a:avLst/>
              <a:gdLst/>
              <a:ahLst/>
              <a:cxnLst/>
              <a:rect l="l" t="t" r="r" b="b"/>
              <a:pathLst>
                <a:path w="606" h="2726" extrusionOk="0">
                  <a:moveTo>
                    <a:pt x="302" y="0"/>
                  </a:moveTo>
                  <a:cubicBezTo>
                    <a:pt x="138" y="0"/>
                    <a:pt x="4" y="132"/>
                    <a:pt x="0" y="296"/>
                  </a:cubicBezTo>
                  <a:lnTo>
                    <a:pt x="0" y="2424"/>
                  </a:lnTo>
                  <a:cubicBezTo>
                    <a:pt x="0" y="2590"/>
                    <a:pt x="135" y="2726"/>
                    <a:pt x="302" y="2726"/>
                  </a:cubicBezTo>
                  <a:cubicBezTo>
                    <a:pt x="470" y="2726"/>
                    <a:pt x="606" y="2590"/>
                    <a:pt x="606" y="2424"/>
                  </a:cubicBezTo>
                  <a:lnTo>
                    <a:pt x="606" y="296"/>
                  </a:lnTo>
                  <a:cubicBezTo>
                    <a:pt x="602" y="132"/>
                    <a:pt x="468"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9"/>
            <p:cNvSpPr/>
            <p:nvPr/>
          </p:nvSpPr>
          <p:spPr>
            <a:xfrm>
              <a:off x="5544825" y="3504500"/>
              <a:ext cx="15175" cy="65200"/>
            </a:xfrm>
            <a:custGeom>
              <a:avLst/>
              <a:gdLst/>
              <a:ahLst/>
              <a:cxnLst/>
              <a:rect l="l" t="t" r="r" b="b"/>
              <a:pathLst>
                <a:path w="607" h="2608" extrusionOk="0">
                  <a:moveTo>
                    <a:pt x="303" y="1"/>
                  </a:moveTo>
                  <a:cubicBezTo>
                    <a:pt x="139" y="1"/>
                    <a:pt x="4" y="131"/>
                    <a:pt x="0" y="296"/>
                  </a:cubicBezTo>
                  <a:lnTo>
                    <a:pt x="0" y="2304"/>
                  </a:lnTo>
                  <a:cubicBezTo>
                    <a:pt x="0" y="2472"/>
                    <a:pt x="136" y="2608"/>
                    <a:pt x="303" y="2608"/>
                  </a:cubicBezTo>
                  <a:cubicBezTo>
                    <a:pt x="470" y="2608"/>
                    <a:pt x="607" y="2472"/>
                    <a:pt x="607" y="2304"/>
                  </a:cubicBezTo>
                  <a:lnTo>
                    <a:pt x="607" y="296"/>
                  </a:lnTo>
                  <a:cubicBezTo>
                    <a:pt x="603" y="131"/>
                    <a:pt x="468"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9"/>
            <p:cNvSpPr/>
            <p:nvPr/>
          </p:nvSpPr>
          <p:spPr>
            <a:xfrm>
              <a:off x="5645250" y="3554550"/>
              <a:ext cx="15175" cy="59475"/>
            </a:xfrm>
            <a:custGeom>
              <a:avLst/>
              <a:gdLst/>
              <a:ahLst/>
              <a:cxnLst/>
              <a:rect l="l" t="t" r="r" b="b"/>
              <a:pathLst>
                <a:path w="607" h="2379" extrusionOk="0">
                  <a:moveTo>
                    <a:pt x="304" y="0"/>
                  </a:moveTo>
                  <a:cubicBezTo>
                    <a:pt x="136" y="0"/>
                    <a:pt x="1" y="136"/>
                    <a:pt x="1" y="302"/>
                  </a:cubicBezTo>
                  <a:lnTo>
                    <a:pt x="1" y="2075"/>
                  </a:lnTo>
                  <a:cubicBezTo>
                    <a:pt x="1" y="2243"/>
                    <a:pt x="136" y="2378"/>
                    <a:pt x="304" y="2378"/>
                  </a:cubicBezTo>
                  <a:cubicBezTo>
                    <a:pt x="471" y="2378"/>
                    <a:pt x="606" y="2243"/>
                    <a:pt x="606" y="2075"/>
                  </a:cubicBezTo>
                  <a:lnTo>
                    <a:pt x="606" y="302"/>
                  </a:lnTo>
                  <a:cubicBezTo>
                    <a:pt x="606" y="136"/>
                    <a:pt x="471" y="0"/>
                    <a:pt x="3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9"/>
            <p:cNvSpPr/>
            <p:nvPr/>
          </p:nvSpPr>
          <p:spPr>
            <a:xfrm>
              <a:off x="5754550" y="3575375"/>
              <a:ext cx="15200" cy="35675"/>
            </a:xfrm>
            <a:custGeom>
              <a:avLst/>
              <a:gdLst/>
              <a:ahLst/>
              <a:cxnLst/>
              <a:rect l="l" t="t" r="r" b="b"/>
              <a:pathLst>
                <a:path w="608" h="1427" extrusionOk="0">
                  <a:moveTo>
                    <a:pt x="304" y="1"/>
                  </a:moveTo>
                  <a:cubicBezTo>
                    <a:pt x="140" y="1"/>
                    <a:pt x="4" y="132"/>
                    <a:pt x="2" y="296"/>
                  </a:cubicBezTo>
                  <a:lnTo>
                    <a:pt x="2" y="1125"/>
                  </a:lnTo>
                  <a:cubicBezTo>
                    <a:pt x="0" y="1291"/>
                    <a:pt x="137" y="1427"/>
                    <a:pt x="304" y="1427"/>
                  </a:cubicBezTo>
                  <a:cubicBezTo>
                    <a:pt x="472" y="1427"/>
                    <a:pt x="607" y="1291"/>
                    <a:pt x="607" y="1125"/>
                  </a:cubicBezTo>
                  <a:lnTo>
                    <a:pt x="607" y="296"/>
                  </a:lnTo>
                  <a:cubicBezTo>
                    <a:pt x="603" y="132"/>
                    <a:pt x="468"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9"/>
            <p:cNvSpPr/>
            <p:nvPr/>
          </p:nvSpPr>
          <p:spPr>
            <a:xfrm>
              <a:off x="5970100" y="3533675"/>
              <a:ext cx="15375" cy="47850"/>
            </a:xfrm>
            <a:custGeom>
              <a:avLst/>
              <a:gdLst/>
              <a:ahLst/>
              <a:cxnLst/>
              <a:rect l="l" t="t" r="r" b="b"/>
              <a:pathLst>
                <a:path w="615" h="1914" extrusionOk="0">
                  <a:moveTo>
                    <a:pt x="307" y="1"/>
                  </a:moveTo>
                  <a:cubicBezTo>
                    <a:pt x="137" y="1"/>
                    <a:pt x="1" y="141"/>
                    <a:pt x="5" y="311"/>
                  </a:cubicBezTo>
                  <a:lnTo>
                    <a:pt x="5" y="1610"/>
                  </a:lnTo>
                  <a:cubicBezTo>
                    <a:pt x="5" y="1778"/>
                    <a:pt x="140" y="1914"/>
                    <a:pt x="308" y="1914"/>
                  </a:cubicBezTo>
                  <a:cubicBezTo>
                    <a:pt x="475" y="1914"/>
                    <a:pt x="610" y="1778"/>
                    <a:pt x="610" y="1610"/>
                  </a:cubicBezTo>
                  <a:lnTo>
                    <a:pt x="610" y="311"/>
                  </a:lnTo>
                  <a:cubicBezTo>
                    <a:pt x="614" y="141"/>
                    <a:pt x="477" y="1"/>
                    <a:pt x="3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9"/>
            <p:cNvSpPr/>
            <p:nvPr/>
          </p:nvSpPr>
          <p:spPr>
            <a:xfrm>
              <a:off x="6017375" y="3483475"/>
              <a:ext cx="15350" cy="65550"/>
            </a:xfrm>
            <a:custGeom>
              <a:avLst/>
              <a:gdLst/>
              <a:ahLst/>
              <a:cxnLst/>
              <a:rect l="l" t="t" r="r" b="b"/>
              <a:pathLst>
                <a:path w="614" h="2622" extrusionOk="0">
                  <a:moveTo>
                    <a:pt x="307" y="0"/>
                  </a:moveTo>
                  <a:cubicBezTo>
                    <a:pt x="137" y="0"/>
                    <a:pt x="1" y="140"/>
                    <a:pt x="4" y="310"/>
                  </a:cubicBezTo>
                  <a:lnTo>
                    <a:pt x="4" y="2319"/>
                  </a:lnTo>
                  <a:cubicBezTo>
                    <a:pt x="4" y="2486"/>
                    <a:pt x="140" y="2622"/>
                    <a:pt x="307" y="2622"/>
                  </a:cubicBezTo>
                  <a:cubicBezTo>
                    <a:pt x="475" y="2622"/>
                    <a:pt x="610" y="2486"/>
                    <a:pt x="610" y="2319"/>
                  </a:cubicBezTo>
                  <a:lnTo>
                    <a:pt x="610" y="310"/>
                  </a:lnTo>
                  <a:cubicBezTo>
                    <a:pt x="614" y="140"/>
                    <a:pt x="477" y="0"/>
                    <a:pt x="3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9"/>
            <p:cNvSpPr/>
            <p:nvPr/>
          </p:nvSpPr>
          <p:spPr>
            <a:xfrm>
              <a:off x="6052025" y="3816525"/>
              <a:ext cx="793500" cy="793500"/>
            </a:xfrm>
            <a:custGeom>
              <a:avLst/>
              <a:gdLst/>
              <a:ahLst/>
              <a:cxnLst/>
              <a:rect l="l" t="t" r="r" b="b"/>
              <a:pathLst>
                <a:path w="31740" h="31740" extrusionOk="0">
                  <a:moveTo>
                    <a:pt x="15870" y="1"/>
                  </a:moveTo>
                  <a:cubicBezTo>
                    <a:pt x="11661" y="1"/>
                    <a:pt x="7625" y="1673"/>
                    <a:pt x="4649" y="4649"/>
                  </a:cubicBezTo>
                  <a:cubicBezTo>
                    <a:pt x="1672" y="7624"/>
                    <a:pt x="0" y="11661"/>
                    <a:pt x="0" y="15870"/>
                  </a:cubicBezTo>
                  <a:cubicBezTo>
                    <a:pt x="0" y="20079"/>
                    <a:pt x="1672" y="24115"/>
                    <a:pt x="4649" y="27092"/>
                  </a:cubicBezTo>
                  <a:cubicBezTo>
                    <a:pt x="7625" y="30068"/>
                    <a:pt x="11661" y="31740"/>
                    <a:pt x="15870" y="31740"/>
                  </a:cubicBezTo>
                  <a:cubicBezTo>
                    <a:pt x="20079" y="31740"/>
                    <a:pt x="24116" y="30068"/>
                    <a:pt x="27091" y="27092"/>
                  </a:cubicBezTo>
                  <a:cubicBezTo>
                    <a:pt x="30068" y="24115"/>
                    <a:pt x="31739" y="20079"/>
                    <a:pt x="31739" y="15870"/>
                  </a:cubicBezTo>
                  <a:cubicBezTo>
                    <a:pt x="31739" y="11661"/>
                    <a:pt x="30068" y="7624"/>
                    <a:pt x="27091" y="4649"/>
                  </a:cubicBezTo>
                  <a:cubicBezTo>
                    <a:pt x="24116"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9"/>
            <p:cNvSpPr/>
            <p:nvPr/>
          </p:nvSpPr>
          <p:spPr>
            <a:xfrm>
              <a:off x="5987550" y="3808800"/>
              <a:ext cx="922450" cy="808675"/>
            </a:xfrm>
            <a:custGeom>
              <a:avLst/>
              <a:gdLst/>
              <a:ahLst/>
              <a:cxnLst/>
              <a:rect l="l" t="t" r="r" b="b"/>
              <a:pathLst>
                <a:path w="36898" h="32347" extrusionOk="0">
                  <a:moveTo>
                    <a:pt x="18479" y="607"/>
                  </a:moveTo>
                  <a:cubicBezTo>
                    <a:pt x="21316" y="607"/>
                    <a:pt x="24110" y="1389"/>
                    <a:pt x="26589" y="2910"/>
                  </a:cubicBezTo>
                  <a:cubicBezTo>
                    <a:pt x="33905" y="7399"/>
                    <a:pt x="36206" y="17004"/>
                    <a:pt x="31718" y="24320"/>
                  </a:cubicBezTo>
                  <a:cubicBezTo>
                    <a:pt x="28784" y="29103"/>
                    <a:pt x="23662" y="31741"/>
                    <a:pt x="18423" y="31741"/>
                  </a:cubicBezTo>
                  <a:cubicBezTo>
                    <a:pt x="15648" y="31741"/>
                    <a:pt x="12841" y="31001"/>
                    <a:pt x="10308" y="29448"/>
                  </a:cubicBezTo>
                  <a:cubicBezTo>
                    <a:pt x="2992" y="24959"/>
                    <a:pt x="692" y="15355"/>
                    <a:pt x="5181" y="8040"/>
                  </a:cubicBezTo>
                  <a:cubicBezTo>
                    <a:pt x="7355" y="4495"/>
                    <a:pt x="10780" y="2010"/>
                    <a:pt x="14823" y="1042"/>
                  </a:cubicBezTo>
                  <a:cubicBezTo>
                    <a:pt x="16020" y="754"/>
                    <a:pt x="17247" y="608"/>
                    <a:pt x="18479" y="607"/>
                  </a:cubicBezTo>
                  <a:close/>
                  <a:moveTo>
                    <a:pt x="18480" y="0"/>
                  </a:moveTo>
                  <a:cubicBezTo>
                    <a:pt x="17216" y="0"/>
                    <a:pt x="15943" y="150"/>
                    <a:pt x="14682" y="452"/>
                  </a:cubicBezTo>
                  <a:cubicBezTo>
                    <a:pt x="10481" y="1458"/>
                    <a:pt x="6924" y="4041"/>
                    <a:pt x="4665" y="7722"/>
                  </a:cubicBezTo>
                  <a:cubicBezTo>
                    <a:pt x="1" y="15324"/>
                    <a:pt x="2390" y="25300"/>
                    <a:pt x="9992" y="29964"/>
                  </a:cubicBezTo>
                  <a:cubicBezTo>
                    <a:pt x="12523" y="31521"/>
                    <a:pt x="15436" y="32347"/>
                    <a:pt x="18409" y="32347"/>
                  </a:cubicBezTo>
                  <a:cubicBezTo>
                    <a:pt x="18413" y="32347"/>
                    <a:pt x="18418" y="32347"/>
                    <a:pt x="18423" y="32347"/>
                  </a:cubicBezTo>
                  <a:cubicBezTo>
                    <a:pt x="23865" y="32347"/>
                    <a:pt x="29186" y="29606"/>
                    <a:pt x="32235" y="24636"/>
                  </a:cubicBezTo>
                  <a:cubicBezTo>
                    <a:pt x="36898" y="17035"/>
                    <a:pt x="34508" y="7058"/>
                    <a:pt x="26907" y="2395"/>
                  </a:cubicBezTo>
                  <a:cubicBezTo>
                    <a:pt x="24329" y="813"/>
                    <a:pt x="21429" y="0"/>
                    <a:pt x="18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9"/>
            <p:cNvSpPr/>
            <p:nvPr/>
          </p:nvSpPr>
          <p:spPr>
            <a:xfrm>
              <a:off x="6052050" y="3763475"/>
              <a:ext cx="793475" cy="793475"/>
            </a:xfrm>
            <a:custGeom>
              <a:avLst/>
              <a:gdLst/>
              <a:ahLst/>
              <a:cxnLst/>
              <a:rect l="l" t="t" r="r" b="b"/>
              <a:pathLst>
                <a:path w="31739" h="31739" extrusionOk="0">
                  <a:moveTo>
                    <a:pt x="15869" y="0"/>
                  </a:moveTo>
                  <a:cubicBezTo>
                    <a:pt x="11661" y="0"/>
                    <a:pt x="7624" y="1672"/>
                    <a:pt x="4648" y="4648"/>
                  </a:cubicBezTo>
                  <a:cubicBezTo>
                    <a:pt x="1671" y="7625"/>
                    <a:pt x="0" y="11661"/>
                    <a:pt x="0" y="15869"/>
                  </a:cubicBezTo>
                  <a:cubicBezTo>
                    <a:pt x="0" y="20078"/>
                    <a:pt x="1671" y="24114"/>
                    <a:pt x="4648" y="27091"/>
                  </a:cubicBezTo>
                  <a:cubicBezTo>
                    <a:pt x="7624" y="30067"/>
                    <a:pt x="11661" y="31739"/>
                    <a:pt x="15869" y="31739"/>
                  </a:cubicBezTo>
                  <a:cubicBezTo>
                    <a:pt x="20078" y="31739"/>
                    <a:pt x="24115" y="30067"/>
                    <a:pt x="27090" y="27091"/>
                  </a:cubicBezTo>
                  <a:cubicBezTo>
                    <a:pt x="30066" y="24114"/>
                    <a:pt x="31738" y="20078"/>
                    <a:pt x="31738" y="15869"/>
                  </a:cubicBezTo>
                  <a:cubicBezTo>
                    <a:pt x="31738" y="11661"/>
                    <a:pt x="30066" y="7625"/>
                    <a:pt x="27090" y="4648"/>
                  </a:cubicBezTo>
                  <a:cubicBezTo>
                    <a:pt x="24115" y="1672"/>
                    <a:pt x="20078" y="0"/>
                    <a:pt x="15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9"/>
            <p:cNvSpPr/>
            <p:nvPr/>
          </p:nvSpPr>
          <p:spPr>
            <a:xfrm>
              <a:off x="6000750" y="3755825"/>
              <a:ext cx="896075" cy="808875"/>
            </a:xfrm>
            <a:custGeom>
              <a:avLst/>
              <a:gdLst/>
              <a:ahLst/>
              <a:cxnLst/>
              <a:rect l="l" t="t" r="r" b="b"/>
              <a:pathLst>
                <a:path w="35843" h="32355" extrusionOk="0">
                  <a:moveTo>
                    <a:pt x="17919" y="607"/>
                  </a:moveTo>
                  <a:cubicBezTo>
                    <a:pt x="24802" y="607"/>
                    <a:pt x="31114" y="5214"/>
                    <a:pt x="32965" y="12175"/>
                  </a:cubicBezTo>
                  <a:cubicBezTo>
                    <a:pt x="35171" y="20469"/>
                    <a:pt x="30218" y="29013"/>
                    <a:pt x="21923" y="31219"/>
                  </a:cubicBezTo>
                  <a:cubicBezTo>
                    <a:pt x="20590" y="31573"/>
                    <a:pt x="19239" y="31749"/>
                    <a:pt x="17896" y="31749"/>
                  </a:cubicBezTo>
                  <a:cubicBezTo>
                    <a:pt x="15189" y="31749"/>
                    <a:pt x="12518" y="31037"/>
                    <a:pt x="10114" y="29642"/>
                  </a:cubicBezTo>
                  <a:cubicBezTo>
                    <a:pt x="6515" y="27556"/>
                    <a:pt x="3946" y="24195"/>
                    <a:pt x="2878" y="20176"/>
                  </a:cubicBezTo>
                  <a:cubicBezTo>
                    <a:pt x="672" y="11882"/>
                    <a:pt x="5625" y="3339"/>
                    <a:pt x="13920" y="1133"/>
                  </a:cubicBezTo>
                  <a:cubicBezTo>
                    <a:pt x="15225" y="784"/>
                    <a:pt x="16569" y="608"/>
                    <a:pt x="17919" y="607"/>
                  </a:cubicBezTo>
                  <a:close/>
                  <a:moveTo>
                    <a:pt x="17920" y="0"/>
                  </a:moveTo>
                  <a:cubicBezTo>
                    <a:pt x="16547" y="0"/>
                    <a:pt x="15152" y="177"/>
                    <a:pt x="13764" y="547"/>
                  </a:cubicBezTo>
                  <a:cubicBezTo>
                    <a:pt x="5147" y="2839"/>
                    <a:pt x="0" y="11715"/>
                    <a:pt x="2292" y="20332"/>
                  </a:cubicBezTo>
                  <a:cubicBezTo>
                    <a:pt x="3403" y="24507"/>
                    <a:pt x="6073" y="27999"/>
                    <a:pt x="9809" y="30167"/>
                  </a:cubicBezTo>
                  <a:cubicBezTo>
                    <a:pt x="12308" y="31615"/>
                    <a:pt x="15082" y="32355"/>
                    <a:pt x="17895" y="32355"/>
                  </a:cubicBezTo>
                  <a:cubicBezTo>
                    <a:pt x="19308" y="32354"/>
                    <a:pt x="20714" y="32169"/>
                    <a:pt x="22079" y="31804"/>
                  </a:cubicBezTo>
                  <a:cubicBezTo>
                    <a:pt x="30696" y="29512"/>
                    <a:pt x="35843" y="20637"/>
                    <a:pt x="33551" y="12019"/>
                  </a:cubicBezTo>
                  <a:cubicBezTo>
                    <a:pt x="31627" y="4790"/>
                    <a:pt x="25071" y="0"/>
                    <a:pt x="179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9"/>
            <p:cNvSpPr/>
            <p:nvPr/>
          </p:nvSpPr>
          <p:spPr>
            <a:xfrm>
              <a:off x="6111525" y="3822975"/>
              <a:ext cx="674500" cy="674475"/>
            </a:xfrm>
            <a:custGeom>
              <a:avLst/>
              <a:gdLst/>
              <a:ahLst/>
              <a:cxnLst/>
              <a:rect l="l" t="t" r="r" b="b"/>
              <a:pathLst>
                <a:path w="26980" h="26979" extrusionOk="0">
                  <a:moveTo>
                    <a:pt x="13490" y="1"/>
                  </a:moveTo>
                  <a:cubicBezTo>
                    <a:pt x="9912" y="1"/>
                    <a:pt x="6482" y="1421"/>
                    <a:pt x="3952" y="3952"/>
                  </a:cubicBezTo>
                  <a:cubicBezTo>
                    <a:pt x="1423" y="6481"/>
                    <a:pt x="1" y="9912"/>
                    <a:pt x="1" y="13489"/>
                  </a:cubicBezTo>
                  <a:cubicBezTo>
                    <a:pt x="1" y="17067"/>
                    <a:pt x="1423" y="20498"/>
                    <a:pt x="3952" y="23027"/>
                  </a:cubicBezTo>
                  <a:cubicBezTo>
                    <a:pt x="6482" y="25558"/>
                    <a:pt x="9912" y="26978"/>
                    <a:pt x="13490" y="26978"/>
                  </a:cubicBezTo>
                  <a:cubicBezTo>
                    <a:pt x="17068" y="26978"/>
                    <a:pt x="20499" y="25558"/>
                    <a:pt x="23029" y="23027"/>
                  </a:cubicBezTo>
                  <a:cubicBezTo>
                    <a:pt x="25558" y="20498"/>
                    <a:pt x="26980" y="17067"/>
                    <a:pt x="26980" y="13489"/>
                  </a:cubicBezTo>
                  <a:cubicBezTo>
                    <a:pt x="26980" y="9912"/>
                    <a:pt x="25558" y="6481"/>
                    <a:pt x="23029" y="3952"/>
                  </a:cubicBezTo>
                  <a:cubicBezTo>
                    <a:pt x="20499" y="1421"/>
                    <a:pt x="17068" y="1"/>
                    <a:pt x="13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9"/>
            <p:cNvSpPr/>
            <p:nvPr/>
          </p:nvSpPr>
          <p:spPr>
            <a:xfrm>
              <a:off x="6091875" y="3815250"/>
              <a:ext cx="713825" cy="689925"/>
            </a:xfrm>
            <a:custGeom>
              <a:avLst/>
              <a:gdLst/>
              <a:ahLst/>
              <a:cxnLst/>
              <a:rect l="l" t="t" r="r" b="b"/>
              <a:pathLst>
                <a:path w="28553" h="27597" extrusionOk="0">
                  <a:moveTo>
                    <a:pt x="14298" y="606"/>
                  </a:moveTo>
                  <a:cubicBezTo>
                    <a:pt x="16591" y="606"/>
                    <a:pt x="18854" y="1211"/>
                    <a:pt x="20890" y="2392"/>
                  </a:cubicBezTo>
                  <a:cubicBezTo>
                    <a:pt x="23937" y="4159"/>
                    <a:pt x="26115" y="7006"/>
                    <a:pt x="27020" y="10410"/>
                  </a:cubicBezTo>
                  <a:cubicBezTo>
                    <a:pt x="27925" y="13813"/>
                    <a:pt x="27451" y="17367"/>
                    <a:pt x="25684" y="20413"/>
                  </a:cubicBezTo>
                  <a:cubicBezTo>
                    <a:pt x="23916" y="23460"/>
                    <a:pt x="21070" y="25636"/>
                    <a:pt x="17665" y="26543"/>
                  </a:cubicBezTo>
                  <a:cubicBezTo>
                    <a:pt x="16536" y="26843"/>
                    <a:pt x="15391" y="26992"/>
                    <a:pt x="14253" y="26992"/>
                  </a:cubicBezTo>
                  <a:cubicBezTo>
                    <a:pt x="11960" y="26992"/>
                    <a:pt x="9698" y="26388"/>
                    <a:pt x="7661" y="25206"/>
                  </a:cubicBezTo>
                  <a:cubicBezTo>
                    <a:pt x="4615" y="23439"/>
                    <a:pt x="2439" y="20591"/>
                    <a:pt x="1533" y="17188"/>
                  </a:cubicBezTo>
                  <a:cubicBezTo>
                    <a:pt x="628" y="13785"/>
                    <a:pt x="1102" y="10233"/>
                    <a:pt x="2869" y="7186"/>
                  </a:cubicBezTo>
                  <a:cubicBezTo>
                    <a:pt x="4636" y="4138"/>
                    <a:pt x="7483" y="1961"/>
                    <a:pt x="10887" y="1056"/>
                  </a:cubicBezTo>
                  <a:cubicBezTo>
                    <a:pt x="11999" y="759"/>
                    <a:pt x="13147" y="608"/>
                    <a:pt x="14298" y="606"/>
                  </a:cubicBezTo>
                  <a:close/>
                  <a:moveTo>
                    <a:pt x="14299" y="1"/>
                  </a:moveTo>
                  <a:cubicBezTo>
                    <a:pt x="13109" y="1"/>
                    <a:pt x="11911" y="156"/>
                    <a:pt x="10731" y="470"/>
                  </a:cubicBezTo>
                  <a:cubicBezTo>
                    <a:pt x="7170" y="1416"/>
                    <a:pt x="4193" y="3693"/>
                    <a:pt x="2346" y="6881"/>
                  </a:cubicBezTo>
                  <a:cubicBezTo>
                    <a:pt x="498" y="10067"/>
                    <a:pt x="0" y="13784"/>
                    <a:pt x="948" y="17343"/>
                  </a:cubicBezTo>
                  <a:cubicBezTo>
                    <a:pt x="1895" y="20904"/>
                    <a:pt x="4171" y="23882"/>
                    <a:pt x="7358" y="25730"/>
                  </a:cubicBezTo>
                  <a:cubicBezTo>
                    <a:pt x="9489" y="26966"/>
                    <a:pt x="11855" y="27596"/>
                    <a:pt x="14254" y="27596"/>
                  </a:cubicBezTo>
                  <a:cubicBezTo>
                    <a:pt x="15458" y="27596"/>
                    <a:pt x="16658" y="27438"/>
                    <a:pt x="17822" y="27127"/>
                  </a:cubicBezTo>
                  <a:cubicBezTo>
                    <a:pt x="21381" y="26181"/>
                    <a:pt x="24359" y="23904"/>
                    <a:pt x="26208" y="20717"/>
                  </a:cubicBezTo>
                  <a:cubicBezTo>
                    <a:pt x="28056" y="17530"/>
                    <a:pt x="28552" y="13814"/>
                    <a:pt x="27604" y="10254"/>
                  </a:cubicBezTo>
                  <a:cubicBezTo>
                    <a:pt x="26658" y="6693"/>
                    <a:pt x="24381" y="3715"/>
                    <a:pt x="21195" y="1867"/>
                  </a:cubicBezTo>
                  <a:cubicBezTo>
                    <a:pt x="19064" y="632"/>
                    <a:pt x="16698" y="1"/>
                    <a:pt x="142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9"/>
            <p:cNvSpPr/>
            <p:nvPr/>
          </p:nvSpPr>
          <p:spPr>
            <a:xfrm>
              <a:off x="6271025" y="3916275"/>
              <a:ext cx="328225" cy="505750"/>
            </a:xfrm>
            <a:custGeom>
              <a:avLst/>
              <a:gdLst/>
              <a:ahLst/>
              <a:cxnLst/>
              <a:rect l="l" t="t" r="r" b="b"/>
              <a:pathLst>
                <a:path w="13129" h="20230" extrusionOk="0">
                  <a:moveTo>
                    <a:pt x="4134" y="1"/>
                  </a:moveTo>
                  <a:cubicBezTo>
                    <a:pt x="4062" y="1"/>
                    <a:pt x="3989" y="10"/>
                    <a:pt x="3916" y="27"/>
                  </a:cubicBezTo>
                  <a:cubicBezTo>
                    <a:pt x="3694" y="82"/>
                    <a:pt x="3511" y="213"/>
                    <a:pt x="3370" y="420"/>
                  </a:cubicBezTo>
                  <a:cubicBezTo>
                    <a:pt x="3228" y="627"/>
                    <a:pt x="3196" y="876"/>
                    <a:pt x="3273" y="1165"/>
                  </a:cubicBezTo>
                  <a:lnTo>
                    <a:pt x="3982" y="3833"/>
                  </a:lnTo>
                  <a:lnTo>
                    <a:pt x="3982" y="3833"/>
                  </a:lnTo>
                  <a:cubicBezTo>
                    <a:pt x="2783" y="4223"/>
                    <a:pt x="1848" y="4781"/>
                    <a:pt x="1177" y="5508"/>
                  </a:cubicBezTo>
                  <a:cubicBezTo>
                    <a:pt x="283" y="6478"/>
                    <a:pt x="1" y="7585"/>
                    <a:pt x="333" y="8833"/>
                  </a:cubicBezTo>
                  <a:cubicBezTo>
                    <a:pt x="469" y="9345"/>
                    <a:pt x="654" y="9774"/>
                    <a:pt x="887" y="10118"/>
                  </a:cubicBezTo>
                  <a:cubicBezTo>
                    <a:pt x="1121" y="10463"/>
                    <a:pt x="1380" y="10738"/>
                    <a:pt x="1662" y="10941"/>
                  </a:cubicBezTo>
                  <a:cubicBezTo>
                    <a:pt x="1945" y="11146"/>
                    <a:pt x="2320" y="11302"/>
                    <a:pt x="2787" y="11410"/>
                  </a:cubicBezTo>
                  <a:cubicBezTo>
                    <a:pt x="3235" y="11516"/>
                    <a:pt x="3690" y="11587"/>
                    <a:pt x="4148" y="11625"/>
                  </a:cubicBezTo>
                  <a:cubicBezTo>
                    <a:pt x="4586" y="11659"/>
                    <a:pt x="5164" y="11681"/>
                    <a:pt x="5880" y="11691"/>
                  </a:cubicBezTo>
                  <a:lnTo>
                    <a:pt x="7774" y="11695"/>
                  </a:lnTo>
                  <a:cubicBezTo>
                    <a:pt x="7806" y="11695"/>
                    <a:pt x="7838" y="11694"/>
                    <a:pt x="7870" y="11694"/>
                  </a:cubicBezTo>
                  <a:cubicBezTo>
                    <a:pt x="8344" y="11694"/>
                    <a:pt x="8732" y="11759"/>
                    <a:pt x="9033" y="11889"/>
                  </a:cubicBezTo>
                  <a:cubicBezTo>
                    <a:pt x="9353" y="12027"/>
                    <a:pt x="9544" y="12208"/>
                    <a:pt x="9602" y="12430"/>
                  </a:cubicBezTo>
                  <a:cubicBezTo>
                    <a:pt x="9678" y="12712"/>
                    <a:pt x="9649" y="12969"/>
                    <a:pt x="9519" y="13199"/>
                  </a:cubicBezTo>
                  <a:cubicBezTo>
                    <a:pt x="9389" y="13431"/>
                    <a:pt x="9200" y="13616"/>
                    <a:pt x="8954" y="13755"/>
                  </a:cubicBezTo>
                  <a:cubicBezTo>
                    <a:pt x="8691" y="13901"/>
                    <a:pt x="8417" y="14026"/>
                    <a:pt x="8135" y="14131"/>
                  </a:cubicBezTo>
                  <a:cubicBezTo>
                    <a:pt x="7857" y="14237"/>
                    <a:pt x="7568" y="14312"/>
                    <a:pt x="7274" y="14352"/>
                  </a:cubicBezTo>
                  <a:cubicBezTo>
                    <a:pt x="6893" y="14437"/>
                    <a:pt x="6505" y="14481"/>
                    <a:pt x="6116" y="14482"/>
                  </a:cubicBezTo>
                  <a:cubicBezTo>
                    <a:pt x="6093" y="14482"/>
                    <a:pt x="6071" y="14482"/>
                    <a:pt x="6049" y="14482"/>
                  </a:cubicBezTo>
                  <a:cubicBezTo>
                    <a:pt x="5697" y="14482"/>
                    <a:pt x="5420" y="14463"/>
                    <a:pt x="5216" y="14427"/>
                  </a:cubicBezTo>
                  <a:cubicBezTo>
                    <a:pt x="5000" y="14388"/>
                    <a:pt x="4743" y="14334"/>
                    <a:pt x="4445" y="14262"/>
                  </a:cubicBezTo>
                  <a:cubicBezTo>
                    <a:pt x="4147" y="14190"/>
                    <a:pt x="3965" y="14150"/>
                    <a:pt x="3898" y="14140"/>
                  </a:cubicBezTo>
                  <a:cubicBezTo>
                    <a:pt x="3750" y="14110"/>
                    <a:pt x="3609" y="14096"/>
                    <a:pt x="3477" y="14096"/>
                  </a:cubicBezTo>
                  <a:cubicBezTo>
                    <a:pt x="3292" y="14096"/>
                    <a:pt x="3123" y="14124"/>
                    <a:pt x="2970" y="14181"/>
                  </a:cubicBezTo>
                  <a:cubicBezTo>
                    <a:pt x="2708" y="14279"/>
                    <a:pt x="2514" y="14444"/>
                    <a:pt x="2389" y="14679"/>
                  </a:cubicBezTo>
                  <a:cubicBezTo>
                    <a:pt x="2267" y="14905"/>
                    <a:pt x="2195" y="15155"/>
                    <a:pt x="2181" y="15413"/>
                  </a:cubicBezTo>
                  <a:cubicBezTo>
                    <a:pt x="2165" y="15669"/>
                    <a:pt x="2230" y="15913"/>
                    <a:pt x="2376" y="16149"/>
                  </a:cubicBezTo>
                  <a:cubicBezTo>
                    <a:pt x="2520" y="16385"/>
                    <a:pt x="2731" y="16558"/>
                    <a:pt x="3008" y="16667"/>
                  </a:cubicBezTo>
                  <a:cubicBezTo>
                    <a:pt x="3963" y="17015"/>
                    <a:pt x="4959" y="17189"/>
                    <a:pt x="5996" y="17189"/>
                  </a:cubicBezTo>
                  <a:cubicBezTo>
                    <a:pt x="6569" y="17189"/>
                    <a:pt x="7155" y="17136"/>
                    <a:pt x="7753" y="17029"/>
                  </a:cubicBezTo>
                  <a:lnTo>
                    <a:pt x="7753" y="17029"/>
                  </a:lnTo>
                  <a:lnTo>
                    <a:pt x="8416" y="19521"/>
                  </a:lnTo>
                  <a:cubicBezTo>
                    <a:pt x="8519" y="19906"/>
                    <a:pt x="8736" y="20134"/>
                    <a:pt x="9071" y="20204"/>
                  </a:cubicBezTo>
                  <a:cubicBezTo>
                    <a:pt x="9148" y="20221"/>
                    <a:pt x="9224" y="20229"/>
                    <a:pt x="9297" y="20229"/>
                  </a:cubicBezTo>
                  <a:cubicBezTo>
                    <a:pt x="9540" y="20229"/>
                    <a:pt x="9761" y="20138"/>
                    <a:pt x="9958" y="19956"/>
                  </a:cubicBezTo>
                  <a:cubicBezTo>
                    <a:pt x="10214" y="19717"/>
                    <a:pt x="10294" y="19415"/>
                    <a:pt x="10196" y="19048"/>
                  </a:cubicBezTo>
                  <a:lnTo>
                    <a:pt x="9536" y="16565"/>
                  </a:lnTo>
                  <a:lnTo>
                    <a:pt x="9536" y="16565"/>
                  </a:lnTo>
                  <a:cubicBezTo>
                    <a:pt x="10126" y="16351"/>
                    <a:pt x="10655" y="16086"/>
                    <a:pt x="11122" y="15769"/>
                  </a:cubicBezTo>
                  <a:cubicBezTo>
                    <a:pt x="11896" y="15243"/>
                    <a:pt x="12446" y="14580"/>
                    <a:pt x="12773" y="13780"/>
                  </a:cubicBezTo>
                  <a:cubicBezTo>
                    <a:pt x="13100" y="12979"/>
                    <a:pt x="13129" y="12108"/>
                    <a:pt x="12859" y="11165"/>
                  </a:cubicBezTo>
                  <a:cubicBezTo>
                    <a:pt x="12695" y="10578"/>
                    <a:pt x="12457" y="10095"/>
                    <a:pt x="12146" y="9716"/>
                  </a:cubicBezTo>
                  <a:cubicBezTo>
                    <a:pt x="11833" y="9337"/>
                    <a:pt x="11442" y="9050"/>
                    <a:pt x="10970" y="8855"/>
                  </a:cubicBezTo>
                  <a:cubicBezTo>
                    <a:pt x="10486" y="8658"/>
                    <a:pt x="9979" y="8528"/>
                    <a:pt x="9460" y="8468"/>
                  </a:cubicBezTo>
                  <a:cubicBezTo>
                    <a:pt x="8949" y="8407"/>
                    <a:pt x="8328" y="8377"/>
                    <a:pt x="7601" y="8377"/>
                  </a:cubicBezTo>
                  <a:cubicBezTo>
                    <a:pt x="7571" y="8377"/>
                    <a:pt x="7540" y="8377"/>
                    <a:pt x="7509" y="8377"/>
                  </a:cubicBezTo>
                  <a:lnTo>
                    <a:pt x="5638" y="8408"/>
                  </a:lnTo>
                  <a:cubicBezTo>
                    <a:pt x="5557" y="8411"/>
                    <a:pt x="5478" y="8413"/>
                    <a:pt x="5403" y="8413"/>
                  </a:cubicBezTo>
                  <a:cubicBezTo>
                    <a:pt x="4967" y="8413"/>
                    <a:pt x="4633" y="8365"/>
                    <a:pt x="4401" y="8270"/>
                  </a:cubicBezTo>
                  <a:cubicBezTo>
                    <a:pt x="4130" y="8160"/>
                    <a:pt x="3953" y="7951"/>
                    <a:pt x="3871" y="7644"/>
                  </a:cubicBezTo>
                  <a:cubicBezTo>
                    <a:pt x="3803" y="7387"/>
                    <a:pt x="3889" y="7145"/>
                    <a:pt x="4130" y="6916"/>
                  </a:cubicBezTo>
                  <a:cubicBezTo>
                    <a:pt x="4371" y="6687"/>
                    <a:pt x="4663" y="6520"/>
                    <a:pt x="5005" y="6416"/>
                  </a:cubicBezTo>
                  <a:cubicBezTo>
                    <a:pt x="5348" y="6312"/>
                    <a:pt x="5675" y="6227"/>
                    <a:pt x="5987" y="6162"/>
                  </a:cubicBezTo>
                  <a:cubicBezTo>
                    <a:pt x="6549" y="6077"/>
                    <a:pt x="7115" y="6035"/>
                    <a:pt x="7682" y="6035"/>
                  </a:cubicBezTo>
                  <a:cubicBezTo>
                    <a:pt x="8039" y="6035"/>
                    <a:pt x="8395" y="6051"/>
                    <a:pt x="8751" y="6085"/>
                  </a:cubicBezTo>
                  <a:cubicBezTo>
                    <a:pt x="8805" y="6089"/>
                    <a:pt x="8858" y="6090"/>
                    <a:pt x="8910" y="6090"/>
                  </a:cubicBezTo>
                  <a:cubicBezTo>
                    <a:pt x="9205" y="6090"/>
                    <a:pt x="9459" y="6034"/>
                    <a:pt x="9675" y="5922"/>
                  </a:cubicBezTo>
                  <a:cubicBezTo>
                    <a:pt x="9928" y="5791"/>
                    <a:pt x="10092" y="5599"/>
                    <a:pt x="10166" y="5345"/>
                  </a:cubicBezTo>
                  <a:cubicBezTo>
                    <a:pt x="10239" y="5102"/>
                    <a:pt x="10257" y="4843"/>
                    <a:pt x="10219" y="4591"/>
                  </a:cubicBezTo>
                  <a:cubicBezTo>
                    <a:pt x="10180" y="4340"/>
                    <a:pt x="10052" y="4107"/>
                    <a:pt x="9834" y="3891"/>
                  </a:cubicBezTo>
                  <a:cubicBezTo>
                    <a:pt x="9617" y="3675"/>
                    <a:pt x="9339" y="3538"/>
                    <a:pt x="9004" y="3481"/>
                  </a:cubicBezTo>
                  <a:cubicBezTo>
                    <a:pt x="8572" y="3404"/>
                    <a:pt x="8221" y="3350"/>
                    <a:pt x="7947" y="3323"/>
                  </a:cubicBezTo>
                  <a:cubicBezTo>
                    <a:pt x="7778" y="3305"/>
                    <a:pt x="7566" y="3296"/>
                    <a:pt x="7311" y="3296"/>
                  </a:cubicBezTo>
                  <a:cubicBezTo>
                    <a:pt x="7156" y="3296"/>
                    <a:pt x="6985" y="3300"/>
                    <a:pt x="6798" y="3306"/>
                  </a:cubicBezTo>
                  <a:cubicBezTo>
                    <a:pt x="6451" y="3320"/>
                    <a:pt x="6105" y="3354"/>
                    <a:pt x="5763" y="3408"/>
                  </a:cubicBezTo>
                  <a:lnTo>
                    <a:pt x="5763" y="3408"/>
                  </a:lnTo>
                  <a:lnTo>
                    <a:pt x="5040" y="695"/>
                  </a:lnTo>
                  <a:cubicBezTo>
                    <a:pt x="4969" y="422"/>
                    <a:pt x="4819" y="229"/>
                    <a:pt x="4591" y="115"/>
                  </a:cubicBezTo>
                  <a:cubicBezTo>
                    <a:pt x="4438" y="39"/>
                    <a:pt x="4286" y="1"/>
                    <a:pt x="4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9"/>
            <p:cNvSpPr/>
            <p:nvPr/>
          </p:nvSpPr>
          <p:spPr>
            <a:xfrm>
              <a:off x="6113125" y="4374575"/>
              <a:ext cx="15400" cy="65575"/>
            </a:xfrm>
            <a:custGeom>
              <a:avLst/>
              <a:gdLst/>
              <a:ahLst/>
              <a:cxnLst/>
              <a:rect l="l" t="t" r="r" b="b"/>
              <a:pathLst>
                <a:path w="616" h="2623" extrusionOk="0">
                  <a:moveTo>
                    <a:pt x="308" y="1"/>
                  </a:moveTo>
                  <a:cubicBezTo>
                    <a:pt x="137" y="1"/>
                    <a:pt x="1" y="140"/>
                    <a:pt x="6" y="311"/>
                  </a:cubicBezTo>
                  <a:lnTo>
                    <a:pt x="6" y="2320"/>
                  </a:lnTo>
                  <a:cubicBezTo>
                    <a:pt x="4" y="2487"/>
                    <a:pt x="141" y="2622"/>
                    <a:pt x="308" y="2622"/>
                  </a:cubicBezTo>
                  <a:cubicBezTo>
                    <a:pt x="475" y="2622"/>
                    <a:pt x="611" y="2487"/>
                    <a:pt x="611" y="2320"/>
                  </a:cubicBezTo>
                  <a:lnTo>
                    <a:pt x="611" y="311"/>
                  </a:lnTo>
                  <a:cubicBezTo>
                    <a:pt x="615" y="140"/>
                    <a:pt x="478" y="1"/>
                    <a:pt x="3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9"/>
            <p:cNvSpPr/>
            <p:nvPr/>
          </p:nvSpPr>
          <p:spPr>
            <a:xfrm>
              <a:off x="6148625" y="4424800"/>
              <a:ext cx="15350" cy="68525"/>
            </a:xfrm>
            <a:custGeom>
              <a:avLst/>
              <a:gdLst/>
              <a:ahLst/>
              <a:cxnLst/>
              <a:rect l="l" t="t" r="r" b="b"/>
              <a:pathLst>
                <a:path w="614" h="2741" extrusionOk="0">
                  <a:moveTo>
                    <a:pt x="306" y="0"/>
                  </a:moveTo>
                  <a:cubicBezTo>
                    <a:pt x="137" y="0"/>
                    <a:pt x="0" y="141"/>
                    <a:pt x="4" y="310"/>
                  </a:cubicBezTo>
                  <a:lnTo>
                    <a:pt x="4" y="2437"/>
                  </a:lnTo>
                  <a:cubicBezTo>
                    <a:pt x="4" y="2605"/>
                    <a:pt x="139" y="2740"/>
                    <a:pt x="306" y="2740"/>
                  </a:cubicBezTo>
                  <a:cubicBezTo>
                    <a:pt x="474" y="2740"/>
                    <a:pt x="609" y="2605"/>
                    <a:pt x="609" y="2437"/>
                  </a:cubicBezTo>
                  <a:lnTo>
                    <a:pt x="609" y="310"/>
                  </a:lnTo>
                  <a:cubicBezTo>
                    <a:pt x="613" y="141"/>
                    <a:pt x="477" y="0"/>
                    <a:pt x="3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9"/>
            <p:cNvSpPr/>
            <p:nvPr/>
          </p:nvSpPr>
          <p:spPr>
            <a:xfrm>
              <a:off x="6219500" y="4483875"/>
              <a:ext cx="15375" cy="65575"/>
            </a:xfrm>
            <a:custGeom>
              <a:avLst/>
              <a:gdLst/>
              <a:ahLst/>
              <a:cxnLst/>
              <a:rect l="l" t="t" r="r" b="b"/>
              <a:pathLst>
                <a:path w="615" h="2623" extrusionOk="0">
                  <a:moveTo>
                    <a:pt x="307" y="1"/>
                  </a:moveTo>
                  <a:cubicBezTo>
                    <a:pt x="137" y="1"/>
                    <a:pt x="0" y="141"/>
                    <a:pt x="4" y="311"/>
                  </a:cubicBezTo>
                  <a:lnTo>
                    <a:pt x="4" y="2319"/>
                  </a:lnTo>
                  <a:cubicBezTo>
                    <a:pt x="4" y="2487"/>
                    <a:pt x="139" y="2622"/>
                    <a:pt x="307" y="2622"/>
                  </a:cubicBezTo>
                  <a:cubicBezTo>
                    <a:pt x="474" y="2622"/>
                    <a:pt x="611" y="2487"/>
                    <a:pt x="611" y="2319"/>
                  </a:cubicBezTo>
                  <a:lnTo>
                    <a:pt x="611" y="311"/>
                  </a:lnTo>
                  <a:cubicBezTo>
                    <a:pt x="615" y="141"/>
                    <a:pt x="478"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9"/>
            <p:cNvSpPr/>
            <p:nvPr/>
          </p:nvSpPr>
          <p:spPr>
            <a:xfrm>
              <a:off x="6319950" y="4534075"/>
              <a:ext cx="15375" cy="59675"/>
            </a:xfrm>
            <a:custGeom>
              <a:avLst/>
              <a:gdLst/>
              <a:ahLst/>
              <a:cxnLst/>
              <a:rect l="l" t="t" r="r" b="b"/>
              <a:pathLst>
                <a:path w="615" h="2387" extrusionOk="0">
                  <a:moveTo>
                    <a:pt x="307" y="1"/>
                  </a:moveTo>
                  <a:cubicBezTo>
                    <a:pt x="138" y="1"/>
                    <a:pt x="1" y="141"/>
                    <a:pt x="5" y="311"/>
                  </a:cubicBezTo>
                  <a:lnTo>
                    <a:pt x="5" y="2084"/>
                  </a:lnTo>
                  <a:cubicBezTo>
                    <a:pt x="5" y="2251"/>
                    <a:pt x="140" y="2387"/>
                    <a:pt x="307" y="2387"/>
                  </a:cubicBezTo>
                  <a:cubicBezTo>
                    <a:pt x="475" y="2387"/>
                    <a:pt x="610" y="2251"/>
                    <a:pt x="610" y="2084"/>
                  </a:cubicBezTo>
                  <a:lnTo>
                    <a:pt x="610" y="311"/>
                  </a:lnTo>
                  <a:cubicBezTo>
                    <a:pt x="614" y="141"/>
                    <a:pt x="478"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9"/>
            <p:cNvSpPr/>
            <p:nvPr/>
          </p:nvSpPr>
          <p:spPr>
            <a:xfrm>
              <a:off x="6429225" y="4554800"/>
              <a:ext cx="15375" cy="36025"/>
            </a:xfrm>
            <a:custGeom>
              <a:avLst/>
              <a:gdLst/>
              <a:ahLst/>
              <a:cxnLst/>
              <a:rect l="l" t="t" r="r" b="b"/>
              <a:pathLst>
                <a:path w="615" h="1441" extrusionOk="0">
                  <a:moveTo>
                    <a:pt x="308" y="0"/>
                  </a:moveTo>
                  <a:cubicBezTo>
                    <a:pt x="137" y="0"/>
                    <a:pt x="0" y="139"/>
                    <a:pt x="6" y="310"/>
                  </a:cubicBezTo>
                  <a:lnTo>
                    <a:pt x="6" y="1137"/>
                  </a:lnTo>
                  <a:cubicBezTo>
                    <a:pt x="4" y="1304"/>
                    <a:pt x="141" y="1440"/>
                    <a:pt x="308" y="1440"/>
                  </a:cubicBezTo>
                  <a:cubicBezTo>
                    <a:pt x="476" y="1440"/>
                    <a:pt x="611" y="1304"/>
                    <a:pt x="611" y="1137"/>
                  </a:cubicBezTo>
                  <a:lnTo>
                    <a:pt x="611" y="310"/>
                  </a:lnTo>
                  <a:cubicBezTo>
                    <a:pt x="615" y="139"/>
                    <a:pt x="478"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9"/>
            <p:cNvSpPr/>
            <p:nvPr/>
          </p:nvSpPr>
          <p:spPr>
            <a:xfrm>
              <a:off x="6644875" y="4513450"/>
              <a:ext cx="15350" cy="47850"/>
            </a:xfrm>
            <a:custGeom>
              <a:avLst/>
              <a:gdLst/>
              <a:ahLst/>
              <a:cxnLst/>
              <a:rect l="l" t="t" r="r" b="b"/>
              <a:pathLst>
                <a:path w="614" h="1914" extrusionOk="0">
                  <a:moveTo>
                    <a:pt x="308" y="0"/>
                  </a:moveTo>
                  <a:cubicBezTo>
                    <a:pt x="137" y="0"/>
                    <a:pt x="1" y="139"/>
                    <a:pt x="4" y="310"/>
                  </a:cubicBezTo>
                  <a:lnTo>
                    <a:pt x="4" y="1610"/>
                  </a:lnTo>
                  <a:cubicBezTo>
                    <a:pt x="4" y="1776"/>
                    <a:pt x="140" y="1913"/>
                    <a:pt x="308" y="1913"/>
                  </a:cubicBezTo>
                  <a:cubicBezTo>
                    <a:pt x="475" y="1913"/>
                    <a:pt x="611" y="1776"/>
                    <a:pt x="610" y="1610"/>
                  </a:cubicBezTo>
                  <a:lnTo>
                    <a:pt x="610" y="310"/>
                  </a:lnTo>
                  <a:cubicBezTo>
                    <a:pt x="614" y="139"/>
                    <a:pt x="477"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9"/>
            <p:cNvSpPr/>
            <p:nvPr/>
          </p:nvSpPr>
          <p:spPr>
            <a:xfrm>
              <a:off x="6692250" y="4463375"/>
              <a:ext cx="15150" cy="65400"/>
            </a:xfrm>
            <a:custGeom>
              <a:avLst/>
              <a:gdLst/>
              <a:ahLst/>
              <a:cxnLst/>
              <a:rect l="l" t="t" r="r" b="b"/>
              <a:pathLst>
                <a:path w="606" h="2616" extrusionOk="0">
                  <a:moveTo>
                    <a:pt x="304" y="0"/>
                  </a:moveTo>
                  <a:cubicBezTo>
                    <a:pt x="136" y="0"/>
                    <a:pt x="0" y="136"/>
                    <a:pt x="0" y="304"/>
                  </a:cubicBezTo>
                  <a:lnTo>
                    <a:pt x="0" y="2312"/>
                  </a:lnTo>
                  <a:cubicBezTo>
                    <a:pt x="0" y="2480"/>
                    <a:pt x="136" y="2615"/>
                    <a:pt x="304" y="2615"/>
                  </a:cubicBezTo>
                  <a:cubicBezTo>
                    <a:pt x="470" y="2615"/>
                    <a:pt x="606" y="2480"/>
                    <a:pt x="606" y="2312"/>
                  </a:cubicBezTo>
                  <a:lnTo>
                    <a:pt x="606" y="304"/>
                  </a:lnTo>
                  <a:cubicBezTo>
                    <a:pt x="606" y="136"/>
                    <a:pt x="470"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9"/>
            <p:cNvSpPr/>
            <p:nvPr/>
          </p:nvSpPr>
          <p:spPr>
            <a:xfrm>
              <a:off x="5996025" y="3741750"/>
              <a:ext cx="905525" cy="793600"/>
            </a:xfrm>
            <a:custGeom>
              <a:avLst/>
              <a:gdLst/>
              <a:ahLst/>
              <a:cxnLst/>
              <a:rect l="l" t="t" r="r" b="b"/>
              <a:pathLst>
                <a:path w="36221" h="31744" extrusionOk="0">
                  <a:moveTo>
                    <a:pt x="18126" y="0"/>
                  </a:moveTo>
                  <a:cubicBezTo>
                    <a:pt x="12790" y="0"/>
                    <a:pt x="7579" y="2692"/>
                    <a:pt x="4584" y="7573"/>
                  </a:cubicBezTo>
                  <a:cubicBezTo>
                    <a:pt x="0" y="15044"/>
                    <a:pt x="2340" y="24815"/>
                    <a:pt x="9812" y="29399"/>
                  </a:cubicBezTo>
                  <a:cubicBezTo>
                    <a:pt x="12400" y="30987"/>
                    <a:pt x="15265" y="31744"/>
                    <a:pt x="18095" y="31744"/>
                  </a:cubicBezTo>
                  <a:cubicBezTo>
                    <a:pt x="23431" y="31744"/>
                    <a:pt x="28642" y="29053"/>
                    <a:pt x="31636" y="24171"/>
                  </a:cubicBezTo>
                  <a:cubicBezTo>
                    <a:pt x="36220" y="16701"/>
                    <a:pt x="33880" y="6928"/>
                    <a:pt x="26409" y="2346"/>
                  </a:cubicBezTo>
                  <a:cubicBezTo>
                    <a:pt x="23821" y="757"/>
                    <a:pt x="20955" y="0"/>
                    <a:pt x="18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9"/>
            <p:cNvSpPr/>
            <p:nvPr/>
          </p:nvSpPr>
          <p:spPr>
            <a:xfrm>
              <a:off x="5987575" y="3734050"/>
              <a:ext cx="922425" cy="808725"/>
            </a:xfrm>
            <a:custGeom>
              <a:avLst/>
              <a:gdLst/>
              <a:ahLst/>
              <a:cxnLst/>
              <a:rect l="l" t="t" r="r" b="b"/>
              <a:pathLst>
                <a:path w="36897" h="32349" extrusionOk="0">
                  <a:moveTo>
                    <a:pt x="18476" y="608"/>
                  </a:moveTo>
                  <a:cubicBezTo>
                    <a:pt x="21315" y="608"/>
                    <a:pt x="24107" y="1389"/>
                    <a:pt x="26588" y="2912"/>
                  </a:cubicBezTo>
                  <a:cubicBezTo>
                    <a:pt x="33904" y="7401"/>
                    <a:pt x="36205" y="17005"/>
                    <a:pt x="31717" y="24321"/>
                  </a:cubicBezTo>
                  <a:cubicBezTo>
                    <a:pt x="28782" y="29103"/>
                    <a:pt x="23661" y="31743"/>
                    <a:pt x="18422" y="31743"/>
                  </a:cubicBezTo>
                  <a:cubicBezTo>
                    <a:pt x="15648" y="31743"/>
                    <a:pt x="12840" y="31003"/>
                    <a:pt x="10307" y="29448"/>
                  </a:cubicBezTo>
                  <a:cubicBezTo>
                    <a:pt x="2991" y="24959"/>
                    <a:pt x="691" y="15355"/>
                    <a:pt x="5180" y="8040"/>
                  </a:cubicBezTo>
                  <a:cubicBezTo>
                    <a:pt x="7354" y="4495"/>
                    <a:pt x="10779" y="2010"/>
                    <a:pt x="14822" y="1042"/>
                  </a:cubicBezTo>
                  <a:cubicBezTo>
                    <a:pt x="16019" y="754"/>
                    <a:pt x="17246" y="608"/>
                    <a:pt x="18476" y="608"/>
                  </a:cubicBezTo>
                  <a:close/>
                  <a:moveTo>
                    <a:pt x="18478" y="1"/>
                  </a:moveTo>
                  <a:cubicBezTo>
                    <a:pt x="17214" y="1"/>
                    <a:pt x="15942" y="150"/>
                    <a:pt x="14681" y="452"/>
                  </a:cubicBezTo>
                  <a:cubicBezTo>
                    <a:pt x="10480" y="1458"/>
                    <a:pt x="6923" y="4041"/>
                    <a:pt x="4664" y="7722"/>
                  </a:cubicBezTo>
                  <a:cubicBezTo>
                    <a:pt x="1" y="15324"/>
                    <a:pt x="2391" y="25302"/>
                    <a:pt x="9991" y="29965"/>
                  </a:cubicBezTo>
                  <a:cubicBezTo>
                    <a:pt x="12524" y="31523"/>
                    <a:pt x="15440" y="32348"/>
                    <a:pt x="18415" y="32348"/>
                  </a:cubicBezTo>
                  <a:cubicBezTo>
                    <a:pt x="18417" y="32348"/>
                    <a:pt x="18419" y="32348"/>
                    <a:pt x="18422" y="32348"/>
                  </a:cubicBezTo>
                  <a:cubicBezTo>
                    <a:pt x="23864" y="32348"/>
                    <a:pt x="29185" y="29607"/>
                    <a:pt x="32234" y="24637"/>
                  </a:cubicBezTo>
                  <a:cubicBezTo>
                    <a:pt x="36897" y="17036"/>
                    <a:pt x="34506" y="7058"/>
                    <a:pt x="26906" y="2396"/>
                  </a:cubicBezTo>
                  <a:cubicBezTo>
                    <a:pt x="24328" y="813"/>
                    <a:pt x="21427" y="1"/>
                    <a:pt x="18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9"/>
            <p:cNvSpPr/>
            <p:nvPr/>
          </p:nvSpPr>
          <p:spPr>
            <a:xfrm>
              <a:off x="6052050" y="3688750"/>
              <a:ext cx="793475" cy="793450"/>
            </a:xfrm>
            <a:custGeom>
              <a:avLst/>
              <a:gdLst/>
              <a:ahLst/>
              <a:cxnLst/>
              <a:rect l="l" t="t" r="r" b="b"/>
              <a:pathLst>
                <a:path w="31739" h="31738" extrusionOk="0">
                  <a:moveTo>
                    <a:pt x="15870" y="0"/>
                  </a:moveTo>
                  <a:cubicBezTo>
                    <a:pt x="11661" y="0"/>
                    <a:pt x="7624" y="1671"/>
                    <a:pt x="4648" y="4648"/>
                  </a:cubicBezTo>
                  <a:cubicBezTo>
                    <a:pt x="1673" y="7624"/>
                    <a:pt x="0" y="11661"/>
                    <a:pt x="0" y="15868"/>
                  </a:cubicBezTo>
                  <a:cubicBezTo>
                    <a:pt x="0" y="20077"/>
                    <a:pt x="1673" y="24114"/>
                    <a:pt x="4648" y="27090"/>
                  </a:cubicBezTo>
                  <a:cubicBezTo>
                    <a:pt x="7624" y="30066"/>
                    <a:pt x="11661" y="31738"/>
                    <a:pt x="15870" y="31738"/>
                  </a:cubicBezTo>
                  <a:cubicBezTo>
                    <a:pt x="20078" y="31738"/>
                    <a:pt x="24115" y="30066"/>
                    <a:pt x="27090" y="27090"/>
                  </a:cubicBezTo>
                  <a:cubicBezTo>
                    <a:pt x="30067" y="24114"/>
                    <a:pt x="31738" y="20077"/>
                    <a:pt x="31738" y="15868"/>
                  </a:cubicBezTo>
                  <a:cubicBezTo>
                    <a:pt x="31738" y="11661"/>
                    <a:pt x="30067" y="7624"/>
                    <a:pt x="27090" y="4648"/>
                  </a:cubicBezTo>
                  <a:cubicBezTo>
                    <a:pt x="24115" y="1671"/>
                    <a:pt x="20078" y="0"/>
                    <a:pt x="15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9"/>
            <p:cNvSpPr/>
            <p:nvPr/>
          </p:nvSpPr>
          <p:spPr>
            <a:xfrm>
              <a:off x="6000750" y="3681150"/>
              <a:ext cx="866550" cy="808800"/>
            </a:xfrm>
            <a:custGeom>
              <a:avLst/>
              <a:gdLst/>
              <a:ahLst/>
              <a:cxnLst/>
              <a:rect l="l" t="t" r="r" b="b"/>
              <a:pathLst>
                <a:path w="34662" h="32352" extrusionOk="0">
                  <a:moveTo>
                    <a:pt x="17918" y="605"/>
                  </a:moveTo>
                  <a:cubicBezTo>
                    <a:pt x="24801" y="605"/>
                    <a:pt x="31114" y="5213"/>
                    <a:pt x="32965" y="12172"/>
                  </a:cubicBezTo>
                  <a:cubicBezTo>
                    <a:pt x="34034" y="16191"/>
                    <a:pt x="33472" y="20384"/>
                    <a:pt x="31387" y="23981"/>
                  </a:cubicBezTo>
                  <a:cubicBezTo>
                    <a:pt x="29303" y="27579"/>
                    <a:pt x="25941" y="30148"/>
                    <a:pt x="21923" y="31216"/>
                  </a:cubicBezTo>
                  <a:cubicBezTo>
                    <a:pt x="20587" y="31572"/>
                    <a:pt x="19245" y="31742"/>
                    <a:pt x="17924" y="31742"/>
                  </a:cubicBezTo>
                  <a:cubicBezTo>
                    <a:pt x="11042" y="31742"/>
                    <a:pt x="4729" y="27133"/>
                    <a:pt x="2878" y="20174"/>
                  </a:cubicBezTo>
                  <a:cubicBezTo>
                    <a:pt x="672" y="11879"/>
                    <a:pt x="5625" y="3336"/>
                    <a:pt x="13920" y="1130"/>
                  </a:cubicBezTo>
                  <a:cubicBezTo>
                    <a:pt x="15224" y="782"/>
                    <a:pt x="16568" y="605"/>
                    <a:pt x="17918" y="605"/>
                  </a:cubicBezTo>
                  <a:close/>
                  <a:moveTo>
                    <a:pt x="17914" y="0"/>
                  </a:moveTo>
                  <a:cubicBezTo>
                    <a:pt x="16543" y="0"/>
                    <a:pt x="15150" y="176"/>
                    <a:pt x="13764" y="544"/>
                  </a:cubicBezTo>
                  <a:cubicBezTo>
                    <a:pt x="5147" y="2836"/>
                    <a:pt x="0" y="11712"/>
                    <a:pt x="2292" y="20331"/>
                  </a:cubicBezTo>
                  <a:cubicBezTo>
                    <a:pt x="3403" y="24504"/>
                    <a:pt x="6073" y="27997"/>
                    <a:pt x="9809" y="30164"/>
                  </a:cubicBezTo>
                  <a:cubicBezTo>
                    <a:pt x="12308" y="31612"/>
                    <a:pt x="15083" y="32352"/>
                    <a:pt x="17895" y="32352"/>
                  </a:cubicBezTo>
                  <a:cubicBezTo>
                    <a:pt x="19308" y="32352"/>
                    <a:pt x="20714" y="32167"/>
                    <a:pt x="22079" y="31802"/>
                  </a:cubicBezTo>
                  <a:cubicBezTo>
                    <a:pt x="26253" y="30692"/>
                    <a:pt x="29745" y="28023"/>
                    <a:pt x="31912" y="24286"/>
                  </a:cubicBezTo>
                  <a:cubicBezTo>
                    <a:pt x="34079" y="20548"/>
                    <a:pt x="34661" y="16191"/>
                    <a:pt x="33551" y="12016"/>
                  </a:cubicBezTo>
                  <a:cubicBezTo>
                    <a:pt x="31626" y="4785"/>
                    <a:pt x="25068" y="0"/>
                    <a:pt x="179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9"/>
            <p:cNvSpPr/>
            <p:nvPr/>
          </p:nvSpPr>
          <p:spPr>
            <a:xfrm>
              <a:off x="6647425" y="3812950"/>
              <a:ext cx="147300" cy="413175"/>
            </a:xfrm>
            <a:custGeom>
              <a:avLst/>
              <a:gdLst/>
              <a:ahLst/>
              <a:cxnLst/>
              <a:rect l="l" t="t" r="r" b="b"/>
              <a:pathLst>
                <a:path w="5892" h="16527" extrusionOk="0">
                  <a:moveTo>
                    <a:pt x="0" y="0"/>
                  </a:moveTo>
                  <a:lnTo>
                    <a:pt x="4316" y="16526"/>
                  </a:lnTo>
                  <a:cubicBezTo>
                    <a:pt x="5613" y="13696"/>
                    <a:pt x="5892" y="10505"/>
                    <a:pt x="5106" y="7492"/>
                  </a:cubicBezTo>
                  <a:cubicBezTo>
                    <a:pt x="4320" y="4482"/>
                    <a:pt x="2516" y="183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9"/>
            <p:cNvSpPr/>
            <p:nvPr/>
          </p:nvSpPr>
          <p:spPr>
            <a:xfrm>
              <a:off x="6638825" y="3805375"/>
              <a:ext cx="163750" cy="428300"/>
            </a:xfrm>
            <a:custGeom>
              <a:avLst/>
              <a:gdLst/>
              <a:ahLst/>
              <a:cxnLst/>
              <a:rect l="l" t="t" r="r" b="b"/>
              <a:pathLst>
                <a:path w="6550" h="17132" extrusionOk="0">
                  <a:moveTo>
                    <a:pt x="344" y="0"/>
                  </a:moveTo>
                  <a:cubicBezTo>
                    <a:pt x="250" y="0"/>
                    <a:pt x="158" y="44"/>
                    <a:pt x="99" y="125"/>
                  </a:cubicBezTo>
                  <a:cubicBezTo>
                    <a:pt x="0" y="260"/>
                    <a:pt x="30" y="449"/>
                    <a:pt x="166" y="548"/>
                  </a:cubicBezTo>
                  <a:cubicBezTo>
                    <a:pt x="2598" y="2319"/>
                    <a:pt x="4366" y="4900"/>
                    <a:pt x="5142" y="7815"/>
                  </a:cubicBezTo>
                  <a:cubicBezTo>
                    <a:pt x="5928" y="10775"/>
                    <a:pt x="5660" y="13917"/>
                    <a:pt x="4384" y="16702"/>
                  </a:cubicBezTo>
                  <a:cubicBezTo>
                    <a:pt x="4291" y="16902"/>
                    <a:pt x="4438" y="17131"/>
                    <a:pt x="4660" y="17131"/>
                  </a:cubicBezTo>
                  <a:cubicBezTo>
                    <a:pt x="4777" y="17131"/>
                    <a:pt x="4885" y="17062"/>
                    <a:pt x="4935" y="16956"/>
                  </a:cubicBezTo>
                  <a:cubicBezTo>
                    <a:pt x="6269" y="14042"/>
                    <a:pt x="6549" y="10755"/>
                    <a:pt x="5726" y="7659"/>
                  </a:cubicBezTo>
                  <a:cubicBezTo>
                    <a:pt x="4916" y="4610"/>
                    <a:pt x="3067" y="1910"/>
                    <a:pt x="523" y="59"/>
                  </a:cubicBezTo>
                  <a:cubicBezTo>
                    <a:pt x="469" y="19"/>
                    <a:pt x="406"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9"/>
            <p:cNvSpPr/>
            <p:nvPr/>
          </p:nvSpPr>
          <p:spPr>
            <a:xfrm>
              <a:off x="6075000" y="3748150"/>
              <a:ext cx="656725" cy="674650"/>
            </a:xfrm>
            <a:custGeom>
              <a:avLst/>
              <a:gdLst/>
              <a:ahLst/>
              <a:cxnLst/>
              <a:rect l="l" t="t" r="r" b="b"/>
              <a:pathLst>
                <a:path w="26269" h="26986" extrusionOk="0">
                  <a:moveTo>
                    <a:pt x="14959" y="1"/>
                  </a:moveTo>
                  <a:cubicBezTo>
                    <a:pt x="13793" y="1"/>
                    <a:pt x="12625" y="153"/>
                    <a:pt x="11484" y="458"/>
                  </a:cubicBezTo>
                  <a:cubicBezTo>
                    <a:pt x="4285" y="2372"/>
                    <a:pt x="1" y="9761"/>
                    <a:pt x="1915" y="16960"/>
                  </a:cubicBezTo>
                  <a:cubicBezTo>
                    <a:pt x="3522" y="22998"/>
                    <a:pt x="8978" y="26986"/>
                    <a:pt x="14944" y="26986"/>
                  </a:cubicBezTo>
                  <a:cubicBezTo>
                    <a:pt x="16091" y="26986"/>
                    <a:pt x="17257" y="26838"/>
                    <a:pt x="18419" y="26530"/>
                  </a:cubicBezTo>
                  <a:cubicBezTo>
                    <a:pt x="21784" y="25634"/>
                    <a:pt x="24512" y="23542"/>
                    <a:pt x="26269" y="20833"/>
                  </a:cubicBezTo>
                  <a:lnTo>
                    <a:pt x="20123" y="1034"/>
                  </a:lnTo>
                  <a:cubicBezTo>
                    <a:pt x="18476" y="347"/>
                    <a:pt x="16721" y="1"/>
                    <a:pt x="149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9"/>
            <p:cNvSpPr/>
            <p:nvPr/>
          </p:nvSpPr>
          <p:spPr>
            <a:xfrm>
              <a:off x="6066675" y="3740500"/>
              <a:ext cx="673775" cy="689825"/>
            </a:xfrm>
            <a:custGeom>
              <a:avLst/>
              <a:gdLst/>
              <a:ahLst/>
              <a:cxnLst/>
              <a:rect l="l" t="t" r="r" b="b"/>
              <a:pathLst>
                <a:path w="26951" h="27593" extrusionOk="0">
                  <a:moveTo>
                    <a:pt x="15304" y="0"/>
                  </a:moveTo>
                  <a:cubicBezTo>
                    <a:pt x="14114" y="0"/>
                    <a:pt x="12918" y="157"/>
                    <a:pt x="11739" y="471"/>
                  </a:cubicBezTo>
                  <a:cubicBezTo>
                    <a:pt x="4389" y="2426"/>
                    <a:pt x="0" y="9996"/>
                    <a:pt x="1955" y="17345"/>
                  </a:cubicBezTo>
                  <a:cubicBezTo>
                    <a:pt x="3596" y="23510"/>
                    <a:pt x="9187" y="27592"/>
                    <a:pt x="15286" y="27592"/>
                  </a:cubicBezTo>
                  <a:lnTo>
                    <a:pt x="15286" y="27592"/>
                  </a:lnTo>
                  <a:cubicBezTo>
                    <a:pt x="19959" y="27588"/>
                    <a:pt x="24311" y="25222"/>
                    <a:pt x="26856" y="21303"/>
                  </a:cubicBezTo>
                  <a:cubicBezTo>
                    <a:pt x="26951" y="21163"/>
                    <a:pt x="26912" y="20971"/>
                    <a:pt x="26768" y="20879"/>
                  </a:cubicBezTo>
                  <a:cubicBezTo>
                    <a:pt x="26718" y="20846"/>
                    <a:pt x="26661" y="20830"/>
                    <a:pt x="26605" y="20830"/>
                  </a:cubicBezTo>
                  <a:cubicBezTo>
                    <a:pt x="26503" y="20830"/>
                    <a:pt x="26403" y="20881"/>
                    <a:pt x="26346" y="20975"/>
                  </a:cubicBezTo>
                  <a:cubicBezTo>
                    <a:pt x="24569" y="23719"/>
                    <a:pt x="21834" y="25704"/>
                    <a:pt x="18673" y="26543"/>
                  </a:cubicBezTo>
                  <a:cubicBezTo>
                    <a:pt x="17542" y="26844"/>
                    <a:pt x="16406" y="26987"/>
                    <a:pt x="15287" y="26987"/>
                  </a:cubicBezTo>
                  <a:cubicBezTo>
                    <a:pt x="9456" y="26987"/>
                    <a:pt x="4109" y="23083"/>
                    <a:pt x="2541" y="17188"/>
                  </a:cubicBezTo>
                  <a:cubicBezTo>
                    <a:pt x="672" y="10163"/>
                    <a:pt x="4868" y="2925"/>
                    <a:pt x="11895" y="1056"/>
                  </a:cubicBezTo>
                  <a:cubicBezTo>
                    <a:pt x="13023" y="756"/>
                    <a:pt x="14166" y="606"/>
                    <a:pt x="15303" y="606"/>
                  </a:cubicBezTo>
                  <a:cubicBezTo>
                    <a:pt x="17017" y="606"/>
                    <a:pt x="18719" y="946"/>
                    <a:pt x="20339" y="1620"/>
                  </a:cubicBezTo>
                  <a:cubicBezTo>
                    <a:pt x="20377" y="1635"/>
                    <a:pt x="20415" y="1643"/>
                    <a:pt x="20454" y="1643"/>
                  </a:cubicBezTo>
                  <a:cubicBezTo>
                    <a:pt x="20572" y="1643"/>
                    <a:pt x="20685" y="1572"/>
                    <a:pt x="20734" y="1456"/>
                  </a:cubicBezTo>
                  <a:cubicBezTo>
                    <a:pt x="20797" y="1302"/>
                    <a:pt x="20726" y="1125"/>
                    <a:pt x="20572" y="1061"/>
                  </a:cubicBezTo>
                  <a:cubicBezTo>
                    <a:pt x="18877" y="356"/>
                    <a:pt x="17097" y="0"/>
                    <a:pt x="15304" y="0"/>
                  </a:cubicBezTo>
                  <a:close/>
                  <a:moveTo>
                    <a:pt x="15286" y="27592"/>
                  </a:moveTo>
                  <a:cubicBezTo>
                    <a:pt x="15286" y="27592"/>
                    <a:pt x="15286" y="27592"/>
                    <a:pt x="15286" y="27592"/>
                  </a:cubicBezTo>
                  <a:lnTo>
                    <a:pt x="15288" y="27592"/>
                  </a:lnTo>
                  <a:cubicBezTo>
                    <a:pt x="15287" y="27592"/>
                    <a:pt x="15287" y="27592"/>
                    <a:pt x="15286" y="275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9"/>
            <p:cNvSpPr/>
            <p:nvPr/>
          </p:nvSpPr>
          <p:spPr>
            <a:xfrm>
              <a:off x="6271025" y="3841550"/>
              <a:ext cx="328225" cy="505750"/>
            </a:xfrm>
            <a:custGeom>
              <a:avLst/>
              <a:gdLst/>
              <a:ahLst/>
              <a:cxnLst/>
              <a:rect l="l" t="t" r="r" b="b"/>
              <a:pathLst>
                <a:path w="13129" h="20230" extrusionOk="0">
                  <a:moveTo>
                    <a:pt x="4134" y="1"/>
                  </a:moveTo>
                  <a:cubicBezTo>
                    <a:pt x="4062" y="1"/>
                    <a:pt x="3989" y="9"/>
                    <a:pt x="3916" y="27"/>
                  </a:cubicBezTo>
                  <a:cubicBezTo>
                    <a:pt x="3694" y="82"/>
                    <a:pt x="3511" y="213"/>
                    <a:pt x="3370" y="420"/>
                  </a:cubicBezTo>
                  <a:cubicBezTo>
                    <a:pt x="3228" y="626"/>
                    <a:pt x="3196" y="875"/>
                    <a:pt x="3273" y="1165"/>
                  </a:cubicBezTo>
                  <a:lnTo>
                    <a:pt x="3982" y="3834"/>
                  </a:lnTo>
                  <a:lnTo>
                    <a:pt x="3982" y="3834"/>
                  </a:lnTo>
                  <a:cubicBezTo>
                    <a:pt x="2783" y="4222"/>
                    <a:pt x="1848" y="4780"/>
                    <a:pt x="1177" y="5508"/>
                  </a:cubicBezTo>
                  <a:cubicBezTo>
                    <a:pt x="283" y="6477"/>
                    <a:pt x="1" y="7586"/>
                    <a:pt x="333" y="8833"/>
                  </a:cubicBezTo>
                  <a:cubicBezTo>
                    <a:pt x="469" y="9345"/>
                    <a:pt x="654" y="9773"/>
                    <a:pt x="887" y="10119"/>
                  </a:cubicBezTo>
                  <a:cubicBezTo>
                    <a:pt x="1121" y="10464"/>
                    <a:pt x="1380" y="10737"/>
                    <a:pt x="1662" y="10942"/>
                  </a:cubicBezTo>
                  <a:cubicBezTo>
                    <a:pt x="1945" y="11145"/>
                    <a:pt x="2320" y="11301"/>
                    <a:pt x="2787" y="11410"/>
                  </a:cubicBezTo>
                  <a:cubicBezTo>
                    <a:pt x="3235" y="11516"/>
                    <a:pt x="3690" y="11587"/>
                    <a:pt x="4148" y="11624"/>
                  </a:cubicBezTo>
                  <a:cubicBezTo>
                    <a:pt x="4586" y="11658"/>
                    <a:pt x="5164" y="11681"/>
                    <a:pt x="5880" y="11692"/>
                  </a:cubicBezTo>
                  <a:lnTo>
                    <a:pt x="7774" y="11696"/>
                  </a:lnTo>
                  <a:cubicBezTo>
                    <a:pt x="7810" y="11695"/>
                    <a:pt x="7845" y="11694"/>
                    <a:pt x="7880" y="11694"/>
                  </a:cubicBezTo>
                  <a:cubicBezTo>
                    <a:pt x="8350" y="11694"/>
                    <a:pt x="8734" y="11760"/>
                    <a:pt x="9033" y="11888"/>
                  </a:cubicBezTo>
                  <a:cubicBezTo>
                    <a:pt x="9353" y="12028"/>
                    <a:pt x="9544" y="12209"/>
                    <a:pt x="9602" y="12430"/>
                  </a:cubicBezTo>
                  <a:cubicBezTo>
                    <a:pt x="9678" y="12711"/>
                    <a:pt x="9649" y="12968"/>
                    <a:pt x="9519" y="13200"/>
                  </a:cubicBezTo>
                  <a:cubicBezTo>
                    <a:pt x="9389" y="13431"/>
                    <a:pt x="9200" y="13616"/>
                    <a:pt x="8954" y="13754"/>
                  </a:cubicBezTo>
                  <a:cubicBezTo>
                    <a:pt x="8691" y="13902"/>
                    <a:pt x="8417" y="14027"/>
                    <a:pt x="8135" y="14131"/>
                  </a:cubicBezTo>
                  <a:cubicBezTo>
                    <a:pt x="7857" y="14236"/>
                    <a:pt x="7568" y="14311"/>
                    <a:pt x="7274" y="14352"/>
                  </a:cubicBezTo>
                  <a:cubicBezTo>
                    <a:pt x="6893" y="14437"/>
                    <a:pt x="6505" y="14480"/>
                    <a:pt x="6116" y="14482"/>
                  </a:cubicBezTo>
                  <a:cubicBezTo>
                    <a:pt x="6103" y="14482"/>
                    <a:pt x="6091" y="14482"/>
                    <a:pt x="6078" y="14482"/>
                  </a:cubicBezTo>
                  <a:cubicBezTo>
                    <a:pt x="5712" y="14482"/>
                    <a:pt x="5425" y="14464"/>
                    <a:pt x="5216" y="14426"/>
                  </a:cubicBezTo>
                  <a:cubicBezTo>
                    <a:pt x="5000" y="14389"/>
                    <a:pt x="4743" y="14333"/>
                    <a:pt x="4445" y="14261"/>
                  </a:cubicBezTo>
                  <a:cubicBezTo>
                    <a:pt x="4147" y="14189"/>
                    <a:pt x="3965" y="14149"/>
                    <a:pt x="3898" y="14140"/>
                  </a:cubicBezTo>
                  <a:cubicBezTo>
                    <a:pt x="3749" y="14111"/>
                    <a:pt x="3608" y="14096"/>
                    <a:pt x="3476" y="14096"/>
                  </a:cubicBezTo>
                  <a:cubicBezTo>
                    <a:pt x="3291" y="14096"/>
                    <a:pt x="3123" y="14124"/>
                    <a:pt x="2970" y="14180"/>
                  </a:cubicBezTo>
                  <a:cubicBezTo>
                    <a:pt x="2708" y="14278"/>
                    <a:pt x="2514" y="14443"/>
                    <a:pt x="2389" y="14678"/>
                  </a:cubicBezTo>
                  <a:cubicBezTo>
                    <a:pt x="2267" y="14904"/>
                    <a:pt x="2195" y="15156"/>
                    <a:pt x="2181" y="15412"/>
                  </a:cubicBezTo>
                  <a:cubicBezTo>
                    <a:pt x="2165" y="15667"/>
                    <a:pt x="2230" y="15914"/>
                    <a:pt x="2376" y="16149"/>
                  </a:cubicBezTo>
                  <a:cubicBezTo>
                    <a:pt x="2520" y="16385"/>
                    <a:pt x="2731" y="16558"/>
                    <a:pt x="3008" y="16668"/>
                  </a:cubicBezTo>
                  <a:cubicBezTo>
                    <a:pt x="3963" y="17015"/>
                    <a:pt x="4959" y="17189"/>
                    <a:pt x="5996" y="17189"/>
                  </a:cubicBezTo>
                  <a:cubicBezTo>
                    <a:pt x="6569" y="17189"/>
                    <a:pt x="7155" y="17136"/>
                    <a:pt x="7753" y="17030"/>
                  </a:cubicBezTo>
                  <a:lnTo>
                    <a:pt x="7753" y="17030"/>
                  </a:lnTo>
                  <a:lnTo>
                    <a:pt x="8416" y="19521"/>
                  </a:lnTo>
                  <a:cubicBezTo>
                    <a:pt x="8519" y="19905"/>
                    <a:pt x="8736" y="20133"/>
                    <a:pt x="9071" y="20205"/>
                  </a:cubicBezTo>
                  <a:cubicBezTo>
                    <a:pt x="9148" y="20221"/>
                    <a:pt x="9223" y="20229"/>
                    <a:pt x="9297" y="20229"/>
                  </a:cubicBezTo>
                  <a:cubicBezTo>
                    <a:pt x="9540" y="20229"/>
                    <a:pt x="9760" y="20138"/>
                    <a:pt x="9958" y="19955"/>
                  </a:cubicBezTo>
                  <a:cubicBezTo>
                    <a:pt x="10214" y="19718"/>
                    <a:pt x="10294" y="19415"/>
                    <a:pt x="10196" y="19048"/>
                  </a:cubicBezTo>
                  <a:lnTo>
                    <a:pt x="9536" y="16566"/>
                  </a:lnTo>
                  <a:lnTo>
                    <a:pt x="9536" y="16566"/>
                  </a:lnTo>
                  <a:cubicBezTo>
                    <a:pt x="10126" y="16352"/>
                    <a:pt x="10655" y="16086"/>
                    <a:pt x="11122" y="15769"/>
                  </a:cubicBezTo>
                  <a:cubicBezTo>
                    <a:pt x="11896" y="15243"/>
                    <a:pt x="12446" y="14580"/>
                    <a:pt x="12773" y="13781"/>
                  </a:cubicBezTo>
                  <a:cubicBezTo>
                    <a:pt x="13100" y="12980"/>
                    <a:pt x="13129" y="12108"/>
                    <a:pt x="12859" y="11164"/>
                  </a:cubicBezTo>
                  <a:cubicBezTo>
                    <a:pt x="12695" y="10578"/>
                    <a:pt x="12457" y="10095"/>
                    <a:pt x="12146" y="9716"/>
                  </a:cubicBezTo>
                  <a:cubicBezTo>
                    <a:pt x="11833" y="9337"/>
                    <a:pt x="11442" y="9051"/>
                    <a:pt x="10970" y="8855"/>
                  </a:cubicBezTo>
                  <a:cubicBezTo>
                    <a:pt x="10486" y="8659"/>
                    <a:pt x="9979" y="8528"/>
                    <a:pt x="9460" y="8469"/>
                  </a:cubicBezTo>
                  <a:cubicBezTo>
                    <a:pt x="8957" y="8408"/>
                    <a:pt x="8349" y="8377"/>
                    <a:pt x="7636" y="8377"/>
                  </a:cubicBezTo>
                  <a:cubicBezTo>
                    <a:pt x="7595" y="8377"/>
                    <a:pt x="7552" y="8377"/>
                    <a:pt x="7509" y="8377"/>
                  </a:cubicBezTo>
                  <a:lnTo>
                    <a:pt x="5638" y="8409"/>
                  </a:lnTo>
                  <a:cubicBezTo>
                    <a:pt x="5559" y="8411"/>
                    <a:pt x="5483" y="8413"/>
                    <a:pt x="5410" y="8413"/>
                  </a:cubicBezTo>
                  <a:cubicBezTo>
                    <a:pt x="4971" y="8413"/>
                    <a:pt x="4634" y="8365"/>
                    <a:pt x="4401" y="8271"/>
                  </a:cubicBezTo>
                  <a:cubicBezTo>
                    <a:pt x="4130" y="8160"/>
                    <a:pt x="3953" y="7952"/>
                    <a:pt x="3871" y="7644"/>
                  </a:cubicBezTo>
                  <a:cubicBezTo>
                    <a:pt x="3803" y="7388"/>
                    <a:pt x="3889" y="7145"/>
                    <a:pt x="4130" y="6916"/>
                  </a:cubicBezTo>
                  <a:cubicBezTo>
                    <a:pt x="4371" y="6687"/>
                    <a:pt x="4663" y="6520"/>
                    <a:pt x="5005" y="6416"/>
                  </a:cubicBezTo>
                  <a:cubicBezTo>
                    <a:pt x="5348" y="6312"/>
                    <a:pt x="5675" y="6227"/>
                    <a:pt x="5987" y="6162"/>
                  </a:cubicBezTo>
                  <a:cubicBezTo>
                    <a:pt x="6549" y="6077"/>
                    <a:pt x="7115" y="6035"/>
                    <a:pt x="7682" y="6035"/>
                  </a:cubicBezTo>
                  <a:cubicBezTo>
                    <a:pt x="8039" y="6035"/>
                    <a:pt x="8395" y="6052"/>
                    <a:pt x="8751" y="6085"/>
                  </a:cubicBezTo>
                  <a:cubicBezTo>
                    <a:pt x="8804" y="6089"/>
                    <a:pt x="8856" y="6090"/>
                    <a:pt x="8906" y="6090"/>
                  </a:cubicBezTo>
                  <a:cubicBezTo>
                    <a:pt x="9203" y="6090"/>
                    <a:pt x="9458" y="6035"/>
                    <a:pt x="9675" y="5923"/>
                  </a:cubicBezTo>
                  <a:cubicBezTo>
                    <a:pt x="9928" y="5791"/>
                    <a:pt x="10092" y="5598"/>
                    <a:pt x="10166" y="5346"/>
                  </a:cubicBezTo>
                  <a:cubicBezTo>
                    <a:pt x="10239" y="5101"/>
                    <a:pt x="10257" y="4843"/>
                    <a:pt x="10219" y="4592"/>
                  </a:cubicBezTo>
                  <a:cubicBezTo>
                    <a:pt x="10180" y="4340"/>
                    <a:pt x="10052" y="4107"/>
                    <a:pt x="9834" y="3891"/>
                  </a:cubicBezTo>
                  <a:cubicBezTo>
                    <a:pt x="9617" y="3675"/>
                    <a:pt x="9339" y="3538"/>
                    <a:pt x="9004" y="3481"/>
                  </a:cubicBezTo>
                  <a:cubicBezTo>
                    <a:pt x="8572" y="3403"/>
                    <a:pt x="8221" y="3351"/>
                    <a:pt x="7947" y="3323"/>
                  </a:cubicBezTo>
                  <a:cubicBezTo>
                    <a:pt x="7778" y="3305"/>
                    <a:pt x="7566" y="3297"/>
                    <a:pt x="7311" y="3297"/>
                  </a:cubicBezTo>
                  <a:cubicBezTo>
                    <a:pt x="7156" y="3297"/>
                    <a:pt x="6985" y="3300"/>
                    <a:pt x="6798" y="3306"/>
                  </a:cubicBezTo>
                  <a:cubicBezTo>
                    <a:pt x="6451" y="3319"/>
                    <a:pt x="6105" y="3354"/>
                    <a:pt x="5763" y="3408"/>
                  </a:cubicBezTo>
                  <a:lnTo>
                    <a:pt x="5763" y="3408"/>
                  </a:lnTo>
                  <a:lnTo>
                    <a:pt x="5040" y="695"/>
                  </a:lnTo>
                  <a:cubicBezTo>
                    <a:pt x="4969" y="422"/>
                    <a:pt x="4819" y="228"/>
                    <a:pt x="4591" y="116"/>
                  </a:cubicBezTo>
                  <a:cubicBezTo>
                    <a:pt x="4438" y="39"/>
                    <a:pt x="4286" y="1"/>
                    <a:pt x="41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9"/>
            <p:cNvSpPr/>
            <p:nvPr/>
          </p:nvSpPr>
          <p:spPr>
            <a:xfrm>
              <a:off x="6113225" y="4300200"/>
              <a:ext cx="15200" cy="65200"/>
            </a:xfrm>
            <a:custGeom>
              <a:avLst/>
              <a:gdLst/>
              <a:ahLst/>
              <a:cxnLst/>
              <a:rect l="l" t="t" r="r" b="b"/>
              <a:pathLst>
                <a:path w="608" h="2608" extrusionOk="0">
                  <a:moveTo>
                    <a:pt x="304" y="0"/>
                  </a:moveTo>
                  <a:cubicBezTo>
                    <a:pt x="140" y="0"/>
                    <a:pt x="4" y="132"/>
                    <a:pt x="2" y="296"/>
                  </a:cubicBezTo>
                  <a:lnTo>
                    <a:pt x="2" y="2305"/>
                  </a:lnTo>
                  <a:cubicBezTo>
                    <a:pt x="0" y="2472"/>
                    <a:pt x="137" y="2607"/>
                    <a:pt x="304" y="2607"/>
                  </a:cubicBezTo>
                  <a:cubicBezTo>
                    <a:pt x="471" y="2607"/>
                    <a:pt x="607" y="2472"/>
                    <a:pt x="607" y="2305"/>
                  </a:cubicBezTo>
                  <a:lnTo>
                    <a:pt x="607" y="296"/>
                  </a:lnTo>
                  <a:cubicBezTo>
                    <a:pt x="603" y="132"/>
                    <a:pt x="468" y="0"/>
                    <a:pt x="3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9"/>
            <p:cNvSpPr/>
            <p:nvPr/>
          </p:nvSpPr>
          <p:spPr>
            <a:xfrm>
              <a:off x="6148625" y="4350075"/>
              <a:ext cx="15350" cy="68525"/>
            </a:xfrm>
            <a:custGeom>
              <a:avLst/>
              <a:gdLst/>
              <a:ahLst/>
              <a:cxnLst/>
              <a:rect l="l" t="t" r="r" b="b"/>
              <a:pathLst>
                <a:path w="614" h="2741" extrusionOk="0">
                  <a:moveTo>
                    <a:pt x="306" y="0"/>
                  </a:moveTo>
                  <a:cubicBezTo>
                    <a:pt x="137" y="0"/>
                    <a:pt x="0" y="140"/>
                    <a:pt x="4" y="310"/>
                  </a:cubicBezTo>
                  <a:lnTo>
                    <a:pt x="4" y="2437"/>
                  </a:lnTo>
                  <a:cubicBezTo>
                    <a:pt x="3" y="2605"/>
                    <a:pt x="139" y="2740"/>
                    <a:pt x="306" y="2740"/>
                  </a:cubicBezTo>
                  <a:cubicBezTo>
                    <a:pt x="474" y="2740"/>
                    <a:pt x="609" y="2605"/>
                    <a:pt x="609" y="2437"/>
                  </a:cubicBezTo>
                  <a:lnTo>
                    <a:pt x="609" y="310"/>
                  </a:lnTo>
                  <a:cubicBezTo>
                    <a:pt x="613" y="140"/>
                    <a:pt x="477" y="0"/>
                    <a:pt x="3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9"/>
            <p:cNvSpPr/>
            <p:nvPr/>
          </p:nvSpPr>
          <p:spPr>
            <a:xfrm>
              <a:off x="6219575" y="4409475"/>
              <a:ext cx="15200" cy="65250"/>
            </a:xfrm>
            <a:custGeom>
              <a:avLst/>
              <a:gdLst/>
              <a:ahLst/>
              <a:cxnLst/>
              <a:rect l="l" t="t" r="r" b="b"/>
              <a:pathLst>
                <a:path w="608" h="2610" extrusionOk="0">
                  <a:moveTo>
                    <a:pt x="304" y="1"/>
                  </a:moveTo>
                  <a:cubicBezTo>
                    <a:pt x="140" y="1"/>
                    <a:pt x="5" y="133"/>
                    <a:pt x="1" y="297"/>
                  </a:cubicBezTo>
                  <a:lnTo>
                    <a:pt x="1" y="2306"/>
                  </a:lnTo>
                  <a:cubicBezTo>
                    <a:pt x="1" y="2473"/>
                    <a:pt x="136" y="2609"/>
                    <a:pt x="304" y="2609"/>
                  </a:cubicBezTo>
                  <a:cubicBezTo>
                    <a:pt x="471" y="2609"/>
                    <a:pt x="608" y="2474"/>
                    <a:pt x="608" y="2306"/>
                  </a:cubicBezTo>
                  <a:lnTo>
                    <a:pt x="608" y="297"/>
                  </a:lnTo>
                  <a:cubicBezTo>
                    <a:pt x="604" y="133"/>
                    <a:pt x="468"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9"/>
            <p:cNvSpPr/>
            <p:nvPr/>
          </p:nvSpPr>
          <p:spPr>
            <a:xfrm>
              <a:off x="6320050" y="4459725"/>
              <a:ext cx="15175" cy="59300"/>
            </a:xfrm>
            <a:custGeom>
              <a:avLst/>
              <a:gdLst/>
              <a:ahLst/>
              <a:cxnLst/>
              <a:rect l="l" t="t" r="r" b="b"/>
              <a:pathLst>
                <a:path w="607" h="2372" extrusionOk="0">
                  <a:moveTo>
                    <a:pt x="303" y="0"/>
                  </a:moveTo>
                  <a:cubicBezTo>
                    <a:pt x="139" y="0"/>
                    <a:pt x="5" y="132"/>
                    <a:pt x="1" y="296"/>
                  </a:cubicBezTo>
                  <a:lnTo>
                    <a:pt x="1" y="2068"/>
                  </a:lnTo>
                  <a:cubicBezTo>
                    <a:pt x="1" y="2235"/>
                    <a:pt x="136" y="2372"/>
                    <a:pt x="303" y="2372"/>
                  </a:cubicBezTo>
                  <a:cubicBezTo>
                    <a:pt x="471" y="2372"/>
                    <a:pt x="606" y="2235"/>
                    <a:pt x="606" y="2068"/>
                  </a:cubicBezTo>
                  <a:lnTo>
                    <a:pt x="606" y="296"/>
                  </a:lnTo>
                  <a:cubicBezTo>
                    <a:pt x="602" y="132"/>
                    <a:pt x="468" y="0"/>
                    <a:pt x="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9"/>
            <p:cNvSpPr/>
            <p:nvPr/>
          </p:nvSpPr>
          <p:spPr>
            <a:xfrm>
              <a:off x="6429225" y="4480050"/>
              <a:ext cx="15375" cy="36025"/>
            </a:xfrm>
            <a:custGeom>
              <a:avLst/>
              <a:gdLst/>
              <a:ahLst/>
              <a:cxnLst/>
              <a:rect l="l" t="t" r="r" b="b"/>
              <a:pathLst>
                <a:path w="615" h="1441" extrusionOk="0">
                  <a:moveTo>
                    <a:pt x="308" y="0"/>
                  </a:moveTo>
                  <a:cubicBezTo>
                    <a:pt x="137" y="0"/>
                    <a:pt x="0" y="141"/>
                    <a:pt x="6" y="310"/>
                  </a:cubicBezTo>
                  <a:lnTo>
                    <a:pt x="6" y="1138"/>
                  </a:lnTo>
                  <a:cubicBezTo>
                    <a:pt x="4" y="1305"/>
                    <a:pt x="141" y="1440"/>
                    <a:pt x="308" y="1440"/>
                  </a:cubicBezTo>
                  <a:cubicBezTo>
                    <a:pt x="474" y="1440"/>
                    <a:pt x="611" y="1305"/>
                    <a:pt x="611" y="1138"/>
                  </a:cubicBezTo>
                  <a:lnTo>
                    <a:pt x="611" y="310"/>
                  </a:lnTo>
                  <a:cubicBezTo>
                    <a:pt x="615" y="141"/>
                    <a:pt x="478"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9"/>
            <p:cNvSpPr/>
            <p:nvPr/>
          </p:nvSpPr>
          <p:spPr>
            <a:xfrm>
              <a:off x="6644975" y="4439050"/>
              <a:ext cx="15150" cy="47500"/>
            </a:xfrm>
            <a:custGeom>
              <a:avLst/>
              <a:gdLst/>
              <a:ahLst/>
              <a:cxnLst/>
              <a:rect l="l" t="t" r="r" b="b"/>
              <a:pathLst>
                <a:path w="606" h="1900" extrusionOk="0">
                  <a:moveTo>
                    <a:pt x="304" y="0"/>
                  </a:moveTo>
                  <a:cubicBezTo>
                    <a:pt x="139" y="0"/>
                    <a:pt x="4" y="132"/>
                    <a:pt x="0" y="296"/>
                  </a:cubicBezTo>
                  <a:lnTo>
                    <a:pt x="0" y="1596"/>
                  </a:lnTo>
                  <a:cubicBezTo>
                    <a:pt x="0" y="1764"/>
                    <a:pt x="136" y="1899"/>
                    <a:pt x="304" y="1899"/>
                  </a:cubicBezTo>
                  <a:cubicBezTo>
                    <a:pt x="471" y="1899"/>
                    <a:pt x="606" y="1762"/>
                    <a:pt x="606" y="1596"/>
                  </a:cubicBezTo>
                  <a:lnTo>
                    <a:pt x="606" y="296"/>
                  </a:lnTo>
                  <a:cubicBezTo>
                    <a:pt x="602" y="132"/>
                    <a:pt x="468"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9"/>
            <p:cNvSpPr/>
            <p:nvPr/>
          </p:nvSpPr>
          <p:spPr>
            <a:xfrm>
              <a:off x="6692250" y="4388650"/>
              <a:ext cx="15150" cy="65400"/>
            </a:xfrm>
            <a:custGeom>
              <a:avLst/>
              <a:gdLst/>
              <a:ahLst/>
              <a:cxnLst/>
              <a:rect l="l" t="t" r="r" b="b"/>
              <a:pathLst>
                <a:path w="606" h="2616" extrusionOk="0">
                  <a:moveTo>
                    <a:pt x="304" y="1"/>
                  </a:moveTo>
                  <a:cubicBezTo>
                    <a:pt x="136" y="1"/>
                    <a:pt x="0" y="136"/>
                    <a:pt x="0" y="303"/>
                  </a:cubicBezTo>
                  <a:lnTo>
                    <a:pt x="0" y="2312"/>
                  </a:lnTo>
                  <a:cubicBezTo>
                    <a:pt x="0" y="2480"/>
                    <a:pt x="136" y="2616"/>
                    <a:pt x="304" y="2616"/>
                  </a:cubicBezTo>
                  <a:cubicBezTo>
                    <a:pt x="470" y="2616"/>
                    <a:pt x="606" y="2480"/>
                    <a:pt x="606" y="2312"/>
                  </a:cubicBezTo>
                  <a:lnTo>
                    <a:pt x="606" y="303"/>
                  </a:lnTo>
                  <a:cubicBezTo>
                    <a:pt x="606" y="136"/>
                    <a:pt x="470"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9"/>
            <p:cNvSpPr/>
            <p:nvPr/>
          </p:nvSpPr>
          <p:spPr>
            <a:xfrm>
              <a:off x="5411225" y="4030375"/>
              <a:ext cx="793500" cy="793500"/>
            </a:xfrm>
            <a:custGeom>
              <a:avLst/>
              <a:gdLst/>
              <a:ahLst/>
              <a:cxnLst/>
              <a:rect l="l" t="t" r="r" b="b"/>
              <a:pathLst>
                <a:path w="31740" h="31740" extrusionOk="0">
                  <a:moveTo>
                    <a:pt x="15870" y="0"/>
                  </a:moveTo>
                  <a:cubicBezTo>
                    <a:pt x="11661" y="0"/>
                    <a:pt x="7624" y="1671"/>
                    <a:pt x="4649" y="4648"/>
                  </a:cubicBezTo>
                  <a:cubicBezTo>
                    <a:pt x="1673" y="7624"/>
                    <a:pt x="1" y="11661"/>
                    <a:pt x="1" y="15870"/>
                  </a:cubicBezTo>
                  <a:cubicBezTo>
                    <a:pt x="1" y="20078"/>
                    <a:pt x="1673" y="24114"/>
                    <a:pt x="4649" y="27090"/>
                  </a:cubicBezTo>
                  <a:cubicBezTo>
                    <a:pt x="7624" y="30067"/>
                    <a:pt x="11661" y="31739"/>
                    <a:pt x="15870" y="31739"/>
                  </a:cubicBezTo>
                  <a:cubicBezTo>
                    <a:pt x="20079" y="31739"/>
                    <a:pt x="24115" y="30067"/>
                    <a:pt x="27092" y="27090"/>
                  </a:cubicBezTo>
                  <a:cubicBezTo>
                    <a:pt x="30068" y="24114"/>
                    <a:pt x="31740" y="20078"/>
                    <a:pt x="31740" y="15870"/>
                  </a:cubicBezTo>
                  <a:cubicBezTo>
                    <a:pt x="31740" y="11661"/>
                    <a:pt x="30068" y="7624"/>
                    <a:pt x="27092" y="4648"/>
                  </a:cubicBezTo>
                  <a:cubicBezTo>
                    <a:pt x="24115" y="1671"/>
                    <a:pt x="20079" y="0"/>
                    <a:pt x="15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9"/>
            <p:cNvSpPr/>
            <p:nvPr/>
          </p:nvSpPr>
          <p:spPr>
            <a:xfrm>
              <a:off x="5389625" y="4022600"/>
              <a:ext cx="879575" cy="808975"/>
            </a:xfrm>
            <a:custGeom>
              <a:avLst/>
              <a:gdLst/>
              <a:ahLst/>
              <a:cxnLst/>
              <a:rect l="l" t="t" r="r" b="b"/>
              <a:pathLst>
                <a:path w="35183" h="32359" extrusionOk="0">
                  <a:moveTo>
                    <a:pt x="16763" y="607"/>
                  </a:moveTo>
                  <a:cubicBezTo>
                    <a:pt x="19602" y="607"/>
                    <a:pt x="22395" y="1389"/>
                    <a:pt x="24875" y="2912"/>
                  </a:cubicBezTo>
                  <a:cubicBezTo>
                    <a:pt x="32191" y="7401"/>
                    <a:pt x="34491" y="17005"/>
                    <a:pt x="30003" y="24320"/>
                  </a:cubicBezTo>
                  <a:cubicBezTo>
                    <a:pt x="27828" y="27865"/>
                    <a:pt x="24405" y="30348"/>
                    <a:pt x="20360" y="31318"/>
                  </a:cubicBezTo>
                  <a:cubicBezTo>
                    <a:pt x="19146" y="31609"/>
                    <a:pt x="17921" y="31753"/>
                    <a:pt x="16704" y="31753"/>
                  </a:cubicBezTo>
                  <a:cubicBezTo>
                    <a:pt x="13866" y="31753"/>
                    <a:pt x="11075" y="30971"/>
                    <a:pt x="8594" y="29449"/>
                  </a:cubicBezTo>
                  <a:cubicBezTo>
                    <a:pt x="5049" y="27275"/>
                    <a:pt x="2564" y="23850"/>
                    <a:pt x="1595" y="19806"/>
                  </a:cubicBezTo>
                  <a:cubicBezTo>
                    <a:pt x="627" y="15762"/>
                    <a:pt x="1291" y="11585"/>
                    <a:pt x="3465" y="8040"/>
                  </a:cubicBezTo>
                  <a:cubicBezTo>
                    <a:pt x="5640" y="4495"/>
                    <a:pt x="9065" y="2010"/>
                    <a:pt x="13108" y="1042"/>
                  </a:cubicBezTo>
                  <a:cubicBezTo>
                    <a:pt x="14304" y="754"/>
                    <a:pt x="15532" y="608"/>
                    <a:pt x="16763" y="607"/>
                  </a:cubicBezTo>
                  <a:close/>
                  <a:moveTo>
                    <a:pt x="16766" y="0"/>
                  </a:moveTo>
                  <a:cubicBezTo>
                    <a:pt x="15501" y="0"/>
                    <a:pt x="14228" y="150"/>
                    <a:pt x="12967" y="452"/>
                  </a:cubicBezTo>
                  <a:cubicBezTo>
                    <a:pt x="8766" y="1458"/>
                    <a:pt x="5209" y="4039"/>
                    <a:pt x="2950" y="7722"/>
                  </a:cubicBezTo>
                  <a:cubicBezTo>
                    <a:pt x="690" y="11405"/>
                    <a:pt x="0" y="15747"/>
                    <a:pt x="1007" y="19948"/>
                  </a:cubicBezTo>
                  <a:cubicBezTo>
                    <a:pt x="2012" y="24148"/>
                    <a:pt x="4595" y="27706"/>
                    <a:pt x="8276" y="29965"/>
                  </a:cubicBezTo>
                  <a:cubicBezTo>
                    <a:pt x="10855" y="31546"/>
                    <a:pt x="13755" y="32359"/>
                    <a:pt x="16704" y="32359"/>
                  </a:cubicBezTo>
                  <a:cubicBezTo>
                    <a:pt x="17983" y="32357"/>
                    <a:pt x="19258" y="32206"/>
                    <a:pt x="20502" y="31907"/>
                  </a:cubicBezTo>
                  <a:cubicBezTo>
                    <a:pt x="24703" y="30900"/>
                    <a:pt x="28261" y="28319"/>
                    <a:pt x="30519" y="24636"/>
                  </a:cubicBezTo>
                  <a:cubicBezTo>
                    <a:pt x="35182" y="17036"/>
                    <a:pt x="32793" y="7058"/>
                    <a:pt x="25193" y="2395"/>
                  </a:cubicBezTo>
                  <a:cubicBezTo>
                    <a:pt x="22615" y="812"/>
                    <a:pt x="19715" y="0"/>
                    <a:pt x="167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9"/>
            <p:cNvSpPr/>
            <p:nvPr/>
          </p:nvSpPr>
          <p:spPr>
            <a:xfrm>
              <a:off x="5411225" y="3977300"/>
              <a:ext cx="793500" cy="793500"/>
            </a:xfrm>
            <a:custGeom>
              <a:avLst/>
              <a:gdLst/>
              <a:ahLst/>
              <a:cxnLst/>
              <a:rect l="l" t="t" r="r" b="b"/>
              <a:pathLst>
                <a:path w="31740" h="31740" extrusionOk="0">
                  <a:moveTo>
                    <a:pt x="15870" y="0"/>
                  </a:moveTo>
                  <a:cubicBezTo>
                    <a:pt x="11661" y="0"/>
                    <a:pt x="7624" y="1672"/>
                    <a:pt x="4649" y="4648"/>
                  </a:cubicBezTo>
                  <a:cubicBezTo>
                    <a:pt x="1673" y="7624"/>
                    <a:pt x="1" y="11661"/>
                    <a:pt x="1" y="15870"/>
                  </a:cubicBezTo>
                  <a:cubicBezTo>
                    <a:pt x="1" y="20079"/>
                    <a:pt x="1673" y="24115"/>
                    <a:pt x="4649" y="27090"/>
                  </a:cubicBezTo>
                  <a:cubicBezTo>
                    <a:pt x="7624" y="30067"/>
                    <a:pt x="11661" y="31739"/>
                    <a:pt x="15870" y="31739"/>
                  </a:cubicBezTo>
                  <a:cubicBezTo>
                    <a:pt x="20079" y="31739"/>
                    <a:pt x="24115" y="30067"/>
                    <a:pt x="27092" y="27090"/>
                  </a:cubicBezTo>
                  <a:cubicBezTo>
                    <a:pt x="30068" y="24115"/>
                    <a:pt x="31740" y="20079"/>
                    <a:pt x="31740" y="15870"/>
                  </a:cubicBezTo>
                  <a:cubicBezTo>
                    <a:pt x="31740" y="11661"/>
                    <a:pt x="30068" y="7624"/>
                    <a:pt x="27092" y="4648"/>
                  </a:cubicBezTo>
                  <a:cubicBezTo>
                    <a:pt x="24115" y="1672"/>
                    <a:pt x="20079" y="0"/>
                    <a:pt x="15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9"/>
            <p:cNvSpPr/>
            <p:nvPr/>
          </p:nvSpPr>
          <p:spPr>
            <a:xfrm>
              <a:off x="5389625" y="3969800"/>
              <a:ext cx="879575" cy="808700"/>
            </a:xfrm>
            <a:custGeom>
              <a:avLst/>
              <a:gdLst/>
              <a:ahLst/>
              <a:cxnLst/>
              <a:rect l="l" t="t" r="r" b="b"/>
              <a:pathLst>
                <a:path w="35183" h="32348" extrusionOk="0">
                  <a:moveTo>
                    <a:pt x="16759" y="606"/>
                  </a:moveTo>
                  <a:cubicBezTo>
                    <a:pt x="19625" y="606"/>
                    <a:pt x="22434" y="1401"/>
                    <a:pt x="24875" y="2901"/>
                  </a:cubicBezTo>
                  <a:cubicBezTo>
                    <a:pt x="32191" y="7391"/>
                    <a:pt x="34491" y="16994"/>
                    <a:pt x="30003" y="24310"/>
                  </a:cubicBezTo>
                  <a:cubicBezTo>
                    <a:pt x="27828" y="27855"/>
                    <a:pt x="24405" y="30340"/>
                    <a:pt x="20360" y="31309"/>
                  </a:cubicBezTo>
                  <a:cubicBezTo>
                    <a:pt x="19146" y="31599"/>
                    <a:pt x="17921" y="31743"/>
                    <a:pt x="16704" y="31743"/>
                  </a:cubicBezTo>
                  <a:cubicBezTo>
                    <a:pt x="13866" y="31743"/>
                    <a:pt x="11075" y="30961"/>
                    <a:pt x="8594" y="29439"/>
                  </a:cubicBezTo>
                  <a:cubicBezTo>
                    <a:pt x="5049" y="27264"/>
                    <a:pt x="2564" y="23840"/>
                    <a:pt x="1595" y="19797"/>
                  </a:cubicBezTo>
                  <a:cubicBezTo>
                    <a:pt x="628" y="15753"/>
                    <a:pt x="1292" y="11574"/>
                    <a:pt x="3465" y="8029"/>
                  </a:cubicBezTo>
                  <a:cubicBezTo>
                    <a:pt x="6401" y="3246"/>
                    <a:pt x="11521" y="606"/>
                    <a:pt x="16759" y="606"/>
                  </a:cubicBezTo>
                  <a:close/>
                  <a:moveTo>
                    <a:pt x="16761" y="0"/>
                  </a:moveTo>
                  <a:cubicBezTo>
                    <a:pt x="11319" y="0"/>
                    <a:pt x="5999" y="2742"/>
                    <a:pt x="2950" y="7712"/>
                  </a:cubicBezTo>
                  <a:cubicBezTo>
                    <a:pt x="690" y="11394"/>
                    <a:pt x="0" y="15735"/>
                    <a:pt x="1007" y="19936"/>
                  </a:cubicBezTo>
                  <a:cubicBezTo>
                    <a:pt x="2012" y="24137"/>
                    <a:pt x="4595" y="27695"/>
                    <a:pt x="8276" y="29954"/>
                  </a:cubicBezTo>
                  <a:cubicBezTo>
                    <a:pt x="10855" y="31535"/>
                    <a:pt x="13755" y="32348"/>
                    <a:pt x="16704" y="32348"/>
                  </a:cubicBezTo>
                  <a:cubicBezTo>
                    <a:pt x="17983" y="32347"/>
                    <a:pt x="19258" y="32196"/>
                    <a:pt x="20502" y="31896"/>
                  </a:cubicBezTo>
                  <a:cubicBezTo>
                    <a:pt x="24703" y="30891"/>
                    <a:pt x="28259" y="28308"/>
                    <a:pt x="30519" y="24627"/>
                  </a:cubicBezTo>
                  <a:cubicBezTo>
                    <a:pt x="35182" y="17025"/>
                    <a:pt x="32791" y="7047"/>
                    <a:pt x="25191" y="2384"/>
                  </a:cubicBezTo>
                  <a:cubicBezTo>
                    <a:pt x="22560" y="769"/>
                    <a:pt x="19643" y="0"/>
                    <a:pt x="16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9"/>
            <p:cNvSpPr/>
            <p:nvPr/>
          </p:nvSpPr>
          <p:spPr>
            <a:xfrm>
              <a:off x="5951900" y="4069050"/>
              <a:ext cx="240925" cy="604575"/>
            </a:xfrm>
            <a:custGeom>
              <a:avLst/>
              <a:gdLst/>
              <a:ahLst/>
              <a:cxnLst/>
              <a:rect l="l" t="t" r="r" b="b"/>
              <a:pathLst>
                <a:path w="9637" h="24183" extrusionOk="0">
                  <a:moveTo>
                    <a:pt x="1" y="0"/>
                  </a:moveTo>
                  <a:lnTo>
                    <a:pt x="443" y="24182"/>
                  </a:lnTo>
                  <a:cubicBezTo>
                    <a:pt x="2627" y="23054"/>
                    <a:pt x="4460" y="21350"/>
                    <a:pt x="5741" y="19254"/>
                  </a:cubicBezTo>
                  <a:cubicBezTo>
                    <a:pt x="9636" y="12903"/>
                    <a:pt x="7648" y="4597"/>
                    <a:pt x="1296" y="702"/>
                  </a:cubicBezTo>
                  <a:cubicBezTo>
                    <a:pt x="877" y="444"/>
                    <a:pt x="445" y="21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9"/>
            <p:cNvSpPr/>
            <p:nvPr/>
          </p:nvSpPr>
          <p:spPr>
            <a:xfrm>
              <a:off x="5943275" y="4061450"/>
              <a:ext cx="221475" cy="619725"/>
            </a:xfrm>
            <a:custGeom>
              <a:avLst/>
              <a:gdLst/>
              <a:ahLst/>
              <a:cxnLst/>
              <a:rect l="l" t="t" r="r" b="b"/>
              <a:pathLst>
                <a:path w="8859" h="24789" extrusionOk="0">
                  <a:moveTo>
                    <a:pt x="346" y="0"/>
                  </a:moveTo>
                  <a:cubicBezTo>
                    <a:pt x="233" y="0"/>
                    <a:pt x="124" y="65"/>
                    <a:pt x="72" y="174"/>
                  </a:cubicBezTo>
                  <a:cubicBezTo>
                    <a:pt x="1" y="325"/>
                    <a:pt x="64" y="506"/>
                    <a:pt x="217" y="576"/>
                  </a:cubicBezTo>
                  <a:cubicBezTo>
                    <a:pt x="650" y="783"/>
                    <a:pt x="1074" y="1013"/>
                    <a:pt x="1484" y="1264"/>
                  </a:cubicBezTo>
                  <a:cubicBezTo>
                    <a:pt x="4486" y="3105"/>
                    <a:pt x="6591" y="6007"/>
                    <a:pt x="7412" y="9432"/>
                  </a:cubicBezTo>
                  <a:cubicBezTo>
                    <a:pt x="8232" y="12857"/>
                    <a:pt x="7670" y="16396"/>
                    <a:pt x="5828" y="19399"/>
                  </a:cubicBezTo>
                  <a:cubicBezTo>
                    <a:pt x="4573" y="21447"/>
                    <a:pt x="2782" y="23112"/>
                    <a:pt x="650" y="24216"/>
                  </a:cubicBezTo>
                  <a:cubicBezTo>
                    <a:pt x="525" y="24280"/>
                    <a:pt x="462" y="24421"/>
                    <a:pt x="494" y="24556"/>
                  </a:cubicBezTo>
                  <a:cubicBezTo>
                    <a:pt x="527" y="24693"/>
                    <a:pt x="649" y="24788"/>
                    <a:pt x="788" y="24788"/>
                  </a:cubicBezTo>
                  <a:cubicBezTo>
                    <a:pt x="837" y="24788"/>
                    <a:pt x="885" y="24776"/>
                    <a:pt x="928" y="24754"/>
                  </a:cubicBezTo>
                  <a:cubicBezTo>
                    <a:pt x="3159" y="23600"/>
                    <a:pt x="5031" y="21858"/>
                    <a:pt x="6344" y="19716"/>
                  </a:cubicBezTo>
                  <a:cubicBezTo>
                    <a:pt x="8270" y="16576"/>
                    <a:pt x="8859" y="12872"/>
                    <a:pt x="8000" y="9291"/>
                  </a:cubicBezTo>
                  <a:cubicBezTo>
                    <a:pt x="7142" y="5709"/>
                    <a:pt x="4941" y="2674"/>
                    <a:pt x="1800" y="748"/>
                  </a:cubicBezTo>
                  <a:cubicBezTo>
                    <a:pt x="1372" y="485"/>
                    <a:pt x="929" y="244"/>
                    <a:pt x="476" y="29"/>
                  </a:cubicBezTo>
                  <a:cubicBezTo>
                    <a:pt x="434" y="10"/>
                    <a:pt x="390"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9"/>
            <p:cNvSpPr/>
            <p:nvPr/>
          </p:nvSpPr>
          <p:spPr>
            <a:xfrm>
              <a:off x="5804475" y="4695475"/>
              <a:ext cx="105525" cy="15850"/>
            </a:xfrm>
            <a:custGeom>
              <a:avLst/>
              <a:gdLst/>
              <a:ahLst/>
              <a:cxnLst/>
              <a:rect l="l" t="t" r="r" b="b"/>
              <a:pathLst>
                <a:path w="4221" h="634" extrusionOk="0">
                  <a:moveTo>
                    <a:pt x="4220" y="0"/>
                  </a:moveTo>
                  <a:lnTo>
                    <a:pt x="1" y="633"/>
                  </a:lnTo>
                  <a:cubicBezTo>
                    <a:pt x="42" y="633"/>
                    <a:pt x="83" y="634"/>
                    <a:pt x="124" y="634"/>
                  </a:cubicBezTo>
                  <a:cubicBezTo>
                    <a:pt x="1514" y="634"/>
                    <a:pt x="2895" y="420"/>
                    <a:pt x="42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9"/>
            <p:cNvSpPr/>
            <p:nvPr/>
          </p:nvSpPr>
          <p:spPr>
            <a:xfrm>
              <a:off x="5797025" y="4687900"/>
              <a:ext cx="121475" cy="31000"/>
            </a:xfrm>
            <a:custGeom>
              <a:avLst/>
              <a:gdLst/>
              <a:ahLst/>
              <a:cxnLst/>
              <a:rect l="l" t="t" r="r" b="b"/>
              <a:pathLst>
                <a:path w="4859" h="1240" extrusionOk="0">
                  <a:moveTo>
                    <a:pt x="4519" y="1"/>
                  </a:moveTo>
                  <a:cubicBezTo>
                    <a:pt x="4489" y="1"/>
                    <a:pt x="4458" y="6"/>
                    <a:pt x="4427" y="15"/>
                  </a:cubicBezTo>
                  <a:cubicBezTo>
                    <a:pt x="3134" y="426"/>
                    <a:pt x="1785" y="634"/>
                    <a:pt x="428" y="634"/>
                  </a:cubicBezTo>
                  <a:lnTo>
                    <a:pt x="299" y="634"/>
                  </a:lnTo>
                  <a:cubicBezTo>
                    <a:pt x="134" y="637"/>
                    <a:pt x="2" y="771"/>
                    <a:pt x="1" y="935"/>
                  </a:cubicBezTo>
                  <a:cubicBezTo>
                    <a:pt x="1" y="1100"/>
                    <a:pt x="131" y="1234"/>
                    <a:pt x="295" y="1239"/>
                  </a:cubicBezTo>
                  <a:lnTo>
                    <a:pt x="428" y="1239"/>
                  </a:lnTo>
                  <a:cubicBezTo>
                    <a:pt x="1846" y="1239"/>
                    <a:pt x="3258" y="1022"/>
                    <a:pt x="4611" y="592"/>
                  </a:cubicBezTo>
                  <a:cubicBezTo>
                    <a:pt x="4770" y="541"/>
                    <a:pt x="4858" y="371"/>
                    <a:pt x="4807" y="212"/>
                  </a:cubicBezTo>
                  <a:cubicBezTo>
                    <a:pt x="4766" y="83"/>
                    <a:pt x="4647" y="1"/>
                    <a:pt x="4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9"/>
            <p:cNvSpPr/>
            <p:nvPr/>
          </p:nvSpPr>
          <p:spPr>
            <a:xfrm>
              <a:off x="5631600" y="4661475"/>
              <a:ext cx="124425" cy="45875"/>
            </a:xfrm>
            <a:custGeom>
              <a:avLst/>
              <a:gdLst/>
              <a:ahLst/>
              <a:cxnLst/>
              <a:rect l="l" t="t" r="r" b="b"/>
              <a:pathLst>
                <a:path w="4977" h="1835" extrusionOk="0">
                  <a:moveTo>
                    <a:pt x="1" y="1"/>
                  </a:moveTo>
                  <a:lnTo>
                    <a:pt x="1" y="1"/>
                  </a:lnTo>
                  <a:cubicBezTo>
                    <a:pt x="1522" y="936"/>
                    <a:pt x="3212" y="1559"/>
                    <a:pt x="4977" y="1834"/>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9"/>
            <p:cNvSpPr/>
            <p:nvPr/>
          </p:nvSpPr>
          <p:spPr>
            <a:xfrm>
              <a:off x="5623050" y="4653925"/>
              <a:ext cx="140825" cy="61000"/>
            </a:xfrm>
            <a:custGeom>
              <a:avLst/>
              <a:gdLst/>
              <a:ahLst/>
              <a:cxnLst/>
              <a:rect l="l" t="t" r="r" b="b"/>
              <a:pathLst>
                <a:path w="5633" h="2440" extrusionOk="0">
                  <a:moveTo>
                    <a:pt x="344" y="1"/>
                  </a:moveTo>
                  <a:cubicBezTo>
                    <a:pt x="243" y="1"/>
                    <a:pt x="144" y="52"/>
                    <a:pt x="88" y="145"/>
                  </a:cubicBezTo>
                  <a:cubicBezTo>
                    <a:pt x="0" y="287"/>
                    <a:pt x="43" y="472"/>
                    <a:pt x="184" y="560"/>
                  </a:cubicBezTo>
                  <a:cubicBezTo>
                    <a:pt x="1739" y="1518"/>
                    <a:pt x="3468" y="2154"/>
                    <a:pt x="5272" y="2436"/>
                  </a:cubicBezTo>
                  <a:cubicBezTo>
                    <a:pt x="5288" y="2438"/>
                    <a:pt x="5303" y="2440"/>
                    <a:pt x="5320" y="2440"/>
                  </a:cubicBezTo>
                  <a:cubicBezTo>
                    <a:pt x="5478" y="2438"/>
                    <a:pt x="5609" y="2317"/>
                    <a:pt x="5621" y="2160"/>
                  </a:cubicBezTo>
                  <a:cubicBezTo>
                    <a:pt x="5633" y="2002"/>
                    <a:pt x="5522" y="1861"/>
                    <a:pt x="5366" y="1837"/>
                  </a:cubicBezTo>
                  <a:cubicBezTo>
                    <a:pt x="3642" y="1568"/>
                    <a:pt x="1988" y="959"/>
                    <a:pt x="502" y="45"/>
                  </a:cubicBezTo>
                  <a:cubicBezTo>
                    <a:pt x="452" y="15"/>
                    <a:pt x="398" y="1"/>
                    <a:pt x="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9"/>
            <p:cNvSpPr/>
            <p:nvPr/>
          </p:nvSpPr>
          <p:spPr>
            <a:xfrm>
              <a:off x="5442950" y="4036750"/>
              <a:ext cx="459775" cy="552975"/>
            </a:xfrm>
            <a:custGeom>
              <a:avLst/>
              <a:gdLst/>
              <a:ahLst/>
              <a:cxnLst/>
              <a:rect l="l" t="t" r="r" b="b"/>
              <a:pathLst>
                <a:path w="18391" h="22119" extrusionOk="0">
                  <a:moveTo>
                    <a:pt x="14614" y="0"/>
                  </a:moveTo>
                  <a:cubicBezTo>
                    <a:pt x="10078" y="0"/>
                    <a:pt x="5649" y="2288"/>
                    <a:pt x="3104" y="6437"/>
                  </a:cubicBezTo>
                  <a:cubicBezTo>
                    <a:pt x="0" y="11495"/>
                    <a:pt x="632" y="17796"/>
                    <a:pt x="4226" y="22118"/>
                  </a:cubicBezTo>
                  <a:lnTo>
                    <a:pt x="18391" y="542"/>
                  </a:lnTo>
                  <a:cubicBezTo>
                    <a:pt x="17149" y="178"/>
                    <a:pt x="15877" y="0"/>
                    <a:pt x="146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9"/>
            <p:cNvSpPr/>
            <p:nvPr/>
          </p:nvSpPr>
          <p:spPr>
            <a:xfrm>
              <a:off x="5436700" y="4029175"/>
              <a:ext cx="474300" cy="568125"/>
            </a:xfrm>
            <a:custGeom>
              <a:avLst/>
              <a:gdLst/>
              <a:ahLst/>
              <a:cxnLst/>
              <a:rect l="l" t="t" r="r" b="b"/>
              <a:pathLst>
                <a:path w="18972" h="22725" extrusionOk="0">
                  <a:moveTo>
                    <a:pt x="14869" y="0"/>
                  </a:moveTo>
                  <a:cubicBezTo>
                    <a:pt x="10164" y="0"/>
                    <a:pt x="5647" y="2421"/>
                    <a:pt x="3096" y="6582"/>
                  </a:cubicBezTo>
                  <a:cubicBezTo>
                    <a:pt x="0" y="11627"/>
                    <a:pt x="463" y="18069"/>
                    <a:pt x="4243" y="22615"/>
                  </a:cubicBezTo>
                  <a:cubicBezTo>
                    <a:pt x="4300" y="22684"/>
                    <a:pt x="4386" y="22725"/>
                    <a:pt x="4476" y="22725"/>
                  </a:cubicBezTo>
                  <a:lnTo>
                    <a:pt x="4477" y="22725"/>
                  </a:lnTo>
                  <a:cubicBezTo>
                    <a:pt x="4734" y="22725"/>
                    <a:pt x="4875" y="22425"/>
                    <a:pt x="4711" y="22228"/>
                  </a:cubicBezTo>
                  <a:cubicBezTo>
                    <a:pt x="1095" y="17881"/>
                    <a:pt x="654" y="11722"/>
                    <a:pt x="3611" y="6899"/>
                  </a:cubicBezTo>
                  <a:cubicBezTo>
                    <a:pt x="6052" y="2921"/>
                    <a:pt x="10370" y="605"/>
                    <a:pt x="14869" y="605"/>
                  </a:cubicBezTo>
                  <a:cubicBezTo>
                    <a:pt x="16095" y="605"/>
                    <a:pt x="17336" y="778"/>
                    <a:pt x="18555" y="1135"/>
                  </a:cubicBezTo>
                  <a:cubicBezTo>
                    <a:pt x="18582" y="1143"/>
                    <a:pt x="18609" y="1147"/>
                    <a:pt x="18636" y="1147"/>
                  </a:cubicBezTo>
                  <a:cubicBezTo>
                    <a:pt x="18767" y="1147"/>
                    <a:pt x="18887" y="1060"/>
                    <a:pt x="18926" y="928"/>
                  </a:cubicBezTo>
                  <a:cubicBezTo>
                    <a:pt x="18972" y="771"/>
                    <a:pt x="18883" y="604"/>
                    <a:pt x="18726" y="555"/>
                  </a:cubicBezTo>
                  <a:cubicBezTo>
                    <a:pt x="17450" y="180"/>
                    <a:pt x="16152" y="0"/>
                    <a:pt x="14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9"/>
            <p:cNvSpPr/>
            <p:nvPr/>
          </p:nvSpPr>
          <p:spPr>
            <a:xfrm>
              <a:off x="5608850" y="4144975"/>
              <a:ext cx="352525" cy="456450"/>
            </a:xfrm>
            <a:custGeom>
              <a:avLst/>
              <a:gdLst/>
              <a:ahLst/>
              <a:cxnLst/>
              <a:rect l="l" t="t" r="r" b="b"/>
              <a:pathLst>
                <a:path w="14101" h="18258" extrusionOk="0">
                  <a:moveTo>
                    <a:pt x="12328" y="1"/>
                  </a:moveTo>
                  <a:cubicBezTo>
                    <a:pt x="12271" y="1"/>
                    <a:pt x="12212" y="6"/>
                    <a:pt x="12152" y="16"/>
                  </a:cubicBezTo>
                  <a:cubicBezTo>
                    <a:pt x="11905" y="56"/>
                    <a:pt x="11702" y="204"/>
                    <a:pt x="11545" y="460"/>
                  </a:cubicBezTo>
                  <a:lnTo>
                    <a:pt x="10101" y="2812"/>
                  </a:lnTo>
                  <a:lnTo>
                    <a:pt x="10101" y="2812"/>
                  </a:lnTo>
                  <a:cubicBezTo>
                    <a:pt x="9021" y="2227"/>
                    <a:pt x="7998" y="1935"/>
                    <a:pt x="7030" y="1935"/>
                  </a:cubicBezTo>
                  <a:cubicBezTo>
                    <a:pt x="7005" y="1935"/>
                    <a:pt x="6980" y="1935"/>
                    <a:pt x="6955" y="1935"/>
                  </a:cubicBezTo>
                  <a:cubicBezTo>
                    <a:pt x="5637" y="1955"/>
                    <a:pt x="4639" y="2515"/>
                    <a:pt x="3965" y="3615"/>
                  </a:cubicBezTo>
                  <a:cubicBezTo>
                    <a:pt x="3687" y="4067"/>
                    <a:pt x="3505" y="4497"/>
                    <a:pt x="3415" y="4903"/>
                  </a:cubicBezTo>
                  <a:cubicBezTo>
                    <a:pt x="3327" y="5309"/>
                    <a:pt x="3306" y="5686"/>
                    <a:pt x="3354" y="6031"/>
                  </a:cubicBezTo>
                  <a:cubicBezTo>
                    <a:pt x="3401" y="6377"/>
                    <a:pt x="3547" y="6756"/>
                    <a:pt x="3790" y="7170"/>
                  </a:cubicBezTo>
                  <a:cubicBezTo>
                    <a:pt x="4021" y="7568"/>
                    <a:pt x="4283" y="7947"/>
                    <a:pt x="4572" y="8303"/>
                  </a:cubicBezTo>
                  <a:cubicBezTo>
                    <a:pt x="4849" y="8646"/>
                    <a:pt x="5231" y="9079"/>
                    <a:pt x="5716" y="9606"/>
                  </a:cubicBezTo>
                  <a:lnTo>
                    <a:pt x="7019" y="10981"/>
                  </a:lnTo>
                  <a:cubicBezTo>
                    <a:pt x="7383" y="11349"/>
                    <a:pt x="7627" y="11697"/>
                    <a:pt x="7747" y="12025"/>
                  </a:cubicBezTo>
                  <a:cubicBezTo>
                    <a:pt x="7866" y="12353"/>
                    <a:pt x="7866" y="12615"/>
                    <a:pt x="7747" y="12810"/>
                  </a:cubicBezTo>
                  <a:cubicBezTo>
                    <a:pt x="7594" y="13059"/>
                    <a:pt x="7390" y="13217"/>
                    <a:pt x="7132" y="13281"/>
                  </a:cubicBezTo>
                  <a:cubicBezTo>
                    <a:pt x="7019" y="13309"/>
                    <a:pt x="6904" y="13323"/>
                    <a:pt x="6789" y="13323"/>
                  </a:cubicBezTo>
                  <a:cubicBezTo>
                    <a:pt x="6641" y="13323"/>
                    <a:pt x="6491" y="13300"/>
                    <a:pt x="6340" y="13253"/>
                  </a:cubicBezTo>
                  <a:cubicBezTo>
                    <a:pt x="6052" y="13165"/>
                    <a:pt x="5772" y="13053"/>
                    <a:pt x="5503" y="12920"/>
                  </a:cubicBezTo>
                  <a:cubicBezTo>
                    <a:pt x="5234" y="12792"/>
                    <a:pt x="4982" y="12635"/>
                    <a:pt x="4750" y="12450"/>
                  </a:cubicBezTo>
                  <a:cubicBezTo>
                    <a:pt x="4426" y="12232"/>
                    <a:pt x="4126" y="11981"/>
                    <a:pt x="3857" y="11700"/>
                  </a:cubicBezTo>
                  <a:cubicBezTo>
                    <a:pt x="3591" y="11422"/>
                    <a:pt x="3398" y="11193"/>
                    <a:pt x="3277" y="11009"/>
                  </a:cubicBezTo>
                  <a:cubicBezTo>
                    <a:pt x="3156" y="10826"/>
                    <a:pt x="3018" y="10602"/>
                    <a:pt x="2866" y="10337"/>
                  </a:cubicBezTo>
                  <a:cubicBezTo>
                    <a:pt x="2712" y="10072"/>
                    <a:pt x="2616" y="9912"/>
                    <a:pt x="2577" y="9857"/>
                  </a:cubicBezTo>
                  <a:cubicBezTo>
                    <a:pt x="2381" y="9550"/>
                    <a:pt x="2159" y="9336"/>
                    <a:pt x="1907" y="9212"/>
                  </a:cubicBezTo>
                  <a:cubicBezTo>
                    <a:pt x="1748" y="9135"/>
                    <a:pt x="1587" y="9096"/>
                    <a:pt x="1425" y="9096"/>
                  </a:cubicBezTo>
                  <a:cubicBezTo>
                    <a:pt x="1332" y="9096"/>
                    <a:pt x="1239" y="9109"/>
                    <a:pt x="1145" y="9134"/>
                  </a:cubicBezTo>
                  <a:cubicBezTo>
                    <a:pt x="897" y="9202"/>
                    <a:pt x="666" y="9323"/>
                    <a:pt x="469" y="9490"/>
                  </a:cubicBezTo>
                  <a:cubicBezTo>
                    <a:pt x="274" y="9655"/>
                    <a:pt x="141" y="9871"/>
                    <a:pt x="71" y="10140"/>
                  </a:cubicBezTo>
                  <a:cubicBezTo>
                    <a:pt x="1" y="10406"/>
                    <a:pt x="20" y="10677"/>
                    <a:pt x="131" y="10953"/>
                  </a:cubicBezTo>
                  <a:cubicBezTo>
                    <a:pt x="762" y="12400"/>
                    <a:pt x="1766" y="13630"/>
                    <a:pt x="3141" y="14641"/>
                  </a:cubicBezTo>
                  <a:lnTo>
                    <a:pt x="3141" y="14641"/>
                  </a:lnTo>
                  <a:lnTo>
                    <a:pt x="1791" y="16840"/>
                  </a:lnTo>
                  <a:cubicBezTo>
                    <a:pt x="1584" y="17178"/>
                    <a:pt x="1569" y="17493"/>
                    <a:pt x="1748" y="17784"/>
                  </a:cubicBezTo>
                  <a:cubicBezTo>
                    <a:pt x="1927" y="18076"/>
                    <a:pt x="2191" y="18232"/>
                    <a:pt x="2540" y="18255"/>
                  </a:cubicBezTo>
                  <a:cubicBezTo>
                    <a:pt x="2562" y="18257"/>
                    <a:pt x="2584" y="18257"/>
                    <a:pt x="2606" y="18257"/>
                  </a:cubicBezTo>
                  <a:cubicBezTo>
                    <a:pt x="2924" y="18257"/>
                    <a:pt x="3177" y="18106"/>
                    <a:pt x="3362" y="17802"/>
                  </a:cubicBezTo>
                  <a:lnTo>
                    <a:pt x="4705" y="15613"/>
                  </a:lnTo>
                  <a:lnTo>
                    <a:pt x="4705" y="15613"/>
                  </a:lnTo>
                  <a:cubicBezTo>
                    <a:pt x="5268" y="15893"/>
                    <a:pt x="5824" y="16093"/>
                    <a:pt x="6375" y="16213"/>
                  </a:cubicBezTo>
                  <a:cubicBezTo>
                    <a:pt x="6729" y="16290"/>
                    <a:pt x="7074" y="16328"/>
                    <a:pt x="7411" y="16328"/>
                  </a:cubicBezTo>
                  <a:cubicBezTo>
                    <a:pt x="7947" y="16328"/>
                    <a:pt x="8462" y="16231"/>
                    <a:pt x="8955" y="16039"/>
                  </a:cubicBezTo>
                  <a:cubicBezTo>
                    <a:pt x="9760" y="15724"/>
                    <a:pt x="10411" y="15143"/>
                    <a:pt x="10908" y="14298"/>
                  </a:cubicBezTo>
                  <a:cubicBezTo>
                    <a:pt x="11221" y="13774"/>
                    <a:pt x="11406" y="13269"/>
                    <a:pt x="11466" y="12782"/>
                  </a:cubicBezTo>
                  <a:cubicBezTo>
                    <a:pt x="11526" y="12295"/>
                    <a:pt x="11463" y="11813"/>
                    <a:pt x="11280" y="11338"/>
                  </a:cubicBezTo>
                  <a:cubicBezTo>
                    <a:pt x="11089" y="10852"/>
                    <a:pt x="10834" y="10393"/>
                    <a:pt x="10520" y="9977"/>
                  </a:cubicBezTo>
                  <a:cubicBezTo>
                    <a:pt x="10197" y="9546"/>
                    <a:pt x="9772" y="9053"/>
                    <a:pt x="9242" y="8500"/>
                  </a:cubicBezTo>
                  <a:lnTo>
                    <a:pt x="7929" y="7166"/>
                  </a:lnTo>
                  <a:cubicBezTo>
                    <a:pt x="7534" y="6778"/>
                    <a:pt x="7283" y="6449"/>
                    <a:pt x="7176" y="6175"/>
                  </a:cubicBezTo>
                  <a:cubicBezTo>
                    <a:pt x="7068" y="5903"/>
                    <a:pt x="7098" y="5631"/>
                    <a:pt x="7265" y="5359"/>
                  </a:cubicBezTo>
                  <a:cubicBezTo>
                    <a:pt x="7393" y="5149"/>
                    <a:pt x="7606" y="5045"/>
                    <a:pt x="7902" y="5045"/>
                  </a:cubicBezTo>
                  <a:cubicBezTo>
                    <a:pt x="7925" y="5045"/>
                    <a:pt x="7947" y="5045"/>
                    <a:pt x="7971" y="5046"/>
                  </a:cubicBezTo>
                  <a:cubicBezTo>
                    <a:pt x="8301" y="5063"/>
                    <a:pt x="8624" y="5160"/>
                    <a:pt x="8936" y="5335"/>
                  </a:cubicBezTo>
                  <a:cubicBezTo>
                    <a:pt x="9248" y="5511"/>
                    <a:pt x="9535" y="5690"/>
                    <a:pt x="9796" y="5871"/>
                  </a:cubicBezTo>
                  <a:cubicBezTo>
                    <a:pt x="10527" y="6438"/>
                    <a:pt x="11186" y="7094"/>
                    <a:pt x="11758" y="7820"/>
                  </a:cubicBezTo>
                  <a:cubicBezTo>
                    <a:pt x="11991" y="8099"/>
                    <a:pt x="12242" y="8284"/>
                    <a:pt x="12513" y="8378"/>
                  </a:cubicBezTo>
                  <a:cubicBezTo>
                    <a:pt x="12630" y="8418"/>
                    <a:pt x="12743" y="8438"/>
                    <a:pt x="12854" y="8438"/>
                  </a:cubicBezTo>
                  <a:cubicBezTo>
                    <a:pt x="12997" y="8438"/>
                    <a:pt x="13136" y="8404"/>
                    <a:pt x="13268" y="8336"/>
                  </a:cubicBezTo>
                  <a:cubicBezTo>
                    <a:pt x="13496" y="8220"/>
                    <a:pt x="13695" y="8056"/>
                    <a:pt x="13852" y="7854"/>
                  </a:cubicBezTo>
                  <a:cubicBezTo>
                    <a:pt x="14007" y="7652"/>
                    <a:pt x="14087" y="7400"/>
                    <a:pt x="14094" y="7092"/>
                  </a:cubicBezTo>
                  <a:cubicBezTo>
                    <a:pt x="14100" y="6785"/>
                    <a:pt x="14009" y="6491"/>
                    <a:pt x="13819" y="6208"/>
                  </a:cubicBezTo>
                  <a:cubicBezTo>
                    <a:pt x="13577" y="5842"/>
                    <a:pt x="13372" y="5550"/>
                    <a:pt x="13206" y="5334"/>
                  </a:cubicBezTo>
                  <a:cubicBezTo>
                    <a:pt x="13038" y="5117"/>
                    <a:pt x="12777" y="4835"/>
                    <a:pt x="12424" y="4489"/>
                  </a:cubicBezTo>
                  <a:cubicBezTo>
                    <a:pt x="12175" y="4247"/>
                    <a:pt x="11912" y="4020"/>
                    <a:pt x="11636" y="3809"/>
                  </a:cubicBezTo>
                  <a:lnTo>
                    <a:pt x="11636" y="3809"/>
                  </a:lnTo>
                  <a:lnTo>
                    <a:pt x="13104" y="1417"/>
                  </a:lnTo>
                  <a:cubicBezTo>
                    <a:pt x="13251" y="1176"/>
                    <a:pt x="13289" y="934"/>
                    <a:pt x="13215" y="692"/>
                  </a:cubicBezTo>
                  <a:cubicBezTo>
                    <a:pt x="13141" y="449"/>
                    <a:pt x="13006" y="266"/>
                    <a:pt x="12814" y="142"/>
                  </a:cubicBezTo>
                  <a:cubicBezTo>
                    <a:pt x="12667" y="48"/>
                    <a:pt x="12505" y="1"/>
                    <a:pt x="123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9"/>
            <p:cNvSpPr/>
            <p:nvPr/>
          </p:nvSpPr>
          <p:spPr>
            <a:xfrm>
              <a:off x="5472350" y="4588375"/>
              <a:ext cx="15350" cy="65600"/>
            </a:xfrm>
            <a:custGeom>
              <a:avLst/>
              <a:gdLst/>
              <a:ahLst/>
              <a:cxnLst/>
              <a:rect l="l" t="t" r="r" b="b"/>
              <a:pathLst>
                <a:path w="614" h="2624" extrusionOk="0">
                  <a:moveTo>
                    <a:pt x="308" y="1"/>
                  </a:moveTo>
                  <a:cubicBezTo>
                    <a:pt x="137" y="1"/>
                    <a:pt x="0" y="142"/>
                    <a:pt x="4" y="311"/>
                  </a:cubicBezTo>
                  <a:lnTo>
                    <a:pt x="4" y="2320"/>
                  </a:lnTo>
                  <a:cubicBezTo>
                    <a:pt x="4" y="2487"/>
                    <a:pt x="140" y="2624"/>
                    <a:pt x="308" y="2624"/>
                  </a:cubicBezTo>
                  <a:cubicBezTo>
                    <a:pt x="474" y="2624"/>
                    <a:pt x="610" y="2487"/>
                    <a:pt x="610" y="2320"/>
                  </a:cubicBezTo>
                  <a:lnTo>
                    <a:pt x="610" y="311"/>
                  </a:lnTo>
                  <a:cubicBezTo>
                    <a:pt x="614" y="142"/>
                    <a:pt x="477"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9"/>
            <p:cNvSpPr/>
            <p:nvPr/>
          </p:nvSpPr>
          <p:spPr>
            <a:xfrm>
              <a:off x="5507800" y="4638625"/>
              <a:ext cx="15350" cy="68525"/>
            </a:xfrm>
            <a:custGeom>
              <a:avLst/>
              <a:gdLst/>
              <a:ahLst/>
              <a:cxnLst/>
              <a:rect l="l" t="t" r="r" b="b"/>
              <a:pathLst>
                <a:path w="614" h="2741" extrusionOk="0">
                  <a:moveTo>
                    <a:pt x="308" y="0"/>
                  </a:moveTo>
                  <a:cubicBezTo>
                    <a:pt x="137" y="0"/>
                    <a:pt x="0" y="140"/>
                    <a:pt x="4" y="310"/>
                  </a:cubicBezTo>
                  <a:lnTo>
                    <a:pt x="4" y="2437"/>
                  </a:lnTo>
                  <a:cubicBezTo>
                    <a:pt x="4" y="2605"/>
                    <a:pt x="140" y="2740"/>
                    <a:pt x="308" y="2740"/>
                  </a:cubicBezTo>
                  <a:cubicBezTo>
                    <a:pt x="474" y="2740"/>
                    <a:pt x="610" y="2604"/>
                    <a:pt x="610" y="2437"/>
                  </a:cubicBezTo>
                  <a:lnTo>
                    <a:pt x="610" y="310"/>
                  </a:lnTo>
                  <a:cubicBezTo>
                    <a:pt x="614" y="140"/>
                    <a:pt x="477"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9"/>
            <p:cNvSpPr/>
            <p:nvPr/>
          </p:nvSpPr>
          <p:spPr>
            <a:xfrm>
              <a:off x="5578700" y="4697725"/>
              <a:ext cx="15375" cy="65550"/>
            </a:xfrm>
            <a:custGeom>
              <a:avLst/>
              <a:gdLst/>
              <a:ahLst/>
              <a:cxnLst/>
              <a:rect l="l" t="t" r="r" b="b"/>
              <a:pathLst>
                <a:path w="615" h="2622" extrusionOk="0">
                  <a:moveTo>
                    <a:pt x="307" y="0"/>
                  </a:moveTo>
                  <a:cubicBezTo>
                    <a:pt x="137" y="0"/>
                    <a:pt x="1" y="139"/>
                    <a:pt x="5" y="310"/>
                  </a:cubicBezTo>
                  <a:lnTo>
                    <a:pt x="5" y="2318"/>
                  </a:lnTo>
                  <a:cubicBezTo>
                    <a:pt x="5" y="2486"/>
                    <a:pt x="140" y="2621"/>
                    <a:pt x="307" y="2621"/>
                  </a:cubicBezTo>
                  <a:cubicBezTo>
                    <a:pt x="475" y="2621"/>
                    <a:pt x="610" y="2486"/>
                    <a:pt x="610" y="2318"/>
                  </a:cubicBezTo>
                  <a:lnTo>
                    <a:pt x="610" y="310"/>
                  </a:lnTo>
                  <a:cubicBezTo>
                    <a:pt x="614" y="139"/>
                    <a:pt x="477"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9"/>
            <p:cNvSpPr/>
            <p:nvPr/>
          </p:nvSpPr>
          <p:spPr>
            <a:xfrm>
              <a:off x="5679150" y="4747925"/>
              <a:ext cx="15350" cy="59650"/>
            </a:xfrm>
            <a:custGeom>
              <a:avLst/>
              <a:gdLst/>
              <a:ahLst/>
              <a:cxnLst/>
              <a:rect l="l" t="t" r="r" b="b"/>
              <a:pathLst>
                <a:path w="614" h="2386" extrusionOk="0">
                  <a:moveTo>
                    <a:pt x="306" y="0"/>
                  </a:moveTo>
                  <a:cubicBezTo>
                    <a:pt x="137" y="0"/>
                    <a:pt x="0" y="141"/>
                    <a:pt x="4" y="310"/>
                  </a:cubicBezTo>
                  <a:lnTo>
                    <a:pt x="4" y="2082"/>
                  </a:lnTo>
                  <a:cubicBezTo>
                    <a:pt x="4" y="2250"/>
                    <a:pt x="140" y="2386"/>
                    <a:pt x="306" y="2386"/>
                  </a:cubicBezTo>
                  <a:cubicBezTo>
                    <a:pt x="474" y="2386"/>
                    <a:pt x="610" y="2250"/>
                    <a:pt x="610" y="2082"/>
                  </a:cubicBezTo>
                  <a:lnTo>
                    <a:pt x="610" y="310"/>
                  </a:lnTo>
                  <a:cubicBezTo>
                    <a:pt x="614" y="141"/>
                    <a:pt x="477" y="0"/>
                    <a:pt x="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9"/>
            <p:cNvSpPr/>
            <p:nvPr/>
          </p:nvSpPr>
          <p:spPr>
            <a:xfrm>
              <a:off x="5788525" y="4768775"/>
              <a:ext cx="15175" cy="35875"/>
            </a:xfrm>
            <a:custGeom>
              <a:avLst/>
              <a:gdLst/>
              <a:ahLst/>
              <a:cxnLst/>
              <a:rect l="l" t="t" r="r" b="b"/>
              <a:pathLst>
                <a:path w="607" h="1435" extrusionOk="0">
                  <a:moveTo>
                    <a:pt x="304" y="1"/>
                  </a:moveTo>
                  <a:cubicBezTo>
                    <a:pt x="136" y="1"/>
                    <a:pt x="1" y="136"/>
                    <a:pt x="1" y="304"/>
                  </a:cubicBezTo>
                  <a:lnTo>
                    <a:pt x="1" y="1131"/>
                  </a:lnTo>
                  <a:cubicBezTo>
                    <a:pt x="1" y="1298"/>
                    <a:pt x="136" y="1435"/>
                    <a:pt x="304" y="1435"/>
                  </a:cubicBezTo>
                  <a:cubicBezTo>
                    <a:pt x="471" y="1435"/>
                    <a:pt x="606" y="1298"/>
                    <a:pt x="606" y="1131"/>
                  </a:cubicBezTo>
                  <a:lnTo>
                    <a:pt x="606" y="304"/>
                  </a:lnTo>
                  <a:cubicBezTo>
                    <a:pt x="606" y="136"/>
                    <a:pt x="471"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9"/>
            <p:cNvSpPr/>
            <p:nvPr/>
          </p:nvSpPr>
          <p:spPr>
            <a:xfrm>
              <a:off x="6004150" y="4727400"/>
              <a:ext cx="15200" cy="47700"/>
            </a:xfrm>
            <a:custGeom>
              <a:avLst/>
              <a:gdLst/>
              <a:ahLst/>
              <a:cxnLst/>
              <a:rect l="l" t="t" r="r" b="b"/>
              <a:pathLst>
                <a:path w="608" h="1908" extrusionOk="0">
                  <a:moveTo>
                    <a:pt x="304" y="1"/>
                  </a:moveTo>
                  <a:cubicBezTo>
                    <a:pt x="138" y="1"/>
                    <a:pt x="1" y="136"/>
                    <a:pt x="1" y="304"/>
                  </a:cubicBezTo>
                  <a:lnTo>
                    <a:pt x="1" y="1604"/>
                  </a:lnTo>
                  <a:cubicBezTo>
                    <a:pt x="1" y="1772"/>
                    <a:pt x="136" y="1907"/>
                    <a:pt x="304" y="1907"/>
                  </a:cubicBezTo>
                  <a:cubicBezTo>
                    <a:pt x="472" y="1907"/>
                    <a:pt x="608" y="1772"/>
                    <a:pt x="608" y="1604"/>
                  </a:cubicBezTo>
                  <a:lnTo>
                    <a:pt x="608" y="304"/>
                  </a:lnTo>
                  <a:cubicBezTo>
                    <a:pt x="608" y="136"/>
                    <a:pt x="471"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9"/>
            <p:cNvSpPr/>
            <p:nvPr/>
          </p:nvSpPr>
          <p:spPr>
            <a:xfrm>
              <a:off x="6051425" y="4677375"/>
              <a:ext cx="15175" cy="65200"/>
            </a:xfrm>
            <a:custGeom>
              <a:avLst/>
              <a:gdLst/>
              <a:ahLst/>
              <a:cxnLst/>
              <a:rect l="l" t="t" r="r" b="b"/>
              <a:pathLst>
                <a:path w="607" h="2608" extrusionOk="0">
                  <a:moveTo>
                    <a:pt x="304" y="0"/>
                  </a:moveTo>
                  <a:cubicBezTo>
                    <a:pt x="139" y="0"/>
                    <a:pt x="5" y="132"/>
                    <a:pt x="1" y="297"/>
                  </a:cubicBezTo>
                  <a:lnTo>
                    <a:pt x="1" y="2305"/>
                  </a:lnTo>
                  <a:cubicBezTo>
                    <a:pt x="1" y="2472"/>
                    <a:pt x="136" y="2607"/>
                    <a:pt x="304" y="2607"/>
                  </a:cubicBezTo>
                  <a:cubicBezTo>
                    <a:pt x="305" y="2607"/>
                    <a:pt x="306" y="2607"/>
                    <a:pt x="307" y="2607"/>
                  </a:cubicBezTo>
                  <a:cubicBezTo>
                    <a:pt x="472" y="2607"/>
                    <a:pt x="606" y="2471"/>
                    <a:pt x="606" y="2305"/>
                  </a:cubicBezTo>
                  <a:lnTo>
                    <a:pt x="606" y="297"/>
                  </a:lnTo>
                  <a:cubicBezTo>
                    <a:pt x="602" y="132"/>
                    <a:pt x="468"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ZoneTexte 5">
            <a:extLst>
              <a:ext uri="{FF2B5EF4-FFF2-40B4-BE49-F238E27FC236}">
                <a16:creationId xmlns:a16="http://schemas.microsoft.com/office/drawing/2014/main" id="{113B600E-6C6F-67AE-C807-69B668BF8C56}"/>
              </a:ext>
            </a:extLst>
          </p:cNvPr>
          <p:cNvSpPr txBox="1"/>
          <p:nvPr/>
        </p:nvSpPr>
        <p:spPr>
          <a:xfrm>
            <a:off x="8604641" y="4685710"/>
            <a:ext cx="398063" cy="338554"/>
          </a:xfrm>
          <a:prstGeom prst="rect">
            <a:avLst/>
          </a:prstGeom>
          <a:noFill/>
        </p:spPr>
        <p:txBody>
          <a:bodyPr wrap="square" rtlCol="0">
            <a:spAutoFit/>
          </a:bodyPr>
          <a:lstStyle/>
          <a:p>
            <a:r>
              <a:rPr lang="fr-FR" sz="1600" b="1" dirty="0"/>
              <a:t>4</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 dirty="0"/>
              <a:t>Présentation de l’entreprise</a:t>
            </a:r>
            <a:endParaRPr lang="fr-FR" dirty="0"/>
          </a:p>
        </p:txBody>
      </p:sp>
      <p:sp>
        <p:nvSpPr>
          <p:cNvPr id="3" name="Espace réservé du texte 2"/>
          <p:cNvSpPr>
            <a:spLocks noGrp="1"/>
          </p:cNvSpPr>
          <p:nvPr>
            <p:ph type="body" idx="1"/>
          </p:nvPr>
        </p:nvSpPr>
        <p:spPr>
          <a:xfrm>
            <a:off x="3811508" y="2018047"/>
            <a:ext cx="2785200" cy="1789500"/>
          </a:xfrm>
        </p:spPr>
        <p:txBody>
          <a:bodyPr/>
          <a:lstStyle/>
          <a:p>
            <a:endParaRPr lang="fr-FR" dirty="0"/>
          </a:p>
        </p:txBody>
      </p:sp>
      <p:sp>
        <p:nvSpPr>
          <p:cNvPr id="5" name="ZoneTexte 4">
            <a:extLst>
              <a:ext uri="{FF2B5EF4-FFF2-40B4-BE49-F238E27FC236}">
                <a16:creationId xmlns:a16="http://schemas.microsoft.com/office/drawing/2014/main" id="{113B600E-6C6F-67AE-C807-69B668BF8C56}"/>
              </a:ext>
            </a:extLst>
          </p:cNvPr>
          <p:cNvSpPr txBox="1"/>
          <p:nvPr/>
        </p:nvSpPr>
        <p:spPr>
          <a:xfrm>
            <a:off x="8604641" y="4685710"/>
            <a:ext cx="398063" cy="338554"/>
          </a:xfrm>
          <a:prstGeom prst="rect">
            <a:avLst/>
          </a:prstGeom>
          <a:noFill/>
        </p:spPr>
        <p:txBody>
          <a:bodyPr wrap="square" rtlCol="0">
            <a:spAutoFit/>
          </a:bodyPr>
          <a:lstStyle/>
          <a:p>
            <a:r>
              <a:rPr lang="fr-FR" sz="1600" b="1" dirty="0"/>
              <a:t>5</a:t>
            </a:r>
          </a:p>
        </p:txBody>
      </p:sp>
      <p:pic>
        <p:nvPicPr>
          <p:cNvPr id="8" name="Picture 7">
            <a:extLst>
              <a:ext uri="{FF2B5EF4-FFF2-40B4-BE49-F238E27FC236}">
                <a16:creationId xmlns:a16="http://schemas.microsoft.com/office/drawing/2014/main" id="{54C5F9F1-40AA-4E8E-A410-1D772484CF33}"/>
              </a:ext>
            </a:extLst>
          </p:cNvPr>
          <p:cNvPicPr/>
          <p:nvPr/>
        </p:nvPicPr>
        <p:blipFill>
          <a:blip r:embed="rId3"/>
          <a:stretch>
            <a:fillRect/>
          </a:stretch>
        </p:blipFill>
        <p:spPr>
          <a:xfrm>
            <a:off x="626625" y="1072121"/>
            <a:ext cx="7978016" cy="3432220"/>
          </a:xfrm>
          <a:prstGeom prst="rect">
            <a:avLst/>
          </a:prstGeom>
        </p:spPr>
      </p:pic>
      <p:sp>
        <p:nvSpPr>
          <p:cNvPr id="9" name="Rectangle 8">
            <a:extLst>
              <a:ext uri="{FF2B5EF4-FFF2-40B4-BE49-F238E27FC236}">
                <a16:creationId xmlns:a16="http://schemas.microsoft.com/office/drawing/2014/main" id="{A6967724-FA9C-4A63-9256-FB39059D4050}"/>
              </a:ext>
            </a:extLst>
          </p:cNvPr>
          <p:cNvSpPr/>
          <p:nvPr/>
        </p:nvSpPr>
        <p:spPr>
          <a:xfrm>
            <a:off x="7383853" y="159971"/>
            <a:ext cx="1356360" cy="800100"/>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TN"/>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Présentation de l’entreprise</a:t>
            </a:r>
            <a:endParaRPr dirty="0"/>
          </a:p>
        </p:txBody>
      </p:sp>
      <p:sp>
        <p:nvSpPr>
          <p:cNvPr id="12" name="Rectangle 11">
            <a:extLst>
              <a:ext uri="{FF2B5EF4-FFF2-40B4-BE49-F238E27FC236}">
                <a16:creationId xmlns:a16="http://schemas.microsoft.com/office/drawing/2014/main" id="{6899BF89-E29E-42AE-92A9-EC157FB91E1D}"/>
              </a:ext>
            </a:extLst>
          </p:cNvPr>
          <p:cNvSpPr/>
          <p:nvPr/>
        </p:nvSpPr>
        <p:spPr>
          <a:xfrm>
            <a:off x="153132" y="1267476"/>
            <a:ext cx="4563213" cy="3520144"/>
          </a:xfrm>
          <a:prstGeom prst="rect">
            <a:avLst/>
          </a:prstGeom>
          <a:solidFill>
            <a:schemeClr val="bg1"/>
          </a:solidFill>
          <a:ln>
            <a:noFill/>
          </a:ln>
          <a:effectLst>
            <a:outerShdw blurRad="762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br>
              <a:rPr lang="fr-FR" dirty="0">
                <a:solidFill>
                  <a:schemeClr val="tx1"/>
                </a:solidFill>
              </a:rPr>
            </a:br>
            <a:r>
              <a:rPr lang="fr-FR" b="1" dirty="0">
                <a:solidFill>
                  <a:schemeClr val="tx1"/>
                </a:solidFill>
                <a:latin typeface="Montserrat" panose="00000500000000000000" pitchFamily="2" charset="0"/>
              </a:rPr>
              <a:t>COFICAB conçoit et fabrique une large gamme de câbles électriques pour les circuits électriques des véhicules utilitaires légers, conformément aux normes internationales telles que ISO, JASO, SAE et les normes clients, dans toutes les sections et classes de température.</a:t>
            </a:r>
            <a:endParaRPr lang="fr-TN" b="1" dirty="0">
              <a:solidFill>
                <a:schemeClr val="tx1"/>
              </a:solidFill>
              <a:latin typeface="Montserrat" panose="00000500000000000000" pitchFamily="2" charset="0"/>
            </a:endParaRPr>
          </a:p>
        </p:txBody>
      </p:sp>
      <p:cxnSp>
        <p:nvCxnSpPr>
          <p:cNvPr id="16" name="Straight Connector 27">
            <a:extLst>
              <a:ext uri="{FF2B5EF4-FFF2-40B4-BE49-F238E27FC236}">
                <a16:creationId xmlns:a16="http://schemas.microsoft.com/office/drawing/2014/main" id="{83235AAB-6180-4DCE-849B-1635C01D2DC6}"/>
              </a:ext>
            </a:extLst>
          </p:cNvPr>
          <p:cNvCxnSpPr>
            <a:cxnSpLocks/>
          </p:cNvCxnSpPr>
          <p:nvPr/>
        </p:nvCxnSpPr>
        <p:spPr>
          <a:xfrm rot="16200000">
            <a:off x="750901" y="705158"/>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cxnSp>
        <p:nvCxnSpPr>
          <p:cNvPr id="17" name="Straight Connector 26">
            <a:extLst>
              <a:ext uri="{FF2B5EF4-FFF2-40B4-BE49-F238E27FC236}">
                <a16:creationId xmlns:a16="http://schemas.microsoft.com/office/drawing/2014/main" id="{3A1E1B3A-902A-4B55-A1A7-46EB0E8B5273}"/>
              </a:ext>
            </a:extLst>
          </p:cNvPr>
          <p:cNvCxnSpPr>
            <a:cxnSpLocks/>
          </p:cNvCxnSpPr>
          <p:nvPr/>
        </p:nvCxnSpPr>
        <p:spPr>
          <a:xfrm>
            <a:off x="169425" y="1274276"/>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cxnSp>
        <p:nvCxnSpPr>
          <p:cNvPr id="18" name="Straight Connector 29">
            <a:extLst>
              <a:ext uri="{FF2B5EF4-FFF2-40B4-BE49-F238E27FC236}">
                <a16:creationId xmlns:a16="http://schemas.microsoft.com/office/drawing/2014/main" id="{4F6D4FDE-867C-42E1-A3B7-FF82BC9935E2}"/>
              </a:ext>
            </a:extLst>
          </p:cNvPr>
          <p:cNvCxnSpPr>
            <a:cxnSpLocks/>
          </p:cNvCxnSpPr>
          <p:nvPr/>
        </p:nvCxnSpPr>
        <p:spPr>
          <a:xfrm rot="10800000">
            <a:off x="4716346" y="3562884"/>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cxnSp>
        <p:nvCxnSpPr>
          <p:cNvPr id="19" name="Straight Connector 30">
            <a:extLst>
              <a:ext uri="{FF2B5EF4-FFF2-40B4-BE49-F238E27FC236}">
                <a16:creationId xmlns:a16="http://schemas.microsoft.com/office/drawing/2014/main" id="{5B0E820E-497B-4632-A125-8FB0DC8A57BE}"/>
              </a:ext>
            </a:extLst>
          </p:cNvPr>
          <p:cNvCxnSpPr>
            <a:cxnSpLocks/>
          </p:cNvCxnSpPr>
          <p:nvPr/>
        </p:nvCxnSpPr>
        <p:spPr>
          <a:xfrm rot="5400000">
            <a:off x="4173762" y="4218501"/>
            <a:ext cx="0" cy="1138238"/>
          </a:xfrm>
          <a:prstGeom prst="line">
            <a:avLst/>
          </a:prstGeom>
          <a:ln w="38100">
            <a:solidFill>
              <a:srgbClr val="E78263"/>
            </a:solidFill>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A1F2918B-8654-F7CE-7899-8F149E153306}"/>
              </a:ext>
            </a:extLst>
          </p:cNvPr>
          <p:cNvSpPr txBox="1"/>
          <p:nvPr/>
        </p:nvSpPr>
        <p:spPr>
          <a:xfrm>
            <a:off x="8569473" y="4685149"/>
            <a:ext cx="406361" cy="338554"/>
          </a:xfrm>
          <a:prstGeom prst="rect">
            <a:avLst/>
          </a:prstGeom>
          <a:noFill/>
        </p:spPr>
        <p:txBody>
          <a:bodyPr wrap="square" rtlCol="0">
            <a:spAutoFit/>
          </a:bodyPr>
          <a:lstStyle/>
          <a:p>
            <a:r>
              <a:rPr lang="fr-FR" sz="1600" b="1" dirty="0"/>
              <a:t>6</a:t>
            </a:r>
          </a:p>
        </p:txBody>
      </p:sp>
      <p:sp>
        <p:nvSpPr>
          <p:cNvPr id="13" name="Rectangle 12">
            <a:extLst>
              <a:ext uri="{FF2B5EF4-FFF2-40B4-BE49-F238E27FC236}">
                <a16:creationId xmlns:a16="http://schemas.microsoft.com/office/drawing/2014/main" id="{5F64F6FC-8C68-47F5-9F44-92DE49156BF9}"/>
              </a:ext>
            </a:extLst>
          </p:cNvPr>
          <p:cNvSpPr/>
          <p:nvPr/>
        </p:nvSpPr>
        <p:spPr>
          <a:xfrm>
            <a:off x="7542551" y="207975"/>
            <a:ext cx="1356360" cy="800100"/>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TN"/>
          </a:p>
        </p:txBody>
      </p:sp>
      <p:pic>
        <p:nvPicPr>
          <p:cNvPr id="11" name="Picture 10">
            <a:extLst>
              <a:ext uri="{FF2B5EF4-FFF2-40B4-BE49-F238E27FC236}">
                <a16:creationId xmlns:a16="http://schemas.microsoft.com/office/drawing/2014/main" id="{A1DE2EEF-CC9E-46C7-A669-C5A31E098C0E}"/>
              </a:ext>
            </a:extLst>
          </p:cNvPr>
          <p:cNvPicPr/>
          <p:nvPr/>
        </p:nvPicPr>
        <p:blipFill>
          <a:blip r:embed="rId4"/>
          <a:stretch>
            <a:fillRect/>
          </a:stretch>
        </p:blipFill>
        <p:spPr>
          <a:xfrm>
            <a:off x="4951792" y="1207640"/>
            <a:ext cx="4432912" cy="2266563"/>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50"/>
                                        <p:tgtEl>
                                          <p:spTgt spid="16"/>
                                        </p:tgtEl>
                                      </p:cBhvr>
                                    </p:animEffect>
                                  </p:childTnLst>
                                </p:cTn>
                              </p:par>
                            </p:childTnLst>
                          </p:cTn>
                        </p:par>
                        <p:par>
                          <p:cTn id="11" fill="hold">
                            <p:stCondLst>
                              <p:cond delay="250"/>
                            </p:stCondLst>
                            <p:childTnLst>
                              <p:par>
                                <p:cTn id="12" presetID="22" presetClass="entr" presetSubtype="4"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down)">
                                      <p:cBhvr>
                                        <p:cTn id="14" dur="250"/>
                                        <p:tgtEl>
                                          <p:spTgt spid="17"/>
                                        </p:tgtEl>
                                      </p:cBhvr>
                                    </p:animEffect>
                                  </p:childTnLst>
                                </p:cTn>
                              </p:par>
                              <p:par>
                                <p:cTn id="15" presetID="22" presetClass="entr" presetSubtype="1"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250"/>
                                        <p:tgtEl>
                                          <p:spTgt spid="18"/>
                                        </p:tgtEl>
                                      </p:cBhvr>
                                    </p:animEffect>
                                  </p:childTnLst>
                                </p:cTn>
                              </p:par>
                              <p:par>
                                <p:cTn id="18" presetID="22" presetClass="entr" presetSubtype="2"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right)">
                                      <p:cBhvr>
                                        <p:cTn id="20"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3"/>
          <p:cNvSpPr txBox="1">
            <a:spLocks noGrp="1"/>
          </p:cNvSpPr>
          <p:nvPr>
            <p:ph type="title"/>
          </p:nvPr>
        </p:nvSpPr>
        <p:spPr>
          <a:xfrm>
            <a:off x="513903" y="136756"/>
            <a:ext cx="6575161" cy="506743"/>
          </a:xfrm>
          <a:prstGeom prst="rect">
            <a:avLst/>
          </a:prstGeom>
        </p:spPr>
        <p:txBody>
          <a:bodyPr spcFirstLastPara="1" wrap="square" lIns="91425" tIns="91425" rIns="91425" bIns="91425" anchor="t" anchorCtr="0">
            <a:noAutofit/>
          </a:bodyPr>
          <a:lstStyle/>
          <a:p>
            <a:pPr lvl="0" algn="just">
              <a:lnSpc>
                <a:spcPct val="150000"/>
              </a:lnSpc>
              <a:spcBef>
                <a:spcPts val="200"/>
              </a:spcBef>
            </a:pPr>
            <a:r>
              <a:rPr lang="fr-FR" dirty="0"/>
              <a:t>Les départements de COFICAB MED </a:t>
            </a:r>
            <a:endParaRPr lang="fr-TN" dirty="0"/>
          </a:p>
        </p:txBody>
      </p:sp>
      <p:grpSp>
        <p:nvGrpSpPr>
          <p:cNvPr id="7" name="Google Shape;617;p19">
            <a:extLst>
              <a:ext uri="{FF2B5EF4-FFF2-40B4-BE49-F238E27FC236}">
                <a16:creationId xmlns:a16="http://schemas.microsoft.com/office/drawing/2014/main" id="{B98E5213-2CEF-40D8-B9AE-B38DA00BE5AE}"/>
              </a:ext>
            </a:extLst>
          </p:cNvPr>
          <p:cNvGrpSpPr/>
          <p:nvPr/>
        </p:nvGrpSpPr>
        <p:grpSpPr>
          <a:xfrm flipH="1">
            <a:off x="6004425" y="1283325"/>
            <a:ext cx="672700" cy="2635025"/>
            <a:chOff x="2440250" y="1283325"/>
            <a:chExt cx="672700" cy="2635025"/>
          </a:xfrm>
        </p:grpSpPr>
        <p:grpSp>
          <p:nvGrpSpPr>
            <p:cNvPr id="8" name="Google Shape;618;p19">
              <a:extLst>
                <a:ext uri="{FF2B5EF4-FFF2-40B4-BE49-F238E27FC236}">
                  <a16:creationId xmlns:a16="http://schemas.microsoft.com/office/drawing/2014/main" id="{3DDD9B70-4E91-4535-8CE8-3C48F9B8AB95}"/>
                </a:ext>
              </a:extLst>
            </p:cNvPr>
            <p:cNvGrpSpPr/>
            <p:nvPr/>
          </p:nvGrpSpPr>
          <p:grpSpPr>
            <a:xfrm>
              <a:off x="2440325" y="1283325"/>
              <a:ext cx="672625" cy="2635017"/>
              <a:chOff x="2440325" y="1283325"/>
              <a:chExt cx="672625" cy="2635017"/>
            </a:xfrm>
          </p:grpSpPr>
          <p:cxnSp>
            <p:nvCxnSpPr>
              <p:cNvPr id="16" name="Google Shape;619;p19">
                <a:extLst>
                  <a:ext uri="{FF2B5EF4-FFF2-40B4-BE49-F238E27FC236}">
                    <a16:creationId xmlns:a16="http://schemas.microsoft.com/office/drawing/2014/main" id="{AE2D1FE5-0077-4ACF-B8DD-9BC2B3B13740}"/>
                  </a:ext>
                </a:extLst>
              </p:cNvPr>
              <p:cNvCxnSpPr/>
              <p:nvPr/>
            </p:nvCxnSpPr>
            <p:spPr>
              <a:xfrm rot="10800000">
                <a:off x="2706150" y="2984984"/>
                <a:ext cx="406800" cy="0"/>
              </a:xfrm>
              <a:prstGeom prst="straightConnector1">
                <a:avLst/>
              </a:prstGeom>
              <a:noFill/>
              <a:ln w="76200" cap="flat" cmpd="sng">
                <a:solidFill>
                  <a:schemeClr val="accent2"/>
                </a:solidFill>
                <a:prstDash val="solid"/>
                <a:round/>
                <a:headEnd type="none" w="med" len="med"/>
                <a:tailEnd type="none" w="med" len="med"/>
              </a:ln>
            </p:spPr>
          </p:cxnSp>
          <p:cxnSp>
            <p:nvCxnSpPr>
              <p:cNvPr id="17" name="Google Shape;620;p19">
                <a:extLst>
                  <a:ext uri="{FF2B5EF4-FFF2-40B4-BE49-F238E27FC236}">
                    <a16:creationId xmlns:a16="http://schemas.microsoft.com/office/drawing/2014/main" id="{681B232D-7893-4B56-90C4-1F1A3D1CB7D2}"/>
                  </a:ext>
                </a:extLst>
              </p:cNvPr>
              <p:cNvCxnSpPr/>
              <p:nvPr/>
            </p:nvCxnSpPr>
            <p:spPr>
              <a:xfrm rot="10800000">
                <a:off x="2683250" y="1283325"/>
                <a:ext cx="0" cy="2629800"/>
              </a:xfrm>
              <a:prstGeom prst="straightConnector1">
                <a:avLst/>
              </a:prstGeom>
              <a:noFill/>
              <a:ln w="76200" cap="flat" cmpd="sng">
                <a:solidFill>
                  <a:schemeClr val="accent2"/>
                </a:solidFill>
                <a:prstDash val="solid"/>
                <a:round/>
                <a:headEnd type="none" w="med" len="med"/>
                <a:tailEnd type="none" w="med" len="med"/>
              </a:ln>
            </p:spPr>
          </p:cxnSp>
          <p:cxnSp>
            <p:nvCxnSpPr>
              <p:cNvPr id="18" name="Google Shape;621;p19">
                <a:extLst>
                  <a:ext uri="{FF2B5EF4-FFF2-40B4-BE49-F238E27FC236}">
                    <a16:creationId xmlns:a16="http://schemas.microsoft.com/office/drawing/2014/main" id="{37DE81E7-D210-4269-BFF3-F17384D691B2}"/>
                  </a:ext>
                </a:extLst>
              </p:cNvPr>
              <p:cNvCxnSpPr/>
              <p:nvPr/>
            </p:nvCxnSpPr>
            <p:spPr>
              <a:xfrm rot="10800000">
                <a:off x="2440325" y="1296075"/>
                <a:ext cx="281100" cy="0"/>
              </a:xfrm>
              <a:prstGeom prst="straightConnector1">
                <a:avLst/>
              </a:prstGeom>
              <a:noFill/>
              <a:ln w="76200" cap="flat" cmpd="sng">
                <a:solidFill>
                  <a:schemeClr val="accent2"/>
                </a:solidFill>
                <a:prstDash val="solid"/>
                <a:round/>
                <a:headEnd type="none" w="med" len="med"/>
                <a:tailEnd type="none" w="med" len="med"/>
              </a:ln>
            </p:spPr>
          </p:cxnSp>
          <p:cxnSp>
            <p:nvCxnSpPr>
              <p:cNvPr id="19" name="Google Shape;622;p19">
                <a:extLst>
                  <a:ext uri="{FF2B5EF4-FFF2-40B4-BE49-F238E27FC236}">
                    <a16:creationId xmlns:a16="http://schemas.microsoft.com/office/drawing/2014/main" id="{663D789C-97A1-4D1F-BC70-9B4A49B9757A}"/>
                  </a:ext>
                </a:extLst>
              </p:cNvPr>
              <p:cNvCxnSpPr/>
              <p:nvPr/>
            </p:nvCxnSpPr>
            <p:spPr>
              <a:xfrm rot="10800000">
                <a:off x="2440325" y="3918342"/>
                <a:ext cx="281100" cy="0"/>
              </a:xfrm>
              <a:prstGeom prst="straightConnector1">
                <a:avLst/>
              </a:prstGeom>
              <a:noFill/>
              <a:ln w="76200" cap="flat" cmpd="sng">
                <a:solidFill>
                  <a:schemeClr val="accent2"/>
                </a:solidFill>
                <a:prstDash val="solid"/>
                <a:round/>
                <a:headEnd type="none" w="med" len="med"/>
                <a:tailEnd type="none" w="med" len="med"/>
              </a:ln>
            </p:spPr>
          </p:cxnSp>
          <p:cxnSp>
            <p:nvCxnSpPr>
              <p:cNvPr id="20" name="Google Shape;623;p19">
                <a:extLst>
                  <a:ext uri="{FF2B5EF4-FFF2-40B4-BE49-F238E27FC236}">
                    <a16:creationId xmlns:a16="http://schemas.microsoft.com/office/drawing/2014/main" id="{8DA1DDED-4804-498F-A769-DB253E9AE289}"/>
                  </a:ext>
                </a:extLst>
              </p:cNvPr>
              <p:cNvCxnSpPr/>
              <p:nvPr/>
            </p:nvCxnSpPr>
            <p:spPr>
              <a:xfrm rot="10800000">
                <a:off x="2440325" y="2607209"/>
                <a:ext cx="281100" cy="0"/>
              </a:xfrm>
              <a:prstGeom prst="straightConnector1">
                <a:avLst/>
              </a:prstGeom>
              <a:noFill/>
              <a:ln w="76200" cap="flat" cmpd="sng">
                <a:solidFill>
                  <a:schemeClr val="accent2"/>
                </a:solidFill>
                <a:prstDash val="solid"/>
                <a:round/>
                <a:headEnd type="none" w="med" len="med"/>
                <a:tailEnd type="none" w="med" len="med"/>
              </a:ln>
            </p:spPr>
          </p:cxnSp>
        </p:grpSp>
        <p:grpSp>
          <p:nvGrpSpPr>
            <p:cNvPr id="9" name="Google Shape;624;p19">
              <a:extLst>
                <a:ext uri="{FF2B5EF4-FFF2-40B4-BE49-F238E27FC236}">
                  <a16:creationId xmlns:a16="http://schemas.microsoft.com/office/drawing/2014/main" id="{8AACB62F-AAB5-4AEE-B58B-7FDDF11E369A}"/>
                </a:ext>
              </a:extLst>
            </p:cNvPr>
            <p:cNvGrpSpPr/>
            <p:nvPr/>
          </p:nvGrpSpPr>
          <p:grpSpPr>
            <a:xfrm>
              <a:off x="2440250" y="1283325"/>
              <a:ext cx="672688" cy="2635025"/>
              <a:chOff x="2440263" y="1283325"/>
              <a:chExt cx="672688" cy="2635025"/>
            </a:xfrm>
          </p:grpSpPr>
          <p:cxnSp>
            <p:nvCxnSpPr>
              <p:cNvPr id="10" name="Google Shape;625;p19">
                <a:extLst>
                  <a:ext uri="{FF2B5EF4-FFF2-40B4-BE49-F238E27FC236}">
                    <a16:creationId xmlns:a16="http://schemas.microsoft.com/office/drawing/2014/main" id="{53F2830F-0523-4328-8D04-55E09AFCE155}"/>
                  </a:ext>
                </a:extLst>
              </p:cNvPr>
              <p:cNvCxnSpPr/>
              <p:nvPr/>
            </p:nvCxnSpPr>
            <p:spPr>
              <a:xfrm rot="10800000">
                <a:off x="2686050" y="2984984"/>
                <a:ext cx="426900" cy="0"/>
              </a:xfrm>
              <a:prstGeom prst="straightConnector1">
                <a:avLst/>
              </a:prstGeom>
              <a:noFill/>
              <a:ln w="28575" cap="flat" cmpd="sng">
                <a:solidFill>
                  <a:schemeClr val="accent4"/>
                </a:solidFill>
                <a:prstDash val="solid"/>
                <a:round/>
                <a:headEnd type="none" w="med" len="med"/>
                <a:tailEnd type="none" w="med" len="med"/>
              </a:ln>
            </p:spPr>
          </p:cxnSp>
          <p:cxnSp>
            <p:nvCxnSpPr>
              <p:cNvPr id="11" name="Google Shape;626;p19">
                <a:extLst>
                  <a:ext uri="{FF2B5EF4-FFF2-40B4-BE49-F238E27FC236}">
                    <a16:creationId xmlns:a16="http://schemas.microsoft.com/office/drawing/2014/main" id="{392FBF30-7B5D-4832-B9AA-D33727A357C8}"/>
                  </a:ext>
                </a:extLst>
              </p:cNvPr>
              <p:cNvCxnSpPr/>
              <p:nvPr/>
            </p:nvCxnSpPr>
            <p:spPr>
              <a:xfrm rot="10800000">
                <a:off x="2683250" y="1283325"/>
                <a:ext cx="0" cy="2629800"/>
              </a:xfrm>
              <a:prstGeom prst="straightConnector1">
                <a:avLst/>
              </a:prstGeom>
              <a:noFill/>
              <a:ln w="28575" cap="flat" cmpd="sng">
                <a:solidFill>
                  <a:schemeClr val="accent4"/>
                </a:solidFill>
                <a:prstDash val="solid"/>
                <a:round/>
                <a:headEnd type="none" w="med" len="med"/>
                <a:tailEnd type="none" w="med" len="med"/>
              </a:ln>
            </p:spPr>
          </p:cxnSp>
          <p:cxnSp>
            <p:nvCxnSpPr>
              <p:cNvPr id="13" name="Google Shape;627;p19">
                <a:extLst>
                  <a:ext uri="{FF2B5EF4-FFF2-40B4-BE49-F238E27FC236}">
                    <a16:creationId xmlns:a16="http://schemas.microsoft.com/office/drawing/2014/main" id="{CB307182-D250-4889-B303-F83376086D7A}"/>
                  </a:ext>
                </a:extLst>
              </p:cNvPr>
              <p:cNvCxnSpPr/>
              <p:nvPr/>
            </p:nvCxnSpPr>
            <p:spPr>
              <a:xfrm rot="10800000">
                <a:off x="2440263" y="1296075"/>
                <a:ext cx="257100" cy="0"/>
              </a:xfrm>
              <a:prstGeom prst="straightConnector1">
                <a:avLst/>
              </a:prstGeom>
              <a:noFill/>
              <a:ln w="28575" cap="flat" cmpd="sng">
                <a:solidFill>
                  <a:schemeClr val="accent4"/>
                </a:solidFill>
                <a:prstDash val="solid"/>
                <a:round/>
                <a:headEnd type="none" w="med" len="med"/>
                <a:tailEnd type="none" w="med" len="med"/>
              </a:ln>
            </p:spPr>
          </p:cxnSp>
          <p:cxnSp>
            <p:nvCxnSpPr>
              <p:cNvPr id="14" name="Google Shape;628;p19">
                <a:extLst>
                  <a:ext uri="{FF2B5EF4-FFF2-40B4-BE49-F238E27FC236}">
                    <a16:creationId xmlns:a16="http://schemas.microsoft.com/office/drawing/2014/main" id="{2B4EF5FC-A7E2-444B-8EB5-77A821DD1C3B}"/>
                  </a:ext>
                </a:extLst>
              </p:cNvPr>
              <p:cNvCxnSpPr/>
              <p:nvPr/>
            </p:nvCxnSpPr>
            <p:spPr>
              <a:xfrm rot="10800000">
                <a:off x="2440263" y="3918350"/>
                <a:ext cx="257100" cy="0"/>
              </a:xfrm>
              <a:prstGeom prst="straightConnector1">
                <a:avLst/>
              </a:prstGeom>
              <a:noFill/>
              <a:ln w="28575" cap="flat" cmpd="sng">
                <a:solidFill>
                  <a:schemeClr val="accent4"/>
                </a:solidFill>
                <a:prstDash val="solid"/>
                <a:round/>
                <a:headEnd type="none" w="med" len="med"/>
                <a:tailEnd type="none" w="med" len="med"/>
              </a:ln>
            </p:spPr>
          </p:cxnSp>
          <p:cxnSp>
            <p:nvCxnSpPr>
              <p:cNvPr id="15" name="Google Shape;629;p19">
                <a:extLst>
                  <a:ext uri="{FF2B5EF4-FFF2-40B4-BE49-F238E27FC236}">
                    <a16:creationId xmlns:a16="http://schemas.microsoft.com/office/drawing/2014/main" id="{4A62C8A4-1C22-4BBE-BA8D-E780BF0802C3}"/>
                  </a:ext>
                </a:extLst>
              </p:cNvPr>
              <p:cNvCxnSpPr/>
              <p:nvPr/>
            </p:nvCxnSpPr>
            <p:spPr>
              <a:xfrm rot="10800000">
                <a:off x="2440288" y="2607200"/>
                <a:ext cx="256500" cy="0"/>
              </a:xfrm>
              <a:prstGeom prst="straightConnector1">
                <a:avLst/>
              </a:prstGeom>
              <a:noFill/>
              <a:ln w="28575" cap="flat" cmpd="sng">
                <a:solidFill>
                  <a:schemeClr val="accent4"/>
                </a:solidFill>
                <a:prstDash val="solid"/>
                <a:round/>
                <a:headEnd type="none" w="med" len="med"/>
                <a:tailEnd type="none" w="med" len="med"/>
              </a:ln>
            </p:spPr>
          </p:cxnSp>
        </p:grpSp>
      </p:grpSp>
      <p:grpSp>
        <p:nvGrpSpPr>
          <p:cNvPr id="21" name="Google Shape;630;p19">
            <a:extLst>
              <a:ext uri="{FF2B5EF4-FFF2-40B4-BE49-F238E27FC236}">
                <a16:creationId xmlns:a16="http://schemas.microsoft.com/office/drawing/2014/main" id="{E7A92130-8916-4AFA-BAAE-EC0A48F359D7}"/>
              </a:ext>
            </a:extLst>
          </p:cNvPr>
          <p:cNvGrpSpPr/>
          <p:nvPr/>
        </p:nvGrpSpPr>
        <p:grpSpPr>
          <a:xfrm>
            <a:off x="2440250" y="1283325"/>
            <a:ext cx="672700" cy="2635025"/>
            <a:chOff x="2440250" y="1283325"/>
            <a:chExt cx="672700" cy="2635025"/>
          </a:xfrm>
        </p:grpSpPr>
        <p:grpSp>
          <p:nvGrpSpPr>
            <p:cNvPr id="22" name="Google Shape;631;p19">
              <a:extLst>
                <a:ext uri="{FF2B5EF4-FFF2-40B4-BE49-F238E27FC236}">
                  <a16:creationId xmlns:a16="http://schemas.microsoft.com/office/drawing/2014/main" id="{0325C500-73FC-4DDE-BCAA-B89863BBF44F}"/>
                </a:ext>
              </a:extLst>
            </p:cNvPr>
            <p:cNvGrpSpPr/>
            <p:nvPr/>
          </p:nvGrpSpPr>
          <p:grpSpPr>
            <a:xfrm>
              <a:off x="2440325" y="1283325"/>
              <a:ext cx="672625" cy="2635017"/>
              <a:chOff x="2440325" y="1283325"/>
              <a:chExt cx="672625" cy="2635017"/>
            </a:xfrm>
          </p:grpSpPr>
          <p:cxnSp>
            <p:nvCxnSpPr>
              <p:cNvPr id="29" name="Google Shape;632;p19">
                <a:extLst>
                  <a:ext uri="{FF2B5EF4-FFF2-40B4-BE49-F238E27FC236}">
                    <a16:creationId xmlns:a16="http://schemas.microsoft.com/office/drawing/2014/main" id="{0CD44C3A-BDBF-45AC-AFB8-1102CEEF26C3}"/>
                  </a:ext>
                </a:extLst>
              </p:cNvPr>
              <p:cNvCxnSpPr/>
              <p:nvPr/>
            </p:nvCxnSpPr>
            <p:spPr>
              <a:xfrm rot="10800000">
                <a:off x="2706150" y="2984984"/>
                <a:ext cx="406800" cy="0"/>
              </a:xfrm>
              <a:prstGeom prst="straightConnector1">
                <a:avLst/>
              </a:prstGeom>
              <a:noFill/>
              <a:ln w="76200" cap="flat" cmpd="sng">
                <a:solidFill>
                  <a:schemeClr val="accent2"/>
                </a:solidFill>
                <a:prstDash val="solid"/>
                <a:round/>
                <a:headEnd type="none" w="med" len="med"/>
                <a:tailEnd type="none" w="med" len="med"/>
              </a:ln>
            </p:spPr>
          </p:cxnSp>
          <p:cxnSp>
            <p:nvCxnSpPr>
              <p:cNvPr id="30" name="Google Shape;633;p19">
                <a:extLst>
                  <a:ext uri="{FF2B5EF4-FFF2-40B4-BE49-F238E27FC236}">
                    <a16:creationId xmlns:a16="http://schemas.microsoft.com/office/drawing/2014/main" id="{BDEF7DC4-71E2-4BAF-A557-0246F54739A2}"/>
                  </a:ext>
                </a:extLst>
              </p:cNvPr>
              <p:cNvCxnSpPr/>
              <p:nvPr/>
            </p:nvCxnSpPr>
            <p:spPr>
              <a:xfrm rot="10800000">
                <a:off x="2683250" y="1283325"/>
                <a:ext cx="0" cy="2629800"/>
              </a:xfrm>
              <a:prstGeom prst="straightConnector1">
                <a:avLst/>
              </a:prstGeom>
              <a:noFill/>
              <a:ln w="76200" cap="flat" cmpd="sng">
                <a:solidFill>
                  <a:schemeClr val="accent2"/>
                </a:solidFill>
                <a:prstDash val="solid"/>
                <a:round/>
                <a:headEnd type="none" w="med" len="med"/>
                <a:tailEnd type="none" w="med" len="med"/>
              </a:ln>
            </p:spPr>
          </p:cxnSp>
          <p:cxnSp>
            <p:nvCxnSpPr>
              <p:cNvPr id="31" name="Google Shape;634;p19">
                <a:extLst>
                  <a:ext uri="{FF2B5EF4-FFF2-40B4-BE49-F238E27FC236}">
                    <a16:creationId xmlns:a16="http://schemas.microsoft.com/office/drawing/2014/main" id="{DF730A80-ACE7-4C5D-B944-EC02741FC493}"/>
                  </a:ext>
                </a:extLst>
              </p:cNvPr>
              <p:cNvCxnSpPr/>
              <p:nvPr/>
            </p:nvCxnSpPr>
            <p:spPr>
              <a:xfrm rot="10800000">
                <a:off x="2440325" y="1296075"/>
                <a:ext cx="281100" cy="0"/>
              </a:xfrm>
              <a:prstGeom prst="straightConnector1">
                <a:avLst/>
              </a:prstGeom>
              <a:noFill/>
              <a:ln w="76200" cap="flat" cmpd="sng">
                <a:solidFill>
                  <a:schemeClr val="accent2"/>
                </a:solidFill>
                <a:prstDash val="solid"/>
                <a:round/>
                <a:headEnd type="none" w="med" len="med"/>
                <a:tailEnd type="none" w="med" len="med"/>
              </a:ln>
            </p:spPr>
          </p:cxnSp>
          <p:cxnSp>
            <p:nvCxnSpPr>
              <p:cNvPr id="32" name="Google Shape;635;p19">
                <a:extLst>
                  <a:ext uri="{FF2B5EF4-FFF2-40B4-BE49-F238E27FC236}">
                    <a16:creationId xmlns:a16="http://schemas.microsoft.com/office/drawing/2014/main" id="{DD3BAB55-D6A1-454B-BF74-23D1E44F7947}"/>
                  </a:ext>
                </a:extLst>
              </p:cNvPr>
              <p:cNvCxnSpPr/>
              <p:nvPr/>
            </p:nvCxnSpPr>
            <p:spPr>
              <a:xfrm rot="10800000">
                <a:off x="2440325" y="3918342"/>
                <a:ext cx="281100" cy="0"/>
              </a:xfrm>
              <a:prstGeom prst="straightConnector1">
                <a:avLst/>
              </a:prstGeom>
              <a:noFill/>
              <a:ln w="76200" cap="flat" cmpd="sng">
                <a:solidFill>
                  <a:schemeClr val="accent2"/>
                </a:solidFill>
                <a:prstDash val="solid"/>
                <a:round/>
                <a:headEnd type="none" w="med" len="med"/>
                <a:tailEnd type="none" w="med" len="med"/>
              </a:ln>
            </p:spPr>
          </p:cxnSp>
          <p:cxnSp>
            <p:nvCxnSpPr>
              <p:cNvPr id="33" name="Google Shape;636;p19">
                <a:extLst>
                  <a:ext uri="{FF2B5EF4-FFF2-40B4-BE49-F238E27FC236}">
                    <a16:creationId xmlns:a16="http://schemas.microsoft.com/office/drawing/2014/main" id="{464E007A-E36F-4180-9323-ED30DDFA690E}"/>
                  </a:ext>
                </a:extLst>
              </p:cNvPr>
              <p:cNvCxnSpPr/>
              <p:nvPr/>
            </p:nvCxnSpPr>
            <p:spPr>
              <a:xfrm rot="10800000">
                <a:off x="2440325" y="2607209"/>
                <a:ext cx="281100" cy="0"/>
              </a:xfrm>
              <a:prstGeom prst="straightConnector1">
                <a:avLst/>
              </a:prstGeom>
              <a:noFill/>
              <a:ln w="76200" cap="flat" cmpd="sng">
                <a:solidFill>
                  <a:schemeClr val="accent2"/>
                </a:solidFill>
                <a:prstDash val="solid"/>
                <a:round/>
                <a:headEnd type="none" w="med" len="med"/>
                <a:tailEnd type="none" w="med" len="med"/>
              </a:ln>
            </p:spPr>
          </p:cxnSp>
        </p:grpSp>
        <p:grpSp>
          <p:nvGrpSpPr>
            <p:cNvPr id="23" name="Google Shape;637;p19">
              <a:extLst>
                <a:ext uri="{FF2B5EF4-FFF2-40B4-BE49-F238E27FC236}">
                  <a16:creationId xmlns:a16="http://schemas.microsoft.com/office/drawing/2014/main" id="{8943D997-571D-40EB-B02A-7FC0ABE47946}"/>
                </a:ext>
              </a:extLst>
            </p:cNvPr>
            <p:cNvGrpSpPr/>
            <p:nvPr/>
          </p:nvGrpSpPr>
          <p:grpSpPr>
            <a:xfrm>
              <a:off x="2440250" y="1283325"/>
              <a:ext cx="672688" cy="2635025"/>
              <a:chOff x="2440263" y="1283325"/>
              <a:chExt cx="672688" cy="2635025"/>
            </a:xfrm>
          </p:grpSpPr>
          <p:cxnSp>
            <p:nvCxnSpPr>
              <p:cNvPr id="24" name="Google Shape;638;p19">
                <a:extLst>
                  <a:ext uri="{FF2B5EF4-FFF2-40B4-BE49-F238E27FC236}">
                    <a16:creationId xmlns:a16="http://schemas.microsoft.com/office/drawing/2014/main" id="{519E9F2E-20D9-4BF2-8517-CADA92F4E0B8}"/>
                  </a:ext>
                </a:extLst>
              </p:cNvPr>
              <p:cNvCxnSpPr/>
              <p:nvPr/>
            </p:nvCxnSpPr>
            <p:spPr>
              <a:xfrm rot="10800000">
                <a:off x="2686050" y="2984984"/>
                <a:ext cx="426900" cy="0"/>
              </a:xfrm>
              <a:prstGeom prst="straightConnector1">
                <a:avLst/>
              </a:prstGeom>
              <a:noFill/>
              <a:ln w="28575" cap="flat" cmpd="sng">
                <a:solidFill>
                  <a:schemeClr val="accent4"/>
                </a:solidFill>
                <a:prstDash val="solid"/>
                <a:round/>
                <a:headEnd type="none" w="med" len="med"/>
                <a:tailEnd type="none" w="med" len="med"/>
              </a:ln>
            </p:spPr>
          </p:cxnSp>
          <p:cxnSp>
            <p:nvCxnSpPr>
              <p:cNvPr id="25" name="Google Shape;639;p19">
                <a:extLst>
                  <a:ext uri="{FF2B5EF4-FFF2-40B4-BE49-F238E27FC236}">
                    <a16:creationId xmlns:a16="http://schemas.microsoft.com/office/drawing/2014/main" id="{7F384D83-58EF-42E3-B964-4E8563F4A6DC}"/>
                  </a:ext>
                </a:extLst>
              </p:cNvPr>
              <p:cNvCxnSpPr/>
              <p:nvPr/>
            </p:nvCxnSpPr>
            <p:spPr>
              <a:xfrm rot="10800000">
                <a:off x="2683250" y="1283325"/>
                <a:ext cx="0" cy="2629800"/>
              </a:xfrm>
              <a:prstGeom prst="straightConnector1">
                <a:avLst/>
              </a:prstGeom>
              <a:noFill/>
              <a:ln w="28575" cap="flat" cmpd="sng">
                <a:solidFill>
                  <a:schemeClr val="accent4"/>
                </a:solidFill>
                <a:prstDash val="solid"/>
                <a:round/>
                <a:headEnd type="none" w="med" len="med"/>
                <a:tailEnd type="none" w="med" len="med"/>
              </a:ln>
            </p:spPr>
          </p:cxnSp>
          <p:cxnSp>
            <p:nvCxnSpPr>
              <p:cNvPr id="26" name="Google Shape;640;p19">
                <a:extLst>
                  <a:ext uri="{FF2B5EF4-FFF2-40B4-BE49-F238E27FC236}">
                    <a16:creationId xmlns:a16="http://schemas.microsoft.com/office/drawing/2014/main" id="{510A44D4-2066-4B67-A7B0-BD2516F70A0C}"/>
                  </a:ext>
                </a:extLst>
              </p:cNvPr>
              <p:cNvCxnSpPr/>
              <p:nvPr/>
            </p:nvCxnSpPr>
            <p:spPr>
              <a:xfrm rot="10800000">
                <a:off x="2440263" y="1296075"/>
                <a:ext cx="257100" cy="0"/>
              </a:xfrm>
              <a:prstGeom prst="straightConnector1">
                <a:avLst/>
              </a:prstGeom>
              <a:noFill/>
              <a:ln w="28575" cap="flat" cmpd="sng">
                <a:solidFill>
                  <a:schemeClr val="accent4"/>
                </a:solidFill>
                <a:prstDash val="solid"/>
                <a:round/>
                <a:headEnd type="none" w="med" len="med"/>
                <a:tailEnd type="none" w="med" len="med"/>
              </a:ln>
            </p:spPr>
          </p:cxnSp>
          <p:cxnSp>
            <p:nvCxnSpPr>
              <p:cNvPr id="27" name="Google Shape;641;p19">
                <a:extLst>
                  <a:ext uri="{FF2B5EF4-FFF2-40B4-BE49-F238E27FC236}">
                    <a16:creationId xmlns:a16="http://schemas.microsoft.com/office/drawing/2014/main" id="{B0ECD882-FBE8-491A-8B10-1195D485D20B}"/>
                  </a:ext>
                </a:extLst>
              </p:cNvPr>
              <p:cNvCxnSpPr/>
              <p:nvPr/>
            </p:nvCxnSpPr>
            <p:spPr>
              <a:xfrm rot="10800000">
                <a:off x="2440263" y="3918350"/>
                <a:ext cx="257100" cy="0"/>
              </a:xfrm>
              <a:prstGeom prst="straightConnector1">
                <a:avLst/>
              </a:prstGeom>
              <a:noFill/>
              <a:ln w="28575" cap="flat" cmpd="sng">
                <a:solidFill>
                  <a:schemeClr val="accent4"/>
                </a:solidFill>
                <a:prstDash val="solid"/>
                <a:round/>
                <a:headEnd type="none" w="med" len="med"/>
                <a:tailEnd type="none" w="med" len="med"/>
              </a:ln>
            </p:spPr>
          </p:cxnSp>
          <p:cxnSp>
            <p:nvCxnSpPr>
              <p:cNvPr id="28" name="Google Shape;642;p19">
                <a:extLst>
                  <a:ext uri="{FF2B5EF4-FFF2-40B4-BE49-F238E27FC236}">
                    <a16:creationId xmlns:a16="http://schemas.microsoft.com/office/drawing/2014/main" id="{A2300ECF-E307-4513-B366-9EB295A3EEBC}"/>
                  </a:ext>
                </a:extLst>
              </p:cNvPr>
              <p:cNvCxnSpPr/>
              <p:nvPr/>
            </p:nvCxnSpPr>
            <p:spPr>
              <a:xfrm rot="10800000">
                <a:off x="2440288" y="2607200"/>
                <a:ext cx="256500" cy="0"/>
              </a:xfrm>
              <a:prstGeom prst="straightConnector1">
                <a:avLst/>
              </a:prstGeom>
              <a:noFill/>
              <a:ln w="28575" cap="flat" cmpd="sng">
                <a:solidFill>
                  <a:schemeClr val="accent4"/>
                </a:solidFill>
                <a:prstDash val="solid"/>
                <a:round/>
                <a:headEnd type="none" w="med" len="med"/>
                <a:tailEnd type="none" w="med" len="med"/>
              </a:ln>
            </p:spPr>
          </p:cxnSp>
        </p:grpSp>
      </p:grpSp>
      <p:grpSp>
        <p:nvGrpSpPr>
          <p:cNvPr id="34" name="Google Shape;644;p19">
            <a:extLst>
              <a:ext uri="{FF2B5EF4-FFF2-40B4-BE49-F238E27FC236}">
                <a16:creationId xmlns:a16="http://schemas.microsoft.com/office/drawing/2014/main" id="{78894B9C-6BEA-4115-94E3-D641F82DA7AB}"/>
              </a:ext>
            </a:extLst>
          </p:cNvPr>
          <p:cNvGrpSpPr/>
          <p:nvPr/>
        </p:nvGrpSpPr>
        <p:grpSpPr>
          <a:xfrm>
            <a:off x="3018283" y="1634595"/>
            <a:ext cx="3050210" cy="2381866"/>
            <a:chOff x="3018283" y="1634595"/>
            <a:chExt cx="3050210" cy="2381866"/>
          </a:xfrm>
        </p:grpSpPr>
        <p:grpSp>
          <p:nvGrpSpPr>
            <p:cNvPr id="35" name="Google Shape;645;p19">
              <a:extLst>
                <a:ext uri="{FF2B5EF4-FFF2-40B4-BE49-F238E27FC236}">
                  <a16:creationId xmlns:a16="http://schemas.microsoft.com/office/drawing/2014/main" id="{959E8D17-EE6A-465F-9B0B-61A9A2069C1E}"/>
                </a:ext>
              </a:extLst>
            </p:cNvPr>
            <p:cNvGrpSpPr/>
            <p:nvPr/>
          </p:nvGrpSpPr>
          <p:grpSpPr>
            <a:xfrm rot="3697694">
              <a:off x="4488459" y="2222237"/>
              <a:ext cx="1157423" cy="699014"/>
              <a:chOff x="3441057" y="2206786"/>
              <a:chExt cx="1157400" cy="699000"/>
            </a:xfrm>
          </p:grpSpPr>
          <p:cxnSp>
            <p:nvCxnSpPr>
              <p:cNvPr id="474" name="Google Shape;646;p19">
                <a:extLst>
                  <a:ext uri="{FF2B5EF4-FFF2-40B4-BE49-F238E27FC236}">
                    <a16:creationId xmlns:a16="http://schemas.microsoft.com/office/drawing/2014/main" id="{9CAFD2E5-7147-452E-8FCE-9B6138E9C99A}"/>
                  </a:ext>
                </a:extLst>
              </p:cNvPr>
              <p:cNvCxnSpPr/>
              <p:nvPr/>
            </p:nvCxnSpPr>
            <p:spPr>
              <a:xfrm rot="10800000" flipH="1">
                <a:off x="3441057" y="2206786"/>
                <a:ext cx="1157400" cy="699000"/>
              </a:xfrm>
              <a:prstGeom prst="straightConnector1">
                <a:avLst/>
              </a:prstGeom>
              <a:noFill/>
              <a:ln w="76200" cap="flat" cmpd="sng">
                <a:solidFill>
                  <a:schemeClr val="accent2"/>
                </a:solidFill>
                <a:prstDash val="solid"/>
                <a:round/>
                <a:headEnd type="none" w="med" len="med"/>
                <a:tailEnd type="none" w="med" len="med"/>
              </a:ln>
            </p:spPr>
          </p:cxnSp>
          <p:cxnSp>
            <p:nvCxnSpPr>
              <p:cNvPr id="475" name="Google Shape;647;p19">
                <a:extLst>
                  <a:ext uri="{FF2B5EF4-FFF2-40B4-BE49-F238E27FC236}">
                    <a16:creationId xmlns:a16="http://schemas.microsoft.com/office/drawing/2014/main" id="{4147C0E8-3A5A-42D5-8A89-3AF91D1531A7}"/>
                  </a:ext>
                </a:extLst>
              </p:cNvPr>
              <p:cNvCxnSpPr/>
              <p:nvPr/>
            </p:nvCxnSpPr>
            <p:spPr>
              <a:xfrm rot="10800000" flipH="1">
                <a:off x="3441057" y="2206786"/>
                <a:ext cx="1157400" cy="699000"/>
              </a:xfrm>
              <a:prstGeom prst="straightConnector1">
                <a:avLst/>
              </a:prstGeom>
              <a:noFill/>
              <a:ln w="28575" cap="flat" cmpd="sng">
                <a:solidFill>
                  <a:schemeClr val="accent4"/>
                </a:solidFill>
                <a:prstDash val="solid"/>
                <a:round/>
                <a:headEnd type="none" w="med" len="med"/>
                <a:tailEnd type="none" w="med" len="med"/>
              </a:ln>
            </p:spPr>
          </p:cxnSp>
        </p:grpSp>
        <p:grpSp>
          <p:nvGrpSpPr>
            <p:cNvPr id="36" name="Google Shape;648;p19">
              <a:extLst>
                <a:ext uri="{FF2B5EF4-FFF2-40B4-BE49-F238E27FC236}">
                  <a16:creationId xmlns:a16="http://schemas.microsoft.com/office/drawing/2014/main" id="{56CFE344-DBB3-46EB-B5AD-3791F3D9B068}"/>
                </a:ext>
              </a:extLst>
            </p:cNvPr>
            <p:cNvGrpSpPr/>
            <p:nvPr/>
          </p:nvGrpSpPr>
          <p:grpSpPr>
            <a:xfrm rot="3697694">
              <a:off x="3953917" y="2602087"/>
              <a:ext cx="1157423" cy="699014"/>
              <a:chOff x="3441057" y="2206786"/>
              <a:chExt cx="1157400" cy="699000"/>
            </a:xfrm>
          </p:grpSpPr>
          <p:cxnSp>
            <p:nvCxnSpPr>
              <p:cNvPr id="472" name="Google Shape;649;p19">
                <a:extLst>
                  <a:ext uri="{FF2B5EF4-FFF2-40B4-BE49-F238E27FC236}">
                    <a16:creationId xmlns:a16="http://schemas.microsoft.com/office/drawing/2014/main" id="{A242B440-F751-44F9-B15E-B4C4A3EC7B27}"/>
                  </a:ext>
                </a:extLst>
              </p:cNvPr>
              <p:cNvCxnSpPr/>
              <p:nvPr/>
            </p:nvCxnSpPr>
            <p:spPr>
              <a:xfrm rot="10800000" flipH="1">
                <a:off x="3441057" y="2206786"/>
                <a:ext cx="1157400" cy="699000"/>
              </a:xfrm>
              <a:prstGeom prst="straightConnector1">
                <a:avLst/>
              </a:prstGeom>
              <a:noFill/>
              <a:ln w="76200" cap="flat" cmpd="sng">
                <a:solidFill>
                  <a:schemeClr val="accent2"/>
                </a:solidFill>
                <a:prstDash val="solid"/>
                <a:round/>
                <a:headEnd type="none" w="med" len="med"/>
                <a:tailEnd type="none" w="med" len="med"/>
              </a:ln>
            </p:spPr>
          </p:cxnSp>
          <p:cxnSp>
            <p:nvCxnSpPr>
              <p:cNvPr id="473" name="Google Shape;650;p19">
                <a:extLst>
                  <a:ext uri="{FF2B5EF4-FFF2-40B4-BE49-F238E27FC236}">
                    <a16:creationId xmlns:a16="http://schemas.microsoft.com/office/drawing/2014/main" id="{D5E9A4F4-B20B-499D-9E98-E1584889CB08}"/>
                  </a:ext>
                </a:extLst>
              </p:cNvPr>
              <p:cNvCxnSpPr/>
              <p:nvPr/>
            </p:nvCxnSpPr>
            <p:spPr>
              <a:xfrm rot="10800000" flipH="1">
                <a:off x="3441057" y="2206786"/>
                <a:ext cx="1157400" cy="699000"/>
              </a:xfrm>
              <a:prstGeom prst="straightConnector1">
                <a:avLst/>
              </a:prstGeom>
              <a:noFill/>
              <a:ln w="28575" cap="flat" cmpd="sng">
                <a:solidFill>
                  <a:schemeClr val="accent4"/>
                </a:solidFill>
                <a:prstDash val="solid"/>
                <a:round/>
                <a:headEnd type="none" w="med" len="med"/>
                <a:tailEnd type="none" w="med" len="med"/>
              </a:ln>
            </p:spPr>
          </p:cxnSp>
        </p:grpSp>
        <p:grpSp>
          <p:nvGrpSpPr>
            <p:cNvPr id="37" name="Google Shape;651;p19">
              <a:extLst>
                <a:ext uri="{FF2B5EF4-FFF2-40B4-BE49-F238E27FC236}">
                  <a16:creationId xmlns:a16="http://schemas.microsoft.com/office/drawing/2014/main" id="{03F0F6D2-8C72-485E-A2DB-0868ADE03D00}"/>
                </a:ext>
              </a:extLst>
            </p:cNvPr>
            <p:cNvGrpSpPr/>
            <p:nvPr/>
          </p:nvGrpSpPr>
          <p:grpSpPr>
            <a:xfrm rot="3697694">
              <a:off x="3337463" y="2991674"/>
              <a:ext cx="1157423" cy="699014"/>
              <a:chOff x="3441057" y="2206786"/>
              <a:chExt cx="1157400" cy="699000"/>
            </a:xfrm>
          </p:grpSpPr>
          <p:cxnSp>
            <p:nvCxnSpPr>
              <p:cNvPr id="470" name="Google Shape;652;p19">
                <a:extLst>
                  <a:ext uri="{FF2B5EF4-FFF2-40B4-BE49-F238E27FC236}">
                    <a16:creationId xmlns:a16="http://schemas.microsoft.com/office/drawing/2014/main" id="{D4DDF132-C26E-48A7-AA7E-80880FE67D65}"/>
                  </a:ext>
                </a:extLst>
              </p:cNvPr>
              <p:cNvCxnSpPr/>
              <p:nvPr/>
            </p:nvCxnSpPr>
            <p:spPr>
              <a:xfrm rot="10800000" flipH="1">
                <a:off x="3441057" y="2206786"/>
                <a:ext cx="1157400" cy="699000"/>
              </a:xfrm>
              <a:prstGeom prst="straightConnector1">
                <a:avLst/>
              </a:prstGeom>
              <a:noFill/>
              <a:ln w="76200" cap="flat" cmpd="sng">
                <a:solidFill>
                  <a:schemeClr val="accent2"/>
                </a:solidFill>
                <a:prstDash val="solid"/>
                <a:round/>
                <a:headEnd type="none" w="med" len="med"/>
                <a:tailEnd type="none" w="med" len="med"/>
              </a:ln>
            </p:spPr>
          </p:cxnSp>
          <p:cxnSp>
            <p:nvCxnSpPr>
              <p:cNvPr id="471" name="Google Shape;653;p19">
                <a:extLst>
                  <a:ext uri="{FF2B5EF4-FFF2-40B4-BE49-F238E27FC236}">
                    <a16:creationId xmlns:a16="http://schemas.microsoft.com/office/drawing/2014/main" id="{423510B5-8F69-40A3-8534-DE5CAC363509}"/>
                  </a:ext>
                </a:extLst>
              </p:cNvPr>
              <p:cNvCxnSpPr/>
              <p:nvPr/>
            </p:nvCxnSpPr>
            <p:spPr>
              <a:xfrm rot="10800000" flipH="1">
                <a:off x="3441057" y="2206786"/>
                <a:ext cx="1157400" cy="699000"/>
              </a:xfrm>
              <a:prstGeom prst="straightConnector1">
                <a:avLst/>
              </a:prstGeom>
              <a:noFill/>
              <a:ln w="28575" cap="flat" cmpd="sng">
                <a:solidFill>
                  <a:schemeClr val="accent4"/>
                </a:solidFill>
                <a:prstDash val="solid"/>
                <a:round/>
                <a:headEnd type="none" w="med" len="med"/>
                <a:tailEnd type="none" w="med" len="med"/>
              </a:ln>
            </p:spPr>
          </p:cxnSp>
        </p:grpSp>
        <p:grpSp>
          <p:nvGrpSpPr>
            <p:cNvPr id="38" name="Google Shape;654;p19">
              <a:extLst>
                <a:ext uri="{FF2B5EF4-FFF2-40B4-BE49-F238E27FC236}">
                  <a16:creationId xmlns:a16="http://schemas.microsoft.com/office/drawing/2014/main" id="{8928EEF3-FF2E-4497-A64F-39A6787CB71E}"/>
                </a:ext>
              </a:extLst>
            </p:cNvPr>
            <p:cNvGrpSpPr/>
            <p:nvPr/>
          </p:nvGrpSpPr>
          <p:grpSpPr>
            <a:xfrm>
              <a:off x="4028030" y="2544811"/>
              <a:ext cx="1157400" cy="699000"/>
              <a:chOff x="3441057" y="2206786"/>
              <a:chExt cx="1157400" cy="699000"/>
            </a:xfrm>
          </p:grpSpPr>
          <p:cxnSp>
            <p:nvCxnSpPr>
              <p:cNvPr id="468" name="Google Shape;655;p19">
                <a:extLst>
                  <a:ext uri="{FF2B5EF4-FFF2-40B4-BE49-F238E27FC236}">
                    <a16:creationId xmlns:a16="http://schemas.microsoft.com/office/drawing/2014/main" id="{0BC36ADA-2985-4CDA-9049-186D8C131A9E}"/>
                  </a:ext>
                </a:extLst>
              </p:cNvPr>
              <p:cNvCxnSpPr/>
              <p:nvPr/>
            </p:nvCxnSpPr>
            <p:spPr>
              <a:xfrm rot="10800000" flipH="1">
                <a:off x="3441057" y="2206786"/>
                <a:ext cx="1157400" cy="699000"/>
              </a:xfrm>
              <a:prstGeom prst="straightConnector1">
                <a:avLst/>
              </a:prstGeom>
              <a:noFill/>
              <a:ln w="76200" cap="flat" cmpd="sng">
                <a:solidFill>
                  <a:schemeClr val="accent2"/>
                </a:solidFill>
                <a:prstDash val="solid"/>
                <a:round/>
                <a:headEnd type="none" w="med" len="med"/>
                <a:tailEnd type="none" w="med" len="med"/>
              </a:ln>
            </p:spPr>
          </p:cxnSp>
          <p:cxnSp>
            <p:nvCxnSpPr>
              <p:cNvPr id="469" name="Google Shape;656;p19">
                <a:extLst>
                  <a:ext uri="{FF2B5EF4-FFF2-40B4-BE49-F238E27FC236}">
                    <a16:creationId xmlns:a16="http://schemas.microsoft.com/office/drawing/2014/main" id="{9007345D-B9F8-4D0C-A0D3-D78FBE973F59}"/>
                  </a:ext>
                </a:extLst>
              </p:cNvPr>
              <p:cNvCxnSpPr/>
              <p:nvPr/>
            </p:nvCxnSpPr>
            <p:spPr>
              <a:xfrm rot="10800000" flipH="1">
                <a:off x="3441057" y="2206786"/>
                <a:ext cx="1157400" cy="699000"/>
              </a:xfrm>
              <a:prstGeom prst="straightConnector1">
                <a:avLst/>
              </a:prstGeom>
              <a:noFill/>
              <a:ln w="28575" cap="flat" cmpd="sng">
                <a:solidFill>
                  <a:schemeClr val="accent4"/>
                </a:solidFill>
                <a:prstDash val="solid"/>
                <a:round/>
                <a:headEnd type="none" w="med" len="med"/>
                <a:tailEnd type="none" w="med" len="med"/>
              </a:ln>
            </p:spPr>
          </p:cxnSp>
        </p:grpSp>
        <p:grpSp>
          <p:nvGrpSpPr>
            <p:cNvPr id="39" name="Google Shape;657;p19">
              <a:extLst>
                <a:ext uri="{FF2B5EF4-FFF2-40B4-BE49-F238E27FC236}">
                  <a16:creationId xmlns:a16="http://schemas.microsoft.com/office/drawing/2014/main" id="{A95C4C1F-3778-4180-B5B5-EBE2836066C4}"/>
                </a:ext>
              </a:extLst>
            </p:cNvPr>
            <p:cNvGrpSpPr/>
            <p:nvPr/>
          </p:nvGrpSpPr>
          <p:grpSpPr>
            <a:xfrm>
              <a:off x="4615002" y="2980236"/>
              <a:ext cx="1157400" cy="699000"/>
              <a:chOff x="3441057" y="2206786"/>
              <a:chExt cx="1157400" cy="699000"/>
            </a:xfrm>
          </p:grpSpPr>
          <p:cxnSp>
            <p:nvCxnSpPr>
              <p:cNvPr id="466" name="Google Shape;658;p19">
                <a:extLst>
                  <a:ext uri="{FF2B5EF4-FFF2-40B4-BE49-F238E27FC236}">
                    <a16:creationId xmlns:a16="http://schemas.microsoft.com/office/drawing/2014/main" id="{A905F165-13AC-4885-830E-DEBB989B8B1C}"/>
                  </a:ext>
                </a:extLst>
              </p:cNvPr>
              <p:cNvCxnSpPr/>
              <p:nvPr/>
            </p:nvCxnSpPr>
            <p:spPr>
              <a:xfrm rot="10800000" flipH="1">
                <a:off x="3441057" y="2206786"/>
                <a:ext cx="1157400" cy="699000"/>
              </a:xfrm>
              <a:prstGeom prst="straightConnector1">
                <a:avLst/>
              </a:prstGeom>
              <a:noFill/>
              <a:ln w="76200" cap="flat" cmpd="sng">
                <a:solidFill>
                  <a:schemeClr val="accent2"/>
                </a:solidFill>
                <a:prstDash val="solid"/>
                <a:round/>
                <a:headEnd type="none" w="med" len="med"/>
                <a:tailEnd type="none" w="med" len="med"/>
              </a:ln>
            </p:spPr>
          </p:cxnSp>
          <p:cxnSp>
            <p:nvCxnSpPr>
              <p:cNvPr id="467" name="Google Shape;659;p19">
                <a:extLst>
                  <a:ext uri="{FF2B5EF4-FFF2-40B4-BE49-F238E27FC236}">
                    <a16:creationId xmlns:a16="http://schemas.microsoft.com/office/drawing/2014/main" id="{1FB28502-561B-47AE-8786-9713F8F115FD}"/>
                  </a:ext>
                </a:extLst>
              </p:cNvPr>
              <p:cNvCxnSpPr/>
              <p:nvPr/>
            </p:nvCxnSpPr>
            <p:spPr>
              <a:xfrm rot="10800000" flipH="1">
                <a:off x="3441057" y="2206786"/>
                <a:ext cx="1157400" cy="699000"/>
              </a:xfrm>
              <a:prstGeom prst="straightConnector1">
                <a:avLst/>
              </a:prstGeom>
              <a:noFill/>
              <a:ln w="28575" cap="flat" cmpd="sng">
                <a:solidFill>
                  <a:schemeClr val="accent4"/>
                </a:solidFill>
                <a:prstDash val="solid"/>
                <a:round/>
                <a:headEnd type="none" w="med" len="med"/>
                <a:tailEnd type="none" w="med" len="med"/>
              </a:ln>
            </p:spPr>
          </p:cxnSp>
        </p:grpSp>
        <p:grpSp>
          <p:nvGrpSpPr>
            <p:cNvPr id="40" name="Google Shape;660;p19">
              <a:extLst>
                <a:ext uri="{FF2B5EF4-FFF2-40B4-BE49-F238E27FC236}">
                  <a16:creationId xmlns:a16="http://schemas.microsoft.com/office/drawing/2014/main" id="{08468796-273B-403F-99AD-341312034EDA}"/>
                </a:ext>
              </a:extLst>
            </p:cNvPr>
            <p:cNvGrpSpPr/>
            <p:nvPr/>
          </p:nvGrpSpPr>
          <p:grpSpPr>
            <a:xfrm>
              <a:off x="3441057" y="2206786"/>
              <a:ext cx="1157400" cy="699000"/>
              <a:chOff x="3441057" y="2206786"/>
              <a:chExt cx="1157400" cy="699000"/>
            </a:xfrm>
          </p:grpSpPr>
          <p:cxnSp>
            <p:nvCxnSpPr>
              <p:cNvPr id="464" name="Google Shape;661;p19">
                <a:extLst>
                  <a:ext uri="{FF2B5EF4-FFF2-40B4-BE49-F238E27FC236}">
                    <a16:creationId xmlns:a16="http://schemas.microsoft.com/office/drawing/2014/main" id="{F3AF3F0C-F3FC-439A-A047-51A3709BD263}"/>
                  </a:ext>
                </a:extLst>
              </p:cNvPr>
              <p:cNvCxnSpPr/>
              <p:nvPr/>
            </p:nvCxnSpPr>
            <p:spPr>
              <a:xfrm rot="10800000" flipH="1">
                <a:off x="3441057" y="2206786"/>
                <a:ext cx="1157400" cy="699000"/>
              </a:xfrm>
              <a:prstGeom prst="straightConnector1">
                <a:avLst/>
              </a:prstGeom>
              <a:noFill/>
              <a:ln w="76200" cap="flat" cmpd="sng">
                <a:solidFill>
                  <a:schemeClr val="accent2"/>
                </a:solidFill>
                <a:prstDash val="solid"/>
                <a:round/>
                <a:headEnd type="none" w="med" len="med"/>
                <a:tailEnd type="none" w="med" len="med"/>
              </a:ln>
            </p:spPr>
          </p:cxnSp>
          <p:cxnSp>
            <p:nvCxnSpPr>
              <p:cNvPr id="465" name="Google Shape;662;p19">
                <a:extLst>
                  <a:ext uri="{FF2B5EF4-FFF2-40B4-BE49-F238E27FC236}">
                    <a16:creationId xmlns:a16="http://schemas.microsoft.com/office/drawing/2014/main" id="{C34FB00C-47E7-470F-8F67-FB6219070BA6}"/>
                  </a:ext>
                </a:extLst>
              </p:cNvPr>
              <p:cNvCxnSpPr/>
              <p:nvPr/>
            </p:nvCxnSpPr>
            <p:spPr>
              <a:xfrm rot="10800000" flipH="1">
                <a:off x="3441057" y="2206786"/>
                <a:ext cx="1157400" cy="699000"/>
              </a:xfrm>
              <a:prstGeom prst="straightConnector1">
                <a:avLst/>
              </a:prstGeom>
              <a:noFill/>
              <a:ln w="28575" cap="flat" cmpd="sng">
                <a:solidFill>
                  <a:schemeClr val="accent4"/>
                </a:solidFill>
                <a:prstDash val="solid"/>
                <a:round/>
                <a:headEnd type="none" w="med" len="med"/>
                <a:tailEnd type="none" w="med" len="med"/>
              </a:ln>
            </p:spPr>
          </p:cxnSp>
        </p:grpSp>
        <p:grpSp>
          <p:nvGrpSpPr>
            <p:cNvPr id="41" name="Google Shape;663;p19">
              <a:extLst>
                <a:ext uri="{FF2B5EF4-FFF2-40B4-BE49-F238E27FC236}">
                  <a16:creationId xmlns:a16="http://schemas.microsoft.com/office/drawing/2014/main" id="{6AE250C0-FE58-48FF-A047-3555B8D0A90B}"/>
                </a:ext>
              </a:extLst>
            </p:cNvPr>
            <p:cNvGrpSpPr/>
            <p:nvPr/>
          </p:nvGrpSpPr>
          <p:grpSpPr>
            <a:xfrm>
              <a:off x="4226889" y="1634595"/>
              <a:ext cx="598632" cy="805372"/>
              <a:chOff x="3478424" y="1308364"/>
              <a:chExt cx="2187185" cy="2942536"/>
            </a:xfrm>
          </p:grpSpPr>
          <p:sp>
            <p:nvSpPr>
              <p:cNvPr id="418" name="Google Shape;664;p19">
                <a:extLst>
                  <a:ext uri="{FF2B5EF4-FFF2-40B4-BE49-F238E27FC236}">
                    <a16:creationId xmlns:a16="http://schemas.microsoft.com/office/drawing/2014/main" id="{F5D022EB-75D5-4EB0-82CD-F3E27D2F3047}"/>
                  </a:ext>
                </a:extLst>
              </p:cNvPr>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665;p19">
                <a:extLst>
                  <a:ext uri="{FF2B5EF4-FFF2-40B4-BE49-F238E27FC236}">
                    <a16:creationId xmlns:a16="http://schemas.microsoft.com/office/drawing/2014/main" id="{A8005BD3-21A3-457E-B910-78B6843F5A8C}"/>
                  </a:ext>
                </a:extLst>
              </p:cNvPr>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666;p19">
                <a:extLst>
                  <a:ext uri="{FF2B5EF4-FFF2-40B4-BE49-F238E27FC236}">
                    <a16:creationId xmlns:a16="http://schemas.microsoft.com/office/drawing/2014/main" id="{8A0B2094-3E1C-467A-AF75-C68DC864B282}"/>
                  </a:ext>
                </a:extLst>
              </p:cNvPr>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667;p19">
                <a:extLst>
                  <a:ext uri="{FF2B5EF4-FFF2-40B4-BE49-F238E27FC236}">
                    <a16:creationId xmlns:a16="http://schemas.microsoft.com/office/drawing/2014/main" id="{1CF7EBD5-76AF-43EC-8E64-56CF74827C72}"/>
                  </a:ext>
                </a:extLst>
              </p:cNvPr>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668;p19">
                <a:extLst>
                  <a:ext uri="{FF2B5EF4-FFF2-40B4-BE49-F238E27FC236}">
                    <a16:creationId xmlns:a16="http://schemas.microsoft.com/office/drawing/2014/main" id="{93AF33C9-01F7-406E-A60D-40A5935590A4}"/>
                  </a:ext>
                </a:extLst>
              </p:cNvPr>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669;p19">
                <a:extLst>
                  <a:ext uri="{FF2B5EF4-FFF2-40B4-BE49-F238E27FC236}">
                    <a16:creationId xmlns:a16="http://schemas.microsoft.com/office/drawing/2014/main" id="{21EAD70C-017D-46F6-8778-E411A78CE985}"/>
                  </a:ext>
                </a:extLst>
              </p:cNvPr>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670;p19">
                <a:extLst>
                  <a:ext uri="{FF2B5EF4-FFF2-40B4-BE49-F238E27FC236}">
                    <a16:creationId xmlns:a16="http://schemas.microsoft.com/office/drawing/2014/main" id="{3AE3E079-8F2C-4EA2-8379-1032369D0419}"/>
                  </a:ext>
                </a:extLst>
              </p:cNvPr>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671;p19">
                <a:extLst>
                  <a:ext uri="{FF2B5EF4-FFF2-40B4-BE49-F238E27FC236}">
                    <a16:creationId xmlns:a16="http://schemas.microsoft.com/office/drawing/2014/main" id="{3544CEF1-FC77-4C5B-A8A1-F6B88D8AF242}"/>
                  </a:ext>
                </a:extLst>
              </p:cNvPr>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672;p19">
                <a:extLst>
                  <a:ext uri="{FF2B5EF4-FFF2-40B4-BE49-F238E27FC236}">
                    <a16:creationId xmlns:a16="http://schemas.microsoft.com/office/drawing/2014/main" id="{CC3A5AA5-3BA5-457E-832F-DB77A91CDD23}"/>
                  </a:ext>
                </a:extLst>
              </p:cNvPr>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673;p19">
                <a:extLst>
                  <a:ext uri="{FF2B5EF4-FFF2-40B4-BE49-F238E27FC236}">
                    <a16:creationId xmlns:a16="http://schemas.microsoft.com/office/drawing/2014/main" id="{FDF71FA5-3A77-4F67-BCA7-E03D3ACB7A3D}"/>
                  </a:ext>
                </a:extLst>
              </p:cNvPr>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674;p19">
                <a:extLst>
                  <a:ext uri="{FF2B5EF4-FFF2-40B4-BE49-F238E27FC236}">
                    <a16:creationId xmlns:a16="http://schemas.microsoft.com/office/drawing/2014/main" id="{3FFD06E0-392E-46E9-9B3A-FA9FC08D2B54}"/>
                  </a:ext>
                </a:extLst>
              </p:cNvPr>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675;p19">
                <a:extLst>
                  <a:ext uri="{FF2B5EF4-FFF2-40B4-BE49-F238E27FC236}">
                    <a16:creationId xmlns:a16="http://schemas.microsoft.com/office/drawing/2014/main" id="{9D48E7D0-3370-4A47-BA04-86006AF54258}"/>
                  </a:ext>
                </a:extLst>
              </p:cNvPr>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676;p19">
                <a:extLst>
                  <a:ext uri="{FF2B5EF4-FFF2-40B4-BE49-F238E27FC236}">
                    <a16:creationId xmlns:a16="http://schemas.microsoft.com/office/drawing/2014/main" id="{7BEB9145-DCF5-4350-B9FE-AD0AE0A91D66}"/>
                  </a:ext>
                </a:extLst>
              </p:cNvPr>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677;p19">
                <a:extLst>
                  <a:ext uri="{FF2B5EF4-FFF2-40B4-BE49-F238E27FC236}">
                    <a16:creationId xmlns:a16="http://schemas.microsoft.com/office/drawing/2014/main" id="{4671AB97-D1B9-4C50-8DD5-8D06715E6970}"/>
                  </a:ext>
                </a:extLst>
              </p:cNvPr>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678;p19">
                <a:extLst>
                  <a:ext uri="{FF2B5EF4-FFF2-40B4-BE49-F238E27FC236}">
                    <a16:creationId xmlns:a16="http://schemas.microsoft.com/office/drawing/2014/main" id="{2EC8D3D5-22DF-4C3D-8EA7-94FC475C7A70}"/>
                  </a:ext>
                </a:extLst>
              </p:cNvPr>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679;p19">
                <a:extLst>
                  <a:ext uri="{FF2B5EF4-FFF2-40B4-BE49-F238E27FC236}">
                    <a16:creationId xmlns:a16="http://schemas.microsoft.com/office/drawing/2014/main" id="{12ABB337-BD91-4E70-8A82-5080FCE93DBD}"/>
                  </a:ext>
                </a:extLst>
              </p:cNvPr>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680;p19">
                <a:extLst>
                  <a:ext uri="{FF2B5EF4-FFF2-40B4-BE49-F238E27FC236}">
                    <a16:creationId xmlns:a16="http://schemas.microsoft.com/office/drawing/2014/main" id="{9D6956CA-6206-417D-9980-C40BDE5CC23F}"/>
                  </a:ext>
                </a:extLst>
              </p:cNvPr>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681;p19">
                <a:extLst>
                  <a:ext uri="{FF2B5EF4-FFF2-40B4-BE49-F238E27FC236}">
                    <a16:creationId xmlns:a16="http://schemas.microsoft.com/office/drawing/2014/main" id="{B6816A07-8DC3-4AC9-AD40-B2C0EB46122B}"/>
                  </a:ext>
                </a:extLst>
              </p:cNvPr>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682;p19">
                <a:extLst>
                  <a:ext uri="{FF2B5EF4-FFF2-40B4-BE49-F238E27FC236}">
                    <a16:creationId xmlns:a16="http://schemas.microsoft.com/office/drawing/2014/main" id="{51CC6666-9D96-4A06-86BD-55464B4CB27E}"/>
                  </a:ext>
                </a:extLst>
              </p:cNvPr>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683;p19">
                <a:extLst>
                  <a:ext uri="{FF2B5EF4-FFF2-40B4-BE49-F238E27FC236}">
                    <a16:creationId xmlns:a16="http://schemas.microsoft.com/office/drawing/2014/main" id="{72299890-FC99-4F65-94B3-05ED35A4C377}"/>
                  </a:ext>
                </a:extLst>
              </p:cNvPr>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684;p19">
                <a:extLst>
                  <a:ext uri="{FF2B5EF4-FFF2-40B4-BE49-F238E27FC236}">
                    <a16:creationId xmlns:a16="http://schemas.microsoft.com/office/drawing/2014/main" id="{07D1C466-E102-4974-ACF6-CE734913A16D}"/>
                  </a:ext>
                </a:extLst>
              </p:cNvPr>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685;p19">
                <a:extLst>
                  <a:ext uri="{FF2B5EF4-FFF2-40B4-BE49-F238E27FC236}">
                    <a16:creationId xmlns:a16="http://schemas.microsoft.com/office/drawing/2014/main" id="{A530400B-EC97-4B1D-8C14-BBF4797F8411}"/>
                  </a:ext>
                </a:extLst>
              </p:cNvPr>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686;p19">
                <a:extLst>
                  <a:ext uri="{FF2B5EF4-FFF2-40B4-BE49-F238E27FC236}">
                    <a16:creationId xmlns:a16="http://schemas.microsoft.com/office/drawing/2014/main" id="{C6152F22-5EE2-471C-A483-EA3DD111FDEB}"/>
                  </a:ext>
                </a:extLst>
              </p:cNvPr>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687;p19">
                <a:extLst>
                  <a:ext uri="{FF2B5EF4-FFF2-40B4-BE49-F238E27FC236}">
                    <a16:creationId xmlns:a16="http://schemas.microsoft.com/office/drawing/2014/main" id="{28827619-75F0-44CE-BDDC-F46DCA66AD3F}"/>
                  </a:ext>
                </a:extLst>
              </p:cNvPr>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688;p19">
                <a:extLst>
                  <a:ext uri="{FF2B5EF4-FFF2-40B4-BE49-F238E27FC236}">
                    <a16:creationId xmlns:a16="http://schemas.microsoft.com/office/drawing/2014/main" id="{17E8623D-5E96-482D-9E09-3BCECAC352ED}"/>
                  </a:ext>
                </a:extLst>
              </p:cNvPr>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689;p19">
                <a:extLst>
                  <a:ext uri="{FF2B5EF4-FFF2-40B4-BE49-F238E27FC236}">
                    <a16:creationId xmlns:a16="http://schemas.microsoft.com/office/drawing/2014/main" id="{43FD3B70-E4C4-4DEC-A64E-C195D8FCF418}"/>
                  </a:ext>
                </a:extLst>
              </p:cNvPr>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690;p19">
                <a:extLst>
                  <a:ext uri="{FF2B5EF4-FFF2-40B4-BE49-F238E27FC236}">
                    <a16:creationId xmlns:a16="http://schemas.microsoft.com/office/drawing/2014/main" id="{9FF0B3CF-E83D-4113-AC7F-27F391D5453E}"/>
                  </a:ext>
                </a:extLst>
              </p:cNvPr>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691;p19">
                <a:extLst>
                  <a:ext uri="{FF2B5EF4-FFF2-40B4-BE49-F238E27FC236}">
                    <a16:creationId xmlns:a16="http://schemas.microsoft.com/office/drawing/2014/main" id="{8ADA9E10-0876-4B30-90C2-BB4D259BBFD0}"/>
                  </a:ext>
                </a:extLst>
              </p:cNvPr>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692;p19">
                <a:extLst>
                  <a:ext uri="{FF2B5EF4-FFF2-40B4-BE49-F238E27FC236}">
                    <a16:creationId xmlns:a16="http://schemas.microsoft.com/office/drawing/2014/main" id="{67C7E8DC-FD36-4ECB-906B-8C82A9B4491B}"/>
                  </a:ext>
                </a:extLst>
              </p:cNvPr>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693;p19">
                <a:extLst>
                  <a:ext uri="{FF2B5EF4-FFF2-40B4-BE49-F238E27FC236}">
                    <a16:creationId xmlns:a16="http://schemas.microsoft.com/office/drawing/2014/main" id="{04C93030-CC69-4E6D-88A4-3B6E8099907E}"/>
                  </a:ext>
                </a:extLst>
              </p:cNvPr>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694;p19">
                <a:extLst>
                  <a:ext uri="{FF2B5EF4-FFF2-40B4-BE49-F238E27FC236}">
                    <a16:creationId xmlns:a16="http://schemas.microsoft.com/office/drawing/2014/main" id="{01036A38-7FBD-4E89-BCD1-79F066E0FA6A}"/>
                  </a:ext>
                </a:extLst>
              </p:cNvPr>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695;p19">
                <a:extLst>
                  <a:ext uri="{FF2B5EF4-FFF2-40B4-BE49-F238E27FC236}">
                    <a16:creationId xmlns:a16="http://schemas.microsoft.com/office/drawing/2014/main" id="{1AD901D0-5F7F-4850-9942-BEFF0CD56A46}"/>
                  </a:ext>
                </a:extLst>
              </p:cNvPr>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696;p19">
                <a:extLst>
                  <a:ext uri="{FF2B5EF4-FFF2-40B4-BE49-F238E27FC236}">
                    <a16:creationId xmlns:a16="http://schemas.microsoft.com/office/drawing/2014/main" id="{8C6B6786-EBE3-4C40-BC94-415CFA341115}"/>
                  </a:ext>
                </a:extLst>
              </p:cNvPr>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697;p19">
                <a:extLst>
                  <a:ext uri="{FF2B5EF4-FFF2-40B4-BE49-F238E27FC236}">
                    <a16:creationId xmlns:a16="http://schemas.microsoft.com/office/drawing/2014/main" id="{D56A0719-A03C-48C4-BCD1-B6D8EC1EED49}"/>
                  </a:ext>
                </a:extLst>
              </p:cNvPr>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698;p19">
                <a:extLst>
                  <a:ext uri="{FF2B5EF4-FFF2-40B4-BE49-F238E27FC236}">
                    <a16:creationId xmlns:a16="http://schemas.microsoft.com/office/drawing/2014/main" id="{4C6BA5CF-B679-44C1-9BF3-1809FA04892F}"/>
                  </a:ext>
                </a:extLst>
              </p:cNvPr>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699;p19">
                <a:extLst>
                  <a:ext uri="{FF2B5EF4-FFF2-40B4-BE49-F238E27FC236}">
                    <a16:creationId xmlns:a16="http://schemas.microsoft.com/office/drawing/2014/main" id="{8B43DB77-A1CA-4870-9D69-1DA0D2D06474}"/>
                  </a:ext>
                </a:extLst>
              </p:cNvPr>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700;p19">
                <a:extLst>
                  <a:ext uri="{FF2B5EF4-FFF2-40B4-BE49-F238E27FC236}">
                    <a16:creationId xmlns:a16="http://schemas.microsoft.com/office/drawing/2014/main" id="{A3D80D00-C187-4461-9B65-4633465345F3}"/>
                  </a:ext>
                </a:extLst>
              </p:cNvPr>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701;p19">
                <a:extLst>
                  <a:ext uri="{FF2B5EF4-FFF2-40B4-BE49-F238E27FC236}">
                    <a16:creationId xmlns:a16="http://schemas.microsoft.com/office/drawing/2014/main" id="{B78388F4-2659-4CAE-ABC3-1E6B0AB8E554}"/>
                  </a:ext>
                </a:extLst>
              </p:cNvPr>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702;p19">
                <a:extLst>
                  <a:ext uri="{FF2B5EF4-FFF2-40B4-BE49-F238E27FC236}">
                    <a16:creationId xmlns:a16="http://schemas.microsoft.com/office/drawing/2014/main" id="{B1A095EA-8769-4285-838F-D53533806EDC}"/>
                  </a:ext>
                </a:extLst>
              </p:cNvPr>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703;p19">
                <a:extLst>
                  <a:ext uri="{FF2B5EF4-FFF2-40B4-BE49-F238E27FC236}">
                    <a16:creationId xmlns:a16="http://schemas.microsoft.com/office/drawing/2014/main" id="{0F7BAF20-38BE-437A-99CA-0AC2EF9B5DDD}"/>
                  </a:ext>
                </a:extLst>
              </p:cNvPr>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704;p19">
                <a:extLst>
                  <a:ext uri="{FF2B5EF4-FFF2-40B4-BE49-F238E27FC236}">
                    <a16:creationId xmlns:a16="http://schemas.microsoft.com/office/drawing/2014/main" id="{B1E46199-8555-461A-8FB6-C717EC0098D4}"/>
                  </a:ext>
                </a:extLst>
              </p:cNvPr>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705;p19">
                <a:extLst>
                  <a:ext uri="{FF2B5EF4-FFF2-40B4-BE49-F238E27FC236}">
                    <a16:creationId xmlns:a16="http://schemas.microsoft.com/office/drawing/2014/main" id="{5BA5FAA3-FCDB-4846-94E1-A7C0010D4732}"/>
                  </a:ext>
                </a:extLst>
              </p:cNvPr>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706;p19">
                <a:extLst>
                  <a:ext uri="{FF2B5EF4-FFF2-40B4-BE49-F238E27FC236}">
                    <a16:creationId xmlns:a16="http://schemas.microsoft.com/office/drawing/2014/main" id="{EB707604-F6B1-452C-9329-F446181A4EB0}"/>
                  </a:ext>
                </a:extLst>
              </p:cNvPr>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 name="Google Shape;707;p19">
                <a:extLst>
                  <a:ext uri="{FF2B5EF4-FFF2-40B4-BE49-F238E27FC236}">
                    <a16:creationId xmlns:a16="http://schemas.microsoft.com/office/drawing/2014/main" id="{E879EA6E-9ABE-4DF8-A11C-5881EBD92F09}"/>
                  </a:ext>
                </a:extLst>
              </p:cNvPr>
              <p:cNvGrpSpPr/>
              <p:nvPr/>
            </p:nvGrpSpPr>
            <p:grpSpPr>
              <a:xfrm>
                <a:off x="3478424" y="1308364"/>
                <a:ext cx="2180470" cy="1878295"/>
                <a:chOff x="5553063" y="1487604"/>
                <a:chExt cx="1981525" cy="1707075"/>
              </a:xfrm>
            </p:grpSpPr>
            <p:sp>
              <p:nvSpPr>
                <p:cNvPr id="462" name="Google Shape;708;p19">
                  <a:extLst>
                    <a:ext uri="{FF2B5EF4-FFF2-40B4-BE49-F238E27FC236}">
                      <a16:creationId xmlns:a16="http://schemas.microsoft.com/office/drawing/2014/main" id="{AEBF15DD-BEE0-4688-89DF-0E1D50C137E4}"/>
                    </a:ext>
                  </a:extLst>
                </p:cNvPr>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709;p19">
                  <a:extLst>
                    <a:ext uri="{FF2B5EF4-FFF2-40B4-BE49-F238E27FC236}">
                      <a16:creationId xmlns:a16="http://schemas.microsoft.com/office/drawing/2014/main" id="{0EC552A5-2654-457C-AB70-4A0280E239D7}"/>
                    </a:ext>
                  </a:extLst>
                </p:cNvPr>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 name="Google Shape;710;p19">
              <a:extLst>
                <a:ext uri="{FF2B5EF4-FFF2-40B4-BE49-F238E27FC236}">
                  <a16:creationId xmlns:a16="http://schemas.microsoft.com/office/drawing/2014/main" id="{47202906-9472-4A47-AF47-C68BAF498CAC}"/>
                </a:ext>
              </a:extLst>
            </p:cNvPr>
            <p:cNvGrpSpPr/>
            <p:nvPr/>
          </p:nvGrpSpPr>
          <p:grpSpPr>
            <a:xfrm>
              <a:off x="4819732" y="1979138"/>
              <a:ext cx="598632" cy="805372"/>
              <a:chOff x="3478424" y="1308364"/>
              <a:chExt cx="2187185" cy="2942536"/>
            </a:xfrm>
          </p:grpSpPr>
          <p:sp>
            <p:nvSpPr>
              <p:cNvPr id="372" name="Google Shape;711;p19">
                <a:extLst>
                  <a:ext uri="{FF2B5EF4-FFF2-40B4-BE49-F238E27FC236}">
                    <a16:creationId xmlns:a16="http://schemas.microsoft.com/office/drawing/2014/main" id="{4487DDD8-5C53-441F-830B-1FA69972ACE4}"/>
                  </a:ext>
                </a:extLst>
              </p:cNvPr>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712;p19">
                <a:extLst>
                  <a:ext uri="{FF2B5EF4-FFF2-40B4-BE49-F238E27FC236}">
                    <a16:creationId xmlns:a16="http://schemas.microsoft.com/office/drawing/2014/main" id="{2C80166E-D4AA-4C35-9102-39EDE90D65BB}"/>
                  </a:ext>
                </a:extLst>
              </p:cNvPr>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713;p19">
                <a:extLst>
                  <a:ext uri="{FF2B5EF4-FFF2-40B4-BE49-F238E27FC236}">
                    <a16:creationId xmlns:a16="http://schemas.microsoft.com/office/drawing/2014/main" id="{74F09E93-3004-482C-B6DB-821720AFD8BE}"/>
                  </a:ext>
                </a:extLst>
              </p:cNvPr>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714;p19">
                <a:extLst>
                  <a:ext uri="{FF2B5EF4-FFF2-40B4-BE49-F238E27FC236}">
                    <a16:creationId xmlns:a16="http://schemas.microsoft.com/office/drawing/2014/main" id="{F70C0B54-B925-4118-86D5-65F4657D01E9}"/>
                  </a:ext>
                </a:extLst>
              </p:cNvPr>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715;p19">
                <a:extLst>
                  <a:ext uri="{FF2B5EF4-FFF2-40B4-BE49-F238E27FC236}">
                    <a16:creationId xmlns:a16="http://schemas.microsoft.com/office/drawing/2014/main" id="{7AE8BAFD-840C-4F75-BC21-3D21618FC127}"/>
                  </a:ext>
                </a:extLst>
              </p:cNvPr>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716;p19">
                <a:extLst>
                  <a:ext uri="{FF2B5EF4-FFF2-40B4-BE49-F238E27FC236}">
                    <a16:creationId xmlns:a16="http://schemas.microsoft.com/office/drawing/2014/main" id="{D76E257F-A353-49F2-847A-2D547C784A15}"/>
                  </a:ext>
                </a:extLst>
              </p:cNvPr>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717;p19">
                <a:extLst>
                  <a:ext uri="{FF2B5EF4-FFF2-40B4-BE49-F238E27FC236}">
                    <a16:creationId xmlns:a16="http://schemas.microsoft.com/office/drawing/2014/main" id="{412FE0E9-51C6-40F7-85E9-714BC68A865E}"/>
                  </a:ext>
                </a:extLst>
              </p:cNvPr>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718;p19">
                <a:extLst>
                  <a:ext uri="{FF2B5EF4-FFF2-40B4-BE49-F238E27FC236}">
                    <a16:creationId xmlns:a16="http://schemas.microsoft.com/office/drawing/2014/main" id="{47246CCE-CD6B-48F4-B842-AC85931FAB97}"/>
                  </a:ext>
                </a:extLst>
              </p:cNvPr>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719;p19">
                <a:extLst>
                  <a:ext uri="{FF2B5EF4-FFF2-40B4-BE49-F238E27FC236}">
                    <a16:creationId xmlns:a16="http://schemas.microsoft.com/office/drawing/2014/main" id="{1BA16DB1-C5D8-4A60-92C3-5AC62180872B}"/>
                  </a:ext>
                </a:extLst>
              </p:cNvPr>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720;p19">
                <a:extLst>
                  <a:ext uri="{FF2B5EF4-FFF2-40B4-BE49-F238E27FC236}">
                    <a16:creationId xmlns:a16="http://schemas.microsoft.com/office/drawing/2014/main" id="{EEC2B0CB-5103-4C05-8382-2908AD28E192}"/>
                  </a:ext>
                </a:extLst>
              </p:cNvPr>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721;p19">
                <a:extLst>
                  <a:ext uri="{FF2B5EF4-FFF2-40B4-BE49-F238E27FC236}">
                    <a16:creationId xmlns:a16="http://schemas.microsoft.com/office/drawing/2014/main" id="{CABA7674-ABD2-48AE-8F17-997DC987B7A0}"/>
                  </a:ext>
                </a:extLst>
              </p:cNvPr>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722;p19">
                <a:extLst>
                  <a:ext uri="{FF2B5EF4-FFF2-40B4-BE49-F238E27FC236}">
                    <a16:creationId xmlns:a16="http://schemas.microsoft.com/office/drawing/2014/main" id="{44BA25B5-E35C-4F09-9D5B-D19E16C6BF8A}"/>
                  </a:ext>
                </a:extLst>
              </p:cNvPr>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723;p19">
                <a:extLst>
                  <a:ext uri="{FF2B5EF4-FFF2-40B4-BE49-F238E27FC236}">
                    <a16:creationId xmlns:a16="http://schemas.microsoft.com/office/drawing/2014/main" id="{72AF368A-157E-456E-823D-7723E953025E}"/>
                  </a:ext>
                </a:extLst>
              </p:cNvPr>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724;p19">
                <a:extLst>
                  <a:ext uri="{FF2B5EF4-FFF2-40B4-BE49-F238E27FC236}">
                    <a16:creationId xmlns:a16="http://schemas.microsoft.com/office/drawing/2014/main" id="{843A9F00-30FC-4989-BF78-3C9CD0A351F8}"/>
                  </a:ext>
                </a:extLst>
              </p:cNvPr>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725;p19">
                <a:extLst>
                  <a:ext uri="{FF2B5EF4-FFF2-40B4-BE49-F238E27FC236}">
                    <a16:creationId xmlns:a16="http://schemas.microsoft.com/office/drawing/2014/main" id="{2CE3699B-2E3A-47D2-A92A-15FDE55FA4E0}"/>
                  </a:ext>
                </a:extLst>
              </p:cNvPr>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726;p19">
                <a:extLst>
                  <a:ext uri="{FF2B5EF4-FFF2-40B4-BE49-F238E27FC236}">
                    <a16:creationId xmlns:a16="http://schemas.microsoft.com/office/drawing/2014/main" id="{99471516-1363-4AB1-A071-CA838D715DBF}"/>
                  </a:ext>
                </a:extLst>
              </p:cNvPr>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727;p19">
                <a:extLst>
                  <a:ext uri="{FF2B5EF4-FFF2-40B4-BE49-F238E27FC236}">
                    <a16:creationId xmlns:a16="http://schemas.microsoft.com/office/drawing/2014/main" id="{2F748569-964A-4A5E-926F-2595AD3CEC5A}"/>
                  </a:ext>
                </a:extLst>
              </p:cNvPr>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728;p19">
                <a:extLst>
                  <a:ext uri="{FF2B5EF4-FFF2-40B4-BE49-F238E27FC236}">
                    <a16:creationId xmlns:a16="http://schemas.microsoft.com/office/drawing/2014/main" id="{01E8AD98-300B-4CDF-BD0D-D7BD94BD0E95}"/>
                  </a:ext>
                </a:extLst>
              </p:cNvPr>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729;p19">
                <a:extLst>
                  <a:ext uri="{FF2B5EF4-FFF2-40B4-BE49-F238E27FC236}">
                    <a16:creationId xmlns:a16="http://schemas.microsoft.com/office/drawing/2014/main" id="{D1F9F6DE-CC1B-42A5-A930-A8C8D575FCB4}"/>
                  </a:ext>
                </a:extLst>
              </p:cNvPr>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730;p19">
                <a:extLst>
                  <a:ext uri="{FF2B5EF4-FFF2-40B4-BE49-F238E27FC236}">
                    <a16:creationId xmlns:a16="http://schemas.microsoft.com/office/drawing/2014/main" id="{51C83A8A-A9A2-477F-8CDA-90122F410891}"/>
                  </a:ext>
                </a:extLst>
              </p:cNvPr>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731;p19">
                <a:extLst>
                  <a:ext uri="{FF2B5EF4-FFF2-40B4-BE49-F238E27FC236}">
                    <a16:creationId xmlns:a16="http://schemas.microsoft.com/office/drawing/2014/main" id="{AFD17BC3-F461-4D41-AB5B-F3C1CC18141E}"/>
                  </a:ext>
                </a:extLst>
              </p:cNvPr>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732;p19">
                <a:extLst>
                  <a:ext uri="{FF2B5EF4-FFF2-40B4-BE49-F238E27FC236}">
                    <a16:creationId xmlns:a16="http://schemas.microsoft.com/office/drawing/2014/main" id="{296D2C79-992C-474F-8B7F-8EB91A71BA62}"/>
                  </a:ext>
                </a:extLst>
              </p:cNvPr>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733;p19">
                <a:extLst>
                  <a:ext uri="{FF2B5EF4-FFF2-40B4-BE49-F238E27FC236}">
                    <a16:creationId xmlns:a16="http://schemas.microsoft.com/office/drawing/2014/main" id="{DCE520A5-E917-45C8-BDFA-9D403B620080}"/>
                  </a:ext>
                </a:extLst>
              </p:cNvPr>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734;p19">
                <a:extLst>
                  <a:ext uri="{FF2B5EF4-FFF2-40B4-BE49-F238E27FC236}">
                    <a16:creationId xmlns:a16="http://schemas.microsoft.com/office/drawing/2014/main" id="{AA6C94F5-507B-4CFD-82D5-F987CA172860}"/>
                  </a:ext>
                </a:extLst>
              </p:cNvPr>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735;p19">
                <a:extLst>
                  <a:ext uri="{FF2B5EF4-FFF2-40B4-BE49-F238E27FC236}">
                    <a16:creationId xmlns:a16="http://schemas.microsoft.com/office/drawing/2014/main" id="{881E11E2-DDA3-47C6-9F6D-FD3CCAADB753}"/>
                  </a:ext>
                </a:extLst>
              </p:cNvPr>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736;p19">
                <a:extLst>
                  <a:ext uri="{FF2B5EF4-FFF2-40B4-BE49-F238E27FC236}">
                    <a16:creationId xmlns:a16="http://schemas.microsoft.com/office/drawing/2014/main" id="{658044BC-A31D-47A5-9E95-BDF9FA066C57}"/>
                  </a:ext>
                </a:extLst>
              </p:cNvPr>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737;p19">
                <a:extLst>
                  <a:ext uri="{FF2B5EF4-FFF2-40B4-BE49-F238E27FC236}">
                    <a16:creationId xmlns:a16="http://schemas.microsoft.com/office/drawing/2014/main" id="{24CC80C8-E44A-494B-A1D3-8004A357E909}"/>
                  </a:ext>
                </a:extLst>
              </p:cNvPr>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738;p19">
                <a:extLst>
                  <a:ext uri="{FF2B5EF4-FFF2-40B4-BE49-F238E27FC236}">
                    <a16:creationId xmlns:a16="http://schemas.microsoft.com/office/drawing/2014/main" id="{91646110-B0D7-4D0B-80C4-F51460461B81}"/>
                  </a:ext>
                </a:extLst>
              </p:cNvPr>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739;p19">
                <a:extLst>
                  <a:ext uri="{FF2B5EF4-FFF2-40B4-BE49-F238E27FC236}">
                    <a16:creationId xmlns:a16="http://schemas.microsoft.com/office/drawing/2014/main" id="{D6EE52FE-21F2-4FE0-9395-D30A9300D015}"/>
                  </a:ext>
                </a:extLst>
              </p:cNvPr>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740;p19">
                <a:extLst>
                  <a:ext uri="{FF2B5EF4-FFF2-40B4-BE49-F238E27FC236}">
                    <a16:creationId xmlns:a16="http://schemas.microsoft.com/office/drawing/2014/main" id="{5217B14F-075D-4FE2-A6F6-7AAFEFB4B0D8}"/>
                  </a:ext>
                </a:extLst>
              </p:cNvPr>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741;p19">
                <a:extLst>
                  <a:ext uri="{FF2B5EF4-FFF2-40B4-BE49-F238E27FC236}">
                    <a16:creationId xmlns:a16="http://schemas.microsoft.com/office/drawing/2014/main" id="{D1D6AFA3-F6A3-4C20-8159-28003FA76733}"/>
                  </a:ext>
                </a:extLst>
              </p:cNvPr>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742;p19">
                <a:extLst>
                  <a:ext uri="{FF2B5EF4-FFF2-40B4-BE49-F238E27FC236}">
                    <a16:creationId xmlns:a16="http://schemas.microsoft.com/office/drawing/2014/main" id="{7D79CDF8-5133-49EF-8BB3-05A3DB44B2C6}"/>
                  </a:ext>
                </a:extLst>
              </p:cNvPr>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743;p19">
                <a:extLst>
                  <a:ext uri="{FF2B5EF4-FFF2-40B4-BE49-F238E27FC236}">
                    <a16:creationId xmlns:a16="http://schemas.microsoft.com/office/drawing/2014/main" id="{9F074EF6-D5EE-4197-9F4A-89FB15EA2438}"/>
                  </a:ext>
                </a:extLst>
              </p:cNvPr>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744;p19">
                <a:extLst>
                  <a:ext uri="{FF2B5EF4-FFF2-40B4-BE49-F238E27FC236}">
                    <a16:creationId xmlns:a16="http://schemas.microsoft.com/office/drawing/2014/main" id="{65EBA4AE-50EB-4B2E-820D-664BC3B63293}"/>
                  </a:ext>
                </a:extLst>
              </p:cNvPr>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745;p19">
                <a:extLst>
                  <a:ext uri="{FF2B5EF4-FFF2-40B4-BE49-F238E27FC236}">
                    <a16:creationId xmlns:a16="http://schemas.microsoft.com/office/drawing/2014/main" id="{703B0792-F544-4BFD-9974-BA09E17E5091}"/>
                  </a:ext>
                </a:extLst>
              </p:cNvPr>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746;p19">
                <a:extLst>
                  <a:ext uri="{FF2B5EF4-FFF2-40B4-BE49-F238E27FC236}">
                    <a16:creationId xmlns:a16="http://schemas.microsoft.com/office/drawing/2014/main" id="{B69A0858-2F9E-40E1-A204-17CF6F0CED2D}"/>
                  </a:ext>
                </a:extLst>
              </p:cNvPr>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747;p19">
                <a:extLst>
                  <a:ext uri="{FF2B5EF4-FFF2-40B4-BE49-F238E27FC236}">
                    <a16:creationId xmlns:a16="http://schemas.microsoft.com/office/drawing/2014/main" id="{E963FA48-54D8-41F1-95B7-1E3FA58255C5}"/>
                  </a:ext>
                </a:extLst>
              </p:cNvPr>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748;p19">
                <a:extLst>
                  <a:ext uri="{FF2B5EF4-FFF2-40B4-BE49-F238E27FC236}">
                    <a16:creationId xmlns:a16="http://schemas.microsoft.com/office/drawing/2014/main" id="{0941ED3E-BB6D-4F32-B753-816F803106D8}"/>
                  </a:ext>
                </a:extLst>
              </p:cNvPr>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749;p19">
                <a:extLst>
                  <a:ext uri="{FF2B5EF4-FFF2-40B4-BE49-F238E27FC236}">
                    <a16:creationId xmlns:a16="http://schemas.microsoft.com/office/drawing/2014/main" id="{0836D268-9B6C-4E64-BBEC-D828674E28FA}"/>
                  </a:ext>
                </a:extLst>
              </p:cNvPr>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750;p19">
                <a:extLst>
                  <a:ext uri="{FF2B5EF4-FFF2-40B4-BE49-F238E27FC236}">
                    <a16:creationId xmlns:a16="http://schemas.microsoft.com/office/drawing/2014/main" id="{9F165F22-6027-42BF-8554-27F445898182}"/>
                  </a:ext>
                </a:extLst>
              </p:cNvPr>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751;p19">
                <a:extLst>
                  <a:ext uri="{FF2B5EF4-FFF2-40B4-BE49-F238E27FC236}">
                    <a16:creationId xmlns:a16="http://schemas.microsoft.com/office/drawing/2014/main" id="{539B6BCC-B0C1-454A-BE87-04F2DD94E47A}"/>
                  </a:ext>
                </a:extLst>
              </p:cNvPr>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752;p19">
                <a:extLst>
                  <a:ext uri="{FF2B5EF4-FFF2-40B4-BE49-F238E27FC236}">
                    <a16:creationId xmlns:a16="http://schemas.microsoft.com/office/drawing/2014/main" id="{D967BDD5-8E4A-48CB-97DD-F8C16065EC17}"/>
                  </a:ext>
                </a:extLst>
              </p:cNvPr>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753;p19">
                <a:extLst>
                  <a:ext uri="{FF2B5EF4-FFF2-40B4-BE49-F238E27FC236}">
                    <a16:creationId xmlns:a16="http://schemas.microsoft.com/office/drawing/2014/main" id="{328C315F-C21B-4669-8C24-A86218F4BD67}"/>
                  </a:ext>
                </a:extLst>
              </p:cNvPr>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754;p19">
                <a:extLst>
                  <a:ext uri="{FF2B5EF4-FFF2-40B4-BE49-F238E27FC236}">
                    <a16:creationId xmlns:a16="http://schemas.microsoft.com/office/drawing/2014/main" id="{77426998-646E-4B1E-B860-666C2CF57CD2}"/>
                  </a:ext>
                </a:extLst>
              </p:cNvPr>
              <p:cNvGrpSpPr/>
              <p:nvPr/>
            </p:nvGrpSpPr>
            <p:grpSpPr>
              <a:xfrm>
                <a:off x="3478424" y="1308364"/>
                <a:ext cx="2180470" cy="1878295"/>
                <a:chOff x="5553063" y="1487604"/>
                <a:chExt cx="1981525" cy="1707075"/>
              </a:xfrm>
            </p:grpSpPr>
            <p:sp>
              <p:nvSpPr>
                <p:cNvPr id="416" name="Google Shape;755;p19">
                  <a:extLst>
                    <a:ext uri="{FF2B5EF4-FFF2-40B4-BE49-F238E27FC236}">
                      <a16:creationId xmlns:a16="http://schemas.microsoft.com/office/drawing/2014/main" id="{80D5A99F-8C32-4964-B87C-9D424E062DAA}"/>
                    </a:ext>
                  </a:extLst>
                </p:cNvPr>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756;p19">
                  <a:extLst>
                    <a:ext uri="{FF2B5EF4-FFF2-40B4-BE49-F238E27FC236}">
                      <a16:creationId xmlns:a16="http://schemas.microsoft.com/office/drawing/2014/main" id="{BC115420-47BA-4852-9734-6C5D672B35D4}"/>
                    </a:ext>
                  </a:extLst>
                </p:cNvPr>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 name="Google Shape;757;p19">
              <a:extLst>
                <a:ext uri="{FF2B5EF4-FFF2-40B4-BE49-F238E27FC236}">
                  <a16:creationId xmlns:a16="http://schemas.microsoft.com/office/drawing/2014/main" id="{FAF100D4-B0B2-4224-AC11-A351F27F7427}"/>
                </a:ext>
              </a:extLst>
            </p:cNvPr>
            <p:cNvGrpSpPr/>
            <p:nvPr/>
          </p:nvGrpSpPr>
          <p:grpSpPr>
            <a:xfrm>
              <a:off x="5469860" y="2359776"/>
              <a:ext cx="598632" cy="805372"/>
              <a:chOff x="3478424" y="1308364"/>
              <a:chExt cx="2187185" cy="2942536"/>
            </a:xfrm>
          </p:grpSpPr>
          <p:sp>
            <p:nvSpPr>
              <p:cNvPr id="326" name="Google Shape;758;p19">
                <a:extLst>
                  <a:ext uri="{FF2B5EF4-FFF2-40B4-BE49-F238E27FC236}">
                    <a16:creationId xmlns:a16="http://schemas.microsoft.com/office/drawing/2014/main" id="{93651060-87BA-494A-9DD0-C0F4385368F6}"/>
                  </a:ext>
                </a:extLst>
              </p:cNvPr>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759;p19">
                <a:extLst>
                  <a:ext uri="{FF2B5EF4-FFF2-40B4-BE49-F238E27FC236}">
                    <a16:creationId xmlns:a16="http://schemas.microsoft.com/office/drawing/2014/main" id="{CA964395-4972-4A1B-A338-5A61BC7AB640}"/>
                  </a:ext>
                </a:extLst>
              </p:cNvPr>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760;p19">
                <a:extLst>
                  <a:ext uri="{FF2B5EF4-FFF2-40B4-BE49-F238E27FC236}">
                    <a16:creationId xmlns:a16="http://schemas.microsoft.com/office/drawing/2014/main" id="{791E76DE-3F03-4185-9CBB-F3BD02A2C152}"/>
                  </a:ext>
                </a:extLst>
              </p:cNvPr>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761;p19">
                <a:extLst>
                  <a:ext uri="{FF2B5EF4-FFF2-40B4-BE49-F238E27FC236}">
                    <a16:creationId xmlns:a16="http://schemas.microsoft.com/office/drawing/2014/main" id="{6413D7BF-A8F9-462E-8B49-DCD06D97D4EC}"/>
                  </a:ext>
                </a:extLst>
              </p:cNvPr>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762;p19">
                <a:extLst>
                  <a:ext uri="{FF2B5EF4-FFF2-40B4-BE49-F238E27FC236}">
                    <a16:creationId xmlns:a16="http://schemas.microsoft.com/office/drawing/2014/main" id="{0D2EDC62-F4DD-47F3-9E9B-53AA161FC191}"/>
                  </a:ext>
                </a:extLst>
              </p:cNvPr>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763;p19">
                <a:extLst>
                  <a:ext uri="{FF2B5EF4-FFF2-40B4-BE49-F238E27FC236}">
                    <a16:creationId xmlns:a16="http://schemas.microsoft.com/office/drawing/2014/main" id="{2282AF4C-A31C-4CD8-AF8C-AE4347EDD522}"/>
                  </a:ext>
                </a:extLst>
              </p:cNvPr>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764;p19">
                <a:extLst>
                  <a:ext uri="{FF2B5EF4-FFF2-40B4-BE49-F238E27FC236}">
                    <a16:creationId xmlns:a16="http://schemas.microsoft.com/office/drawing/2014/main" id="{1647DE48-8675-4323-AA55-02DFE7C1D520}"/>
                  </a:ext>
                </a:extLst>
              </p:cNvPr>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765;p19">
                <a:extLst>
                  <a:ext uri="{FF2B5EF4-FFF2-40B4-BE49-F238E27FC236}">
                    <a16:creationId xmlns:a16="http://schemas.microsoft.com/office/drawing/2014/main" id="{C444D110-FD69-4526-85F9-FACC31201F86}"/>
                  </a:ext>
                </a:extLst>
              </p:cNvPr>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766;p19">
                <a:extLst>
                  <a:ext uri="{FF2B5EF4-FFF2-40B4-BE49-F238E27FC236}">
                    <a16:creationId xmlns:a16="http://schemas.microsoft.com/office/drawing/2014/main" id="{F672ACA9-3EA4-4F4C-99F5-DD1ECBEDB399}"/>
                  </a:ext>
                </a:extLst>
              </p:cNvPr>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767;p19">
                <a:extLst>
                  <a:ext uri="{FF2B5EF4-FFF2-40B4-BE49-F238E27FC236}">
                    <a16:creationId xmlns:a16="http://schemas.microsoft.com/office/drawing/2014/main" id="{95F222E4-7FA3-4F20-9930-70AB6C5C8BD1}"/>
                  </a:ext>
                </a:extLst>
              </p:cNvPr>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768;p19">
                <a:extLst>
                  <a:ext uri="{FF2B5EF4-FFF2-40B4-BE49-F238E27FC236}">
                    <a16:creationId xmlns:a16="http://schemas.microsoft.com/office/drawing/2014/main" id="{85628A9B-2065-4A4A-A57E-9A8721F50938}"/>
                  </a:ext>
                </a:extLst>
              </p:cNvPr>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769;p19">
                <a:extLst>
                  <a:ext uri="{FF2B5EF4-FFF2-40B4-BE49-F238E27FC236}">
                    <a16:creationId xmlns:a16="http://schemas.microsoft.com/office/drawing/2014/main" id="{4A659964-DB44-475C-AD31-DA60CB22628E}"/>
                  </a:ext>
                </a:extLst>
              </p:cNvPr>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770;p19">
                <a:extLst>
                  <a:ext uri="{FF2B5EF4-FFF2-40B4-BE49-F238E27FC236}">
                    <a16:creationId xmlns:a16="http://schemas.microsoft.com/office/drawing/2014/main" id="{C67492DA-037E-44AB-BD6A-60E4554E4136}"/>
                  </a:ext>
                </a:extLst>
              </p:cNvPr>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771;p19">
                <a:extLst>
                  <a:ext uri="{FF2B5EF4-FFF2-40B4-BE49-F238E27FC236}">
                    <a16:creationId xmlns:a16="http://schemas.microsoft.com/office/drawing/2014/main" id="{F449DF4A-A28F-472A-8D9A-E00525EC6913}"/>
                  </a:ext>
                </a:extLst>
              </p:cNvPr>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772;p19">
                <a:extLst>
                  <a:ext uri="{FF2B5EF4-FFF2-40B4-BE49-F238E27FC236}">
                    <a16:creationId xmlns:a16="http://schemas.microsoft.com/office/drawing/2014/main" id="{9502B432-D76F-4C42-B401-5FAB863D0DA0}"/>
                  </a:ext>
                </a:extLst>
              </p:cNvPr>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773;p19">
                <a:extLst>
                  <a:ext uri="{FF2B5EF4-FFF2-40B4-BE49-F238E27FC236}">
                    <a16:creationId xmlns:a16="http://schemas.microsoft.com/office/drawing/2014/main" id="{C4FEB6B6-1C4C-40C4-BA72-8AC1A3FCF900}"/>
                  </a:ext>
                </a:extLst>
              </p:cNvPr>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774;p19">
                <a:extLst>
                  <a:ext uri="{FF2B5EF4-FFF2-40B4-BE49-F238E27FC236}">
                    <a16:creationId xmlns:a16="http://schemas.microsoft.com/office/drawing/2014/main" id="{9C5A511F-2A9D-4295-87DC-3BEF3D084D1E}"/>
                  </a:ext>
                </a:extLst>
              </p:cNvPr>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775;p19">
                <a:extLst>
                  <a:ext uri="{FF2B5EF4-FFF2-40B4-BE49-F238E27FC236}">
                    <a16:creationId xmlns:a16="http://schemas.microsoft.com/office/drawing/2014/main" id="{A9E2B69F-A672-47AE-971C-865F91C5E63D}"/>
                  </a:ext>
                </a:extLst>
              </p:cNvPr>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776;p19">
                <a:extLst>
                  <a:ext uri="{FF2B5EF4-FFF2-40B4-BE49-F238E27FC236}">
                    <a16:creationId xmlns:a16="http://schemas.microsoft.com/office/drawing/2014/main" id="{54552D35-6355-4A5C-B599-A133B81A0BFA}"/>
                  </a:ext>
                </a:extLst>
              </p:cNvPr>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777;p19">
                <a:extLst>
                  <a:ext uri="{FF2B5EF4-FFF2-40B4-BE49-F238E27FC236}">
                    <a16:creationId xmlns:a16="http://schemas.microsoft.com/office/drawing/2014/main" id="{B8F796F2-E64D-475D-B499-F017C7E15A36}"/>
                  </a:ext>
                </a:extLst>
              </p:cNvPr>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778;p19">
                <a:extLst>
                  <a:ext uri="{FF2B5EF4-FFF2-40B4-BE49-F238E27FC236}">
                    <a16:creationId xmlns:a16="http://schemas.microsoft.com/office/drawing/2014/main" id="{E8809A55-A6E2-439C-9ECB-A6BEA1BB4393}"/>
                  </a:ext>
                </a:extLst>
              </p:cNvPr>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779;p19">
                <a:extLst>
                  <a:ext uri="{FF2B5EF4-FFF2-40B4-BE49-F238E27FC236}">
                    <a16:creationId xmlns:a16="http://schemas.microsoft.com/office/drawing/2014/main" id="{3A5F8D19-ECB7-459C-AFE8-A55CDB68C120}"/>
                  </a:ext>
                </a:extLst>
              </p:cNvPr>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780;p19">
                <a:extLst>
                  <a:ext uri="{FF2B5EF4-FFF2-40B4-BE49-F238E27FC236}">
                    <a16:creationId xmlns:a16="http://schemas.microsoft.com/office/drawing/2014/main" id="{1941165B-C4F6-425F-B795-AE5725A6E69B}"/>
                  </a:ext>
                </a:extLst>
              </p:cNvPr>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781;p19">
                <a:extLst>
                  <a:ext uri="{FF2B5EF4-FFF2-40B4-BE49-F238E27FC236}">
                    <a16:creationId xmlns:a16="http://schemas.microsoft.com/office/drawing/2014/main" id="{C1113971-3F72-40C5-A97F-BFE1D51A6B3B}"/>
                  </a:ext>
                </a:extLst>
              </p:cNvPr>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782;p19">
                <a:extLst>
                  <a:ext uri="{FF2B5EF4-FFF2-40B4-BE49-F238E27FC236}">
                    <a16:creationId xmlns:a16="http://schemas.microsoft.com/office/drawing/2014/main" id="{079780CE-B5C0-4B84-A338-438F687C6774}"/>
                  </a:ext>
                </a:extLst>
              </p:cNvPr>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783;p19">
                <a:extLst>
                  <a:ext uri="{FF2B5EF4-FFF2-40B4-BE49-F238E27FC236}">
                    <a16:creationId xmlns:a16="http://schemas.microsoft.com/office/drawing/2014/main" id="{6E49EF12-755F-4F1A-99BA-1C12325AB79F}"/>
                  </a:ext>
                </a:extLst>
              </p:cNvPr>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784;p19">
                <a:extLst>
                  <a:ext uri="{FF2B5EF4-FFF2-40B4-BE49-F238E27FC236}">
                    <a16:creationId xmlns:a16="http://schemas.microsoft.com/office/drawing/2014/main" id="{12B24CB3-70F5-476A-B787-88D16B48A5F9}"/>
                  </a:ext>
                </a:extLst>
              </p:cNvPr>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785;p19">
                <a:extLst>
                  <a:ext uri="{FF2B5EF4-FFF2-40B4-BE49-F238E27FC236}">
                    <a16:creationId xmlns:a16="http://schemas.microsoft.com/office/drawing/2014/main" id="{33941C9A-490D-4179-954F-03AA711869F3}"/>
                  </a:ext>
                </a:extLst>
              </p:cNvPr>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786;p19">
                <a:extLst>
                  <a:ext uri="{FF2B5EF4-FFF2-40B4-BE49-F238E27FC236}">
                    <a16:creationId xmlns:a16="http://schemas.microsoft.com/office/drawing/2014/main" id="{57E1743A-CB25-47F1-870F-15A101B4881B}"/>
                  </a:ext>
                </a:extLst>
              </p:cNvPr>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787;p19">
                <a:extLst>
                  <a:ext uri="{FF2B5EF4-FFF2-40B4-BE49-F238E27FC236}">
                    <a16:creationId xmlns:a16="http://schemas.microsoft.com/office/drawing/2014/main" id="{6B895A9D-3062-452C-A606-9ECB985C326A}"/>
                  </a:ext>
                </a:extLst>
              </p:cNvPr>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788;p19">
                <a:extLst>
                  <a:ext uri="{FF2B5EF4-FFF2-40B4-BE49-F238E27FC236}">
                    <a16:creationId xmlns:a16="http://schemas.microsoft.com/office/drawing/2014/main" id="{C95C2FC5-6558-4784-BCC9-6C49FA3F38A7}"/>
                  </a:ext>
                </a:extLst>
              </p:cNvPr>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789;p19">
                <a:extLst>
                  <a:ext uri="{FF2B5EF4-FFF2-40B4-BE49-F238E27FC236}">
                    <a16:creationId xmlns:a16="http://schemas.microsoft.com/office/drawing/2014/main" id="{9C3A5837-33F2-4493-AA9C-C3EA8F45C3B4}"/>
                  </a:ext>
                </a:extLst>
              </p:cNvPr>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790;p19">
                <a:extLst>
                  <a:ext uri="{FF2B5EF4-FFF2-40B4-BE49-F238E27FC236}">
                    <a16:creationId xmlns:a16="http://schemas.microsoft.com/office/drawing/2014/main" id="{131624FF-900B-4587-A16E-76AC6A2D36CD}"/>
                  </a:ext>
                </a:extLst>
              </p:cNvPr>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791;p19">
                <a:extLst>
                  <a:ext uri="{FF2B5EF4-FFF2-40B4-BE49-F238E27FC236}">
                    <a16:creationId xmlns:a16="http://schemas.microsoft.com/office/drawing/2014/main" id="{AB674530-FE14-4DDC-9C84-271E65102A6F}"/>
                  </a:ext>
                </a:extLst>
              </p:cNvPr>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792;p19">
                <a:extLst>
                  <a:ext uri="{FF2B5EF4-FFF2-40B4-BE49-F238E27FC236}">
                    <a16:creationId xmlns:a16="http://schemas.microsoft.com/office/drawing/2014/main" id="{419AC777-70C9-4893-976E-A04A6C275628}"/>
                  </a:ext>
                </a:extLst>
              </p:cNvPr>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793;p19">
                <a:extLst>
                  <a:ext uri="{FF2B5EF4-FFF2-40B4-BE49-F238E27FC236}">
                    <a16:creationId xmlns:a16="http://schemas.microsoft.com/office/drawing/2014/main" id="{585EE2F8-3FC2-42FE-A9A3-C0E2920DBD7A}"/>
                  </a:ext>
                </a:extLst>
              </p:cNvPr>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794;p19">
                <a:extLst>
                  <a:ext uri="{FF2B5EF4-FFF2-40B4-BE49-F238E27FC236}">
                    <a16:creationId xmlns:a16="http://schemas.microsoft.com/office/drawing/2014/main" id="{055EDFC2-D2B3-45A1-9497-92C2B0BE9E38}"/>
                  </a:ext>
                </a:extLst>
              </p:cNvPr>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795;p19">
                <a:extLst>
                  <a:ext uri="{FF2B5EF4-FFF2-40B4-BE49-F238E27FC236}">
                    <a16:creationId xmlns:a16="http://schemas.microsoft.com/office/drawing/2014/main" id="{44DF5BCD-FC95-43AE-AF92-A52CBF6E6EB6}"/>
                  </a:ext>
                </a:extLst>
              </p:cNvPr>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796;p19">
                <a:extLst>
                  <a:ext uri="{FF2B5EF4-FFF2-40B4-BE49-F238E27FC236}">
                    <a16:creationId xmlns:a16="http://schemas.microsoft.com/office/drawing/2014/main" id="{4B6503F2-7E26-4DB8-8730-304D83651F60}"/>
                  </a:ext>
                </a:extLst>
              </p:cNvPr>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797;p19">
                <a:extLst>
                  <a:ext uri="{FF2B5EF4-FFF2-40B4-BE49-F238E27FC236}">
                    <a16:creationId xmlns:a16="http://schemas.microsoft.com/office/drawing/2014/main" id="{7253836F-FA79-4AFE-8818-88EEB7F6062B}"/>
                  </a:ext>
                </a:extLst>
              </p:cNvPr>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798;p19">
                <a:extLst>
                  <a:ext uri="{FF2B5EF4-FFF2-40B4-BE49-F238E27FC236}">
                    <a16:creationId xmlns:a16="http://schemas.microsoft.com/office/drawing/2014/main" id="{BD94A803-4219-46FB-B5E0-3F5F42378C45}"/>
                  </a:ext>
                </a:extLst>
              </p:cNvPr>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799;p19">
                <a:extLst>
                  <a:ext uri="{FF2B5EF4-FFF2-40B4-BE49-F238E27FC236}">
                    <a16:creationId xmlns:a16="http://schemas.microsoft.com/office/drawing/2014/main" id="{0D10457D-2A55-4FEB-9726-D8CE84C4A2B3}"/>
                  </a:ext>
                </a:extLst>
              </p:cNvPr>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800;p19">
                <a:extLst>
                  <a:ext uri="{FF2B5EF4-FFF2-40B4-BE49-F238E27FC236}">
                    <a16:creationId xmlns:a16="http://schemas.microsoft.com/office/drawing/2014/main" id="{345F6D79-F4B3-48EC-8082-97B14B073191}"/>
                  </a:ext>
                </a:extLst>
              </p:cNvPr>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801;p19">
                <a:extLst>
                  <a:ext uri="{FF2B5EF4-FFF2-40B4-BE49-F238E27FC236}">
                    <a16:creationId xmlns:a16="http://schemas.microsoft.com/office/drawing/2014/main" id="{26DB540B-BCA9-49D9-8E25-B69D1A5F515F}"/>
                  </a:ext>
                </a:extLst>
              </p:cNvPr>
              <p:cNvGrpSpPr/>
              <p:nvPr/>
            </p:nvGrpSpPr>
            <p:grpSpPr>
              <a:xfrm>
                <a:off x="3478424" y="1308364"/>
                <a:ext cx="2180470" cy="1878295"/>
                <a:chOff x="5553063" y="1487604"/>
                <a:chExt cx="1981525" cy="1707075"/>
              </a:xfrm>
            </p:grpSpPr>
            <p:sp>
              <p:nvSpPr>
                <p:cNvPr id="370" name="Google Shape;802;p19">
                  <a:extLst>
                    <a:ext uri="{FF2B5EF4-FFF2-40B4-BE49-F238E27FC236}">
                      <a16:creationId xmlns:a16="http://schemas.microsoft.com/office/drawing/2014/main" id="{85FC450F-7CF6-49F1-81F1-21B35344B11D}"/>
                    </a:ext>
                  </a:extLst>
                </p:cNvPr>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803;p19">
                  <a:extLst>
                    <a:ext uri="{FF2B5EF4-FFF2-40B4-BE49-F238E27FC236}">
                      <a16:creationId xmlns:a16="http://schemas.microsoft.com/office/drawing/2014/main" id="{71269978-48EF-46D6-A720-0E3CBC91C89F}"/>
                    </a:ext>
                  </a:extLst>
                </p:cNvPr>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 name="Google Shape;804;p19">
              <a:extLst>
                <a:ext uri="{FF2B5EF4-FFF2-40B4-BE49-F238E27FC236}">
                  <a16:creationId xmlns:a16="http://schemas.microsoft.com/office/drawing/2014/main" id="{3A15E464-1604-4470-BB53-9F29162593B3}"/>
                </a:ext>
              </a:extLst>
            </p:cNvPr>
            <p:cNvGrpSpPr/>
            <p:nvPr/>
          </p:nvGrpSpPr>
          <p:grpSpPr>
            <a:xfrm>
              <a:off x="3635042" y="1987866"/>
              <a:ext cx="598632" cy="805372"/>
              <a:chOff x="3478424" y="1308364"/>
              <a:chExt cx="2187185" cy="2942536"/>
            </a:xfrm>
          </p:grpSpPr>
          <p:sp>
            <p:nvSpPr>
              <p:cNvPr id="280" name="Google Shape;805;p19">
                <a:extLst>
                  <a:ext uri="{FF2B5EF4-FFF2-40B4-BE49-F238E27FC236}">
                    <a16:creationId xmlns:a16="http://schemas.microsoft.com/office/drawing/2014/main" id="{8480A450-9FCF-4A5E-8306-B10A0B9F6AF3}"/>
                  </a:ext>
                </a:extLst>
              </p:cNvPr>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806;p19">
                <a:extLst>
                  <a:ext uri="{FF2B5EF4-FFF2-40B4-BE49-F238E27FC236}">
                    <a16:creationId xmlns:a16="http://schemas.microsoft.com/office/drawing/2014/main" id="{B9A91720-E54B-4C3C-9B7D-2EF0E9A383AE}"/>
                  </a:ext>
                </a:extLst>
              </p:cNvPr>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807;p19">
                <a:extLst>
                  <a:ext uri="{FF2B5EF4-FFF2-40B4-BE49-F238E27FC236}">
                    <a16:creationId xmlns:a16="http://schemas.microsoft.com/office/drawing/2014/main" id="{FC26E39B-6703-42B0-81E5-C9ADCAB82156}"/>
                  </a:ext>
                </a:extLst>
              </p:cNvPr>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808;p19">
                <a:extLst>
                  <a:ext uri="{FF2B5EF4-FFF2-40B4-BE49-F238E27FC236}">
                    <a16:creationId xmlns:a16="http://schemas.microsoft.com/office/drawing/2014/main" id="{6C8CDA10-5218-41A4-8A19-13BF9B7D9D7C}"/>
                  </a:ext>
                </a:extLst>
              </p:cNvPr>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809;p19">
                <a:extLst>
                  <a:ext uri="{FF2B5EF4-FFF2-40B4-BE49-F238E27FC236}">
                    <a16:creationId xmlns:a16="http://schemas.microsoft.com/office/drawing/2014/main" id="{5BB79FAE-0F64-4FEA-A8E3-38F96FFBCE8A}"/>
                  </a:ext>
                </a:extLst>
              </p:cNvPr>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810;p19">
                <a:extLst>
                  <a:ext uri="{FF2B5EF4-FFF2-40B4-BE49-F238E27FC236}">
                    <a16:creationId xmlns:a16="http://schemas.microsoft.com/office/drawing/2014/main" id="{063411EA-CCA4-401E-A02D-199DEFF293AD}"/>
                  </a:ext>
                </a:extLst>
              </p:cNvPr>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811;p19">
                <a:extLst>
                  <a:ext uri="{FF2B5EF4-FFF2-40B4-BE49-F238E27FC236}">
                    <a16:creationId xmlns:a16="http://schemas.microsoft.com/office/drawing/2014/main" id="{189286A1-5907-4394-A657-13767D8CF70B}"/>
                  </a:ext>
                </a:extLst>
              </p:cNvPr>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812;p19">
                <a:extLst>
                  <a:ext uri="{FF2B5EF4-FFF2-40B4-BE49-F238E27FC236}">
                    <a16:creationId xmlns:a16="http://schemas.microsoft.com/office/drawing/2014/main" id="{AEBB4FAA-B418-47C8-BBFF-67BAA6FBEA38}"/>
                  </a:ext>
                </a:extLst>
              </p:cNvPr>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813;p19">
                <a:extLst>
                  <a:ext uri="{FF2B5EF4-FFF2-40B4-BE49-F238E27FC236}">
                    <a16:creationId xmlns:a16="http://schemas.microsoft.com/office/drawing/2014/main" id="{016CFE4E-3179-472E-AE0C-47842063E196}"/>
                  </a:ext>
                </a:extLst>
              </p:cNvPr>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814;p19">
                <a:extLst>
                  <a:ext uri="{FF2B5EF4-FFF2-40B4-BE49-F238E27FC236}">
                    <a16:creationId xmlns:a16="http://schemas.microsoft.com/office/drawing/2014/main" id="{C96E4628-CD38-4818-8380-B7F939137241}"/>
                  </a:ext>
                </a:extLst>
              </p:cNvPr>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815;p19">
                <a:extLst>
                  <a:ext uri="{FF2B5EF4-FFF2-40B4-BE49-F238E27FC236}">
                    <a16:creationId xmlns:a16="http://schemas.microsoft.com/office/drawing/2014/main" id="{E3A4F481-45A4-4033-8C70-13114314DA65}"/>
                  </a:ext>
                </a:extLst>
              </p:cNvPr>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816;p19">
                <a:extLst>
                  <a:ext uri="{FF2B5EF4-FFF2-40B4-BE49-F238E27FC236}">
                    <a16:creationId xmlns:a16="http://schemas.microsoft.com/office/drawing/2014/main" id="{019C99CD-2C34-49E9-927E-B8C9D86C35FC}"/>
                  </a:ext>
                </a:extLst>
              </p:cNvPr>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817;p19">
                <a:extLst>
                  <a:ext uri="{FF2B5EF4-FFF2-40B4-BE49-F238E27FC236}">
                    <a16:creationId xmlns:a16="http://schemas.microsoft.com/office/drawing/2014/main" id="{0AEE6390-C57C-4E1B-8FA4-451CF563198D}"/>
                  </a:ext>
                </a:extLst>
              </p:cNvPr>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818;p19">
                <a:extLst>
                  <a:ext uri="{FF2B5EF4-FFF2-40B4-BE49-F238E27FC236}">
                    <a16:creationId xmlns:a16="http://schemas.microsoft.com/office/drawing/2014/main" id="{D756C83B-64D8-423A-9478-2C68585E3463}"/>
                  </a:ext>
                </a:extLst>
              </p:cNvPr>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819;p19">
                <a:extLst>
                  <a:ext uri="{FF2B5EF4-FFF2-40B4-BE49-F238E27FC236}">
                    <a16:creationId xmlns:a16="http://schemas.microsoft.com/office/drawing/2014/main" id="{EF1F9153-F22E-4796-9BD6-EFBCF74219F4}"/>
                  </a:ext>
                </a:extLst>
              </p:cNvPr>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820;p19">
                <a:extLst>
                  <a:ext uri="{FF2B5EF4-FFF2-40B4-BE49-F238E27FC236}">
                    <a16:creationId xmlns:a16="http://schemas.microsoft.com/office/drawing/2014/main" id="{9D636017-2976-46D7-9801-50F5DC0156C4}"/>
                  </a:ext>
                </a:extLst>
              </p:cNvPr>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821;p19">
                <a:extLst>
                  <a:ext uri="{FF2B5EF4-FFF2-40B4-BE49-F238E27FC236}">
                    <a16:creationId xmlns:a16="http://schemas.microsoft.com/office/drawing/2014/main" id="{82497CD0-D95C-46A7-84B5-4BAAEB8E24EA}"/>
                  </a:ext>
                </a:extLst>
              </p:cNvPr>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822;p19">
                <a:extLst>
                  <a:ext uri="{FF2B5EF4-FFF2-40B4-BE49-F238E27FC236}">
                    <a16:creationId xmlns:a16="http://schemas.microsoft.com/office/drawing/2014/main" id="{E3DB215B-61E0-4E4F-9A8E-84B4B2AF4EEA}"/>
                  </a:ext>
                </a:extLst>
              </p:cNvPr>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823;p19">
                <a:extLst>
                  <a:ext uri="{FF2B5EF4-FFF2-40B4-BE49-F238E27FC236}">
                    <a16:creationId xmlns:a16="http://schemas.microsoft.com/office/drawing/2014/main" id="{7C967491-2FD8-4D4C-A2C4-2CE393F92575}"/>
                  </a:ext>
                </a:extLst>
              </p:cNvPr>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824;p19">
                <a:extLst>
                  <a:ext uri="{FF2B5EF4-FFF2-40B4-BE49-F238E27FC236}">
                    <a16:creationId xmlns:a16="http://schemas.microsoft.com/office/drawing/2014/main" id="{BE726A10-1EC9-443D-9B9B-FAA0171D9757}"/>
                  </a:ext>
                </a:extLst>
              </p:cNvPr>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825;p19">
                <a:extLst>
                  <a:ext uri="{FF2B5EF4-FFF2-40B4-BE49-F238E27FC236}">
                    <a16:creationId xmlns:a16="http://schemas.microsoft.com/office/drawing/2014/main" id="{25690026-D5B8-4860-BA14-8AFC9B454015}"/>
                  </a:ext>
                </a:extLst>
              </p:cNvPr>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826;p19">
                <a:extLst>
                  <a:ext uri="{FF2B5EF4-FFF2-40B4-BE49-F238E27FC236}">
                    <a16:creationId xmlns:a16="http://schemas.microsoft.com/office/drawing/2014/main" id="{8F0D08B2-7478-41FD-85E4-09825EB540B0}"/>
                  </a:ext>
                </a:extLst>
              </p:cNvPr>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827;p19">
                <a:extLst>
                  <a:ext uri="{FF2B5EF4-FFF2-40B4-BE49-F238E27FC236}">
                    <a16:creationId xmlns:a16="http://schemas.microsoft.com/office/drawing/2014/main" id="{5AEE46AD-0B57-488A-84F0-8EC5E3813D1C}"/>
                  </a:ext>
                </a:extLst>
              </p:cNvPr>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828;p19">
                <a:extLst>
                  <a:ext uri="{FF2B5EF4-FFF2-40B4-BE49-F238E27FC236}">
                    <a16:creationId xmlns:a16="http://schemas.microsoft.com/office/drawing/2014/main" id="{F0F75D74-8973-4632-B11B-15F512AA18C5}"/>
                  </a:ext>
                </a:extLst>
              </p:cNvPr>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829;p19">
                <a:extLst>
                  <a:ext uri="{FF2B5EF4-FFF2-40B4-BE49-F238E27FC236}">
                    <a16:creationId xmlns:a16="http://schemas.microsoft.com/office/drawing/2014/main" id="{A3B9587A-9784-43A5-8187-259C9BE5135F}"/>
                  </a:ext>
                </a:extLst>
              </p:cNvPr>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830;p19">
                <a:extLst>
                  <a:ext uri="{FF2B5EF4-FFF2-40B4-BE49-F238E27FC236}">
                    <a16:creationId xmlns:a16="http://schemas.microsoft.com/office/drawing/2014/main" id="{D5CA65E2-BFFC-40DE-A989-354A42479CB6}"/>
                  </a:ext>
                </a:extLst>
              </p:cNvPr>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831;p19">
                <a:extLst>
                  <a:ext uri="{FF2B5EF4-FFF2-40B4-BE49-F238E27FC236}">
                    <a16:creationId xmlns:a16="http://schemas.microsoft.com/office/drawing/2014/main" id="{55E461E0-BBA4-4609-A9BC-40F1736496AA}"/>
                  </a:ext>
                </a:extLst>
              </p:cNvPr>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832;p19">
                <a:extLst>
                  <a:ext uri="{FF2B5EF4-FFF2-40B4-BE49-F238E27FC236}">
                    <a16:creationId xmlns:a16="http://schemas.microsoft.com/office/drawing/2014/main" id="{9B94FF62-B128-4DB9-958B-97906158EAEF}"/>
                  </a:ext>
                </a:extLst>
              </p:cNvPr>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833;p19">
                <a:extLst>
                  <a:ext uri="{FF2B5EF4-FFF2-40B4-BE49-F238E27FC236}">
                    <a16:creationId xmlns:a16="http://schemas.microsoft.com/office/drawing/2014/main" id="{19F9EF59-E4A3-466B-AA87-FF1BC7723080}"/>
                  </a:ext>
                </a:extLst>
              </p:cNvPr>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834;p19">
                <a:extLst>
                  <a:ext uri="{FF2B5EF4-FFF2-40B4-BE49-F238E27FC236}">
                    <a16:creationId xmlns:a16="http://schemas.microsoft.com/office/drawing/2014/main" id="{FC42D136-F95F-4385-9239-670F5206E685}"/>
                  </a:ext>
                </a:extLst>
              </p:cNvPr>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835;p19">
                <a:extLst>
                  <a:ext uri="{FF2B5EF4-FFF2-40B4-BE49-F238E27FC236}">
                    <a16:creationId xmlns:a16="http://schemas.microsoft.com/office/drawing/2014/main" id="{EB15B6F6-62AD-4660-8D66-53F4E136B003}"/>
                  </a:ext>
                </a:extLst>
              </p:cNvPr>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836;p19">
                <a:extLst>
                  <a:ext uri="{FF2B5EF4-FFF2-40B4-BE49-F238E27FC236}">
                    <a16:creationId xmlns:a16="http://schemas.microsoft.com/office/drawing/2014/main" id="{CC324267-2525-43DD-9626-8BF12D4229EA}"/>
                  </a:ext>
                </a:extLst>
              </p:cNvPr>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837;p19">
                <a:extLst>
                  <a:ext uri="{FF2B5EF4-FFF2-40B4-BE49-F238E27FC236}">
                    <a16:creationId xmlns:a16="http://schemas.microsoft.com/office/drawing/2014/main" id="{C9A6A17C-1530-4843-B49D-9C0226448A9D}"/>
                  </a:ext>
                </a:extLst>
              </p:cNvPr>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838;p19">
                <a:extLst>
                  <a:ext uri="{FF2B5EF4-FFF2-40B4-BE49-F238E27FC236}">
                    <a16:creationId xmlns:a16="http://schemas.microsoft.com/office/drawing/2014/main" id="{FF74D199-8569-4066-A11B-EFE9DED43649}"/>
                  </a:ext>
                </a:extLst>
              </p:cNvPr>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839;p19">
                <a:extLst>
                  <a:ext uri="{FF2B5EF4-FFF2-40B4-BE49-F238E27FC236}">
                    <a16:creationId xmlns:a16="http://schemas.microsoft.com/office/drawing/2014/main" id="{7D7ADD7D-9342-454D-93CF-00093F274874}"/>
                  </a:ext>
                </a:extLst>
              </p:cNvPr>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840;p19">
                <a:extLst>
                  <a:ext uri="{FF2B5EF4-FFF2-40B4-BE49-F238E27FC236}">
                    <a16:creationId xmlns:a16="http://schemas.microsoft.com/office/drawing/2014/main" id="{56702EAC-911D-44C7-B199-1594B1535DA7}"/>
                  </a:ext>
                </a:extLst>
              </p:cNvPr>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841;p19">
                <a:extLst>
                  <a:ext uri="{FF2B5EF4-FFF2-40B4-BE49-F238E27FC236}">
                    <a16:creationId xmlns:a16="http://schemas.microsoft.com/office/drawing/2014/main" id="{DF466772-51E6-4971-90F0-3393817B9608}"/>
                  </a:ext>
                </a:extLst>
              </p:cNvPr>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842;p19">
                <a:extLst>
                  <a:ext uri="{FF2B5EF4-FFF2-40B4-BE49-F238E27FC236}">
                    <a16:creationId xmlns:a16="http://schemas.microsoft.com/office/drawing/2014/main" id="{2ABA0874-6470-4BAE-BFA9-28FADBA6BAF7}"/>
                  </a:ext>
                </a:extLst>
              </p:cNvPr>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843;p19">
                <a:extLst>
                  <a:ext uri="{FF2B5EF4-FFF2-40B4-BE49-F238E27FC236}">
                    <a16:creationId xmlns:a16="http://schemas.microsoft.com/office/drawing/2014/main" id="{3D276047-CD37-4654-B6A9-1490AA3AF51D}"/>
                  </a:ext>
                </a:extLst>
              </p:cNvPr>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844;p19">
                <a:extLst>
                  <a:ext uri="{FF2B5EF4-FFF2-40B4-BE49-F238E27FC236}">
                    <a16:creationId xmlns:a16="http://schemas.microsoft.com/office/drawing/2014/main" id="{4DDABFAB-53F3-4AC2-993C-062DE66A2FE0}"/>
                  </a:ext>
                </a:extLst>
              </p:cNvPr>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845;p19">
                <a:extLst>
                  <a:ext uri="{FF2B5EF4-FFF2-40B4-BE49-F238E27FC236}">
                    <a16:creationId xmlns:a16="http://schemas.microsoft.com/office/drawing/2014/main" id="{F9ADF559-47E5-46B5-AF31-71F680070182}"/>
                  </a:ext>
                </a:extLst>
              </p:cNvPr>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846;p19">
                <a:extLst>
                  <a:ext uri="{FF2B5EF4-FFF2-40B4-BE49-F238E27FC236}">
                    <a16:creationId xmlns:a16="http://schemas.microsoft.com/office/drawing/2014/main" id="{3FDEEF2D-A2E4-4BF2-950F-5CD624EB97A5}"/>
                  </a:ext>
                </a:extLst>
              </p:cNvPr>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847;p19">
                <a:extLst>
                  <a:ext uri="{FF2B5EF4-FFF2-40B4-BE49-F238E27FC236}">
                    <a16:creationId xmlns:a16="http://schemas.microsoft.com/office/drawing/2014/main" id="{AE3F2BBE-E0AD-4926-87C1-37BBE2646D1D}"/>
                  </a:ext>
                </a:extLst>
              </p:cNvPr>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848;p19">
                <a:extLst>
                  <a:ext uri="{FF2B5EF4-FFF2-40B4-BE49-F238E27FC236}">
                    <a16:creationId xmlns:a16="http://schemas.microsoft.com/office/drawing/2014/main" id="{E3F1571A-34F7-47BB-83AB-D73B72678680}"/>
                  </a:ext>
                </a:extLst>
              </p:cNvPr>
              <p:cNvGrpSpPr/>
              <p:nvPr/>
            </p:nvGrpSpPr>
            <p:grpSpPr>
              <a:xfrm>
                <a:off x="3478424" y="1308364"/>
                <a:ext cx="2180470" cy="1878295"/>
                <a:chOff x="5553063" y="1487604"/>
                <a:chExt cx="1981525" cy="1707075"/>
              </a:xfrm>
            </p:grpSpPr>
            <p:sp>
              <p:nvSpPr>
                <p:cNvPr id="324" name="Google Shape;849;p19">
                  <a:extLst>
                    <a:ext uri="{FF2B5EF4-FFF2-40B4-BE49-F238E27FC236}">
                      <a16:creationId xmlns:a16="http://schemas.microsoft.com/office/drawing/2014/main" id="{7AB31BDD-F179-4CB1-99DD-133520A9ECC1}"/>
                    </a:ext>
                  </a:extLst>
                </p:cNvPr>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850;p19">
                  <a:extLst>
                    <a:ext uri="{FF2B5EF4-FFF2-40B4-BE49-F238E27FC236}">
                      <a16:creationId xmlns:a16="http://schemas.microsoft.com/office/drawing/2014/main" id="{69056E29-EA0B-4FE7-AA32-E26914FA3068}"/>
                    </a:ext>
                  </a:extLst>
                </p:cNvPr>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 name="Google Shape;851;p19">
              <a:extLst>
                <a:ext uri="{FF2B5EF4-FFF2-40B4-BE49-F238E27FC236}">
                  <a16:creationId xmlns:a16="http://schemas.microsoft.com/office/drawing/2014/main" id="{1B3B50E0-AC74-41F6-A0FE-677741978AF5}"/>
                </a:ext>
              </a:extLst>
            </p:cNvPr>
            <p:cNvGrpSpPr/>
            <p:nvPr/>
          </p:nvGrpSpPr>
          <p:grpSpPr>
            <a:xfrm>
              <a:off x="4227884" y="2332409"/>
              <a:ext cx="598632" cy="805372"/>
              <a:chOff x="3478424" y="1308364"/>
              <a:chExt cx="2187185" cy="2942536"/>
            </a:xfrm>
          </p:grpSpPr>
          <p:sp>
            <p:nvSpPr>
              <p:cNvPr id="234" name="Google Shape;852;p19">
                <a:extLst>
                  <a:ext uri="{FF2B5EF4-FFF2-40B4-BE49-F238E27FC236}">
                    <a16:creationId xmlns:a16="http://schemas.microsoft.com/office/drawing/2014/main" id="{EF063209-5FA1-429E-A082-9E5C5E941411}"/>
                  </a:ext>
                </a:extLst>
              </p:cNvPr>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853;p19">
                <a:extLst>
                  <a:ext uri="{FF2B5EF4-FFF2-40B4-BE49-F238E27FC236}">
                    <a16:creationId xmlns:a16="http://schemas.microsoft.com/office/drawing/2014/main" id="{420338C9-882C-40CC-BFE5-01BD46ADB343}"/>
                  </a:ext>
                </a:extLst>
              </p:cNvPr>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854;p19">
                <a:extLst>
                  <a:ext uri="{FF2B5EF4-FFF2-40B4-BE49-F238E27FC236}">
                    <a16:creationId xmlns:a16="http://schemas.microsoft.com/office/drawing/2014/main" id="{9B0F70F7-5E48-4211-B3C6-10AA67C46A28}"/>
                  </a:ext>
                </a:extLst>
              </p:cNvPr>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855;p19">
                <a:extLst>
                  <a:ext uri="{FF2B5EF4-FFF2-40B4-BE49-F238E27FC236}">
                    <a16:creationId xmlns:a16="http://schemas.microsoft.com/office/drawing/2014/main" id="{D8C33F26-A872-40FA-A21A-C22BFF3D6B5B}"/>
                  </a:ext>
                </a:extLst>
              </p:cNvPr>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856;p19">
                <a:extLst>
                  <a:ext uri="{FF2B5EF4-FFF2-40B4-BE49-F238E27FC236}">
                    <a16:creationId xmlns:a16="http://schemas.microsoft.com/office/drawing/2014/main" id="{ABFCCC1E-8699-4618-ADCA-8FB4238881C0}"/>
                  </a:ext>
                </a:extLst>
              </p:cNvPr>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857;p19">
                <a:extLst>
                  <a:ext uri="{FF2B5EF4-FFF2-40B4-BE49-F238E27FC236}">
                    <a16:creationId xmlns:a16="http://schemas.microsoft.com/office/drawing/2014/main" id="{A390FF8B-4C12-4AD4-A4CE-64D6F243DCC7}"/>
                  </a:ext>
                </a:extLst>
              </p:cNvPr>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858;p19">
                <a:extLst>
                  <a:ext uri="{FF2B5EF4-FFF2-40B4-BE49-F238E27FC236}">
                    <a16:creationId xmlns:a16="http://schemas.microsoft.com/office/drawing/2014/main" id="{4E984430-C347-4421-A9D3-8106220C1054}"/>
                  </a:ext>
                </a:extLst>
              </p:cNvPr>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859;p19">
                <a:extLst>
                  <a:ext uri="{FF2B5EF4-FFF2-40B4-BE49-F238E27FC236}">
                    <a16:creationId xmlns:a16="http://schemas.microsoft.com/office/drawing/2014/main" id="{420A401A-4552-4E2C-8EBE-525A6FFB54AA}"/>
                  </a:ext>
                </a:extLst>
              </p:cNvPr>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860;p19">
                <a:extLst>
                  <a:ext uri="{FF2B5EF4-FFF2-40B4-BE49-F238E27FC236}">
                    <a16:creationId xmlns:a16="http://schemas.microsoft.com/office/drawing/2014/main" id="{E3920F08-13C6-4799-931F-6EFAA5D04A53}"/>
                  </a:ext>
                </a:extLst>
              </p:cNvPr>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861;p19">
                <a:extLst>
                  <a:ext uri="{FF2B5EF4-FFF2-40B4-BE49-F238E27FC236}">
                    <a16:creationId xmlns:a16="http://schemas.microsoft.com/office/drawing/2014/main" id="{1A9F5973-B846-443B-A943-A2C74C764BF3}"/>
                  </a:ext>
                </a:extLst>
              </p:cNvPr>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862;p19">
                <a:extLst>
                  <a:ext uri="{FF2B5EF4-FFF2-40B4-BE49-F238E27FC236}">
                    <a16:creationId xmlns:a16="http://schemas.microsoft.com/office/drawing/2014/main" id="{F71AF45D-23E7-4471-86AA-3329AD2981B4}"/>
                  </a:ext>
                </a:extLst>
              </p:cNvPr>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863;p19">
                <a:extLst>
                  <a:ext uri="{FF2B5EF4-FFF2-40B4-BE49-F238E27FC236}">
                    <a16:creationId xmlns:a16="http://schemas.microsoft.com/office/drawing/2014/main" id="{EFB49841-45E9-490E-A91E-A5F64887D896}"/>
                  </a:ext>
                </a:extLst>
              </p:cNvPr>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864;p19">
                <a:extLst>
                  <a:ext uri="{FF2B5EF4-FFF2-40B4-BE49-F238E27FC236}">
                    <a16:creationId xmlns:a16="http://schemas.microsoft.com/office/drawing/2014/main" id="{82212F8F-FF00-40C6-AF42-EF114F8AEB5A}"/>
                  </a:ext>
                </a:extLst>
              </p:cNvPr>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865;p19">
                <a:extLst>
                  <a:ext uri="{FF2B5EF4-FFF2-40B4-BE49-F238E27FC236}">
                    <a16:creationId xmlns:a16="http://schemas.microsoft.com/office/drawing/2014/main" id="{305D25C0-DBAA-4698-A625-C445F9A3E9B4}"/>
                  </a:ext>
                </a:extLst>
              </p:cNvPr>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866;p19">
                <a:extLst>
                  <a:ext uri="{FF2B5EF4-FFF2-40B4-BE49-F238E27FC236}">
                    <a16:creationId xmlns:a16="http://schemas.microsoft.com/office/drawing/2014/main" id="{AAB50217-2DE8-4905-8A1F-66DB36058331}"/>
                  </a:ext>
                </a:extLst>
              </p:cNvPr>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867;p19">
                <a:extLst>
                  <a:ext uri="{FF2B5EF4-FFF2-40B4-BE49-F238E27FC236}">
                    <a16:creationId xmlns:a16="http://schemas.microsoft.com/office/drawing/2014/main" id="{97113796-3234-4968-8F76-7CDB3F6246AB}"/>
                  </a:ext>
                </a:extLst>
              </p:cNvPr>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868;p19">
                <a:extLst>
                  <a:ext uri="{FF2B5EF4-FFF2-40B4-BE49-F238E27FC236}">
                    <a16:creationId xmlns:a16="http://schemas.microsoft.com/office/drawing/2014/main" id="{78071B93-78E8-40E5-A401-44E195C857BE}"/>
                  </a:ext>
                </a:extLst>
              </p:cNvPr>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869;p19">
                <a:extLst>
                  <a:ext uri="{FF2B5EF4-FFF2-40B4-BE49-F238E27FC236}">
                    <a16:creationId xmlns:a16="http://schemas.microsoft.com/office/drawing/2014/main" id="{3E95A7D5-4AB3-4C5E-AEDC-44ECFEB50952}"/>
                  </a:ext>
                </a:extLst>
              </p:cNvPr>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870;p19">
                <a:extLst>
                  <a:ext uri="{FF2B5EF4-FFF2-40B4-BE49-F238E27FC236}">
                    <a16:creationId xmlns:a16="http://schemas.microsoft.com/office/drawing/2014/main" id="{5015ECA8-9901-4D35-B265-7576D9DBDFA8}"/>
                  </a:ext>
                </a:extLst>
              </p:cNvPr>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871;p19">
                <a:extLst>
                  <a:ext uri="{FF2B5EF4-FFF2-40B4-BE49-F238E27FC236}">
                    <a16:creationId xmlns:a16="http://schemas.microsoft.com/office/drawing/2014/main" id="{22581670-4362-4095-B4F6-838C26D96695}"/>
                  </a:ext>
                </a:extLst>
              </p:cNvPr>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872;p19">
                <a:extLst>
                  <a:ext uri="{FF2B5EF4-FFF2-40B4-BE49-F238E27FC236}">
                    <a16:creationId xmlns:a16="http://schemas.microsoft.com/office/drawing/2014/main" id="{460F8ED3-A4E8-479B-A8CB-1D78BEBDBF21}"/>
                  </a:ext>
                </a:extLst>
              </p:cNvPr>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873;p19">
                <a:extLst>
                  <a:ext uri="{FF2B5EF4-FFF2-40B4-BE49-F238E27FC236}">
                    <a16:creationId xmlns:a16="http://schemas.microsoft.com/office/drawing/2014/main" id="{B376DCE6-41B2-4A29-8C46-850CA31BCE7E}"/>
                  </a:ext>
                </a:extLst>
              </p:cNvPr>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874;p19">
                <a:extLst>
                  <a:ext uri="{FF2B5EF4-FFF2-40B4-BE49-F238E27FC236}">
                    <a16:creationId xmlns:a16="http://schemas.microsoft.com/office/drawing/2014/main" id="{48BDF8B2-6EF1-4CEE-9EBB-32CE60EE841A}"/>
                  </a:ext>
                </a:extLst>
              </p:cNvPr>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875;p19">
                <a:extLst>
                  <a:ext uri="{FF2B5EF4-FFF2-40B4-BE49-F238E27FC236}">
                    <a16:creationId xmlns:a16="http://schemas.microsoft.com/office/drawing/2014/main" id="{10610A0C-53CD-4EE0-9541-EF9A49273EDC}"/>
                  </a:ext>
                </a:extLst>
              </p:cNvPr>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876;p19">
                <a:extLst>
                  <a:ext uri="{FF2B5EF4-FFF2-40B4-BE49-F238E27FC236}">
                    <a16:creationId xmlns:a16="http://schemas.microsoft.com/office/drawing/2014/main" id="{070725C2-CC68-483B-BDC0-15E6F42D0432}"/>
                  </a:ext>
                </a:extLst>
              </p:cNvPr>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877;p19">
                <a:extLst>
                  <a:ext uri="{FF2B5EF4-FFF2-40B4-BE49-F238E27FC236}">
                    <a16:creationId xmlns:a16="http://schemas.microsoft.com/office/drawing/2014/main" id="{AC335E85-A7D1-427B-A500-2F09D03057DE}"/>
                  </a:ext>
                </a:extLst>
              </p:cNvPr>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878;p19">
                <a:extLst>
                  <a:ext uri="{FF2B5EF4-FFF2-40B4-BE49-F238E27FC236}">
                    <a16:creationId xmlns:a16="http://schemas.microsoft.com/office/drawing/2014/main" id="{FEBC9F33-8128-4EEE-A96A-CBC0C2DEB3DF}"/>
                  </a:ext>
                </a:extLst>
              </p:cNvPr>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879;p19">
                <a:extLst>
                  <a:ext uri="{FF2B5EF4-FFF2-40B4-BE49-F238E27FC236}">
                    <a16:creationId xmlns:a16="http://schemas.microsoft.com/office/drawing/2014/main" id="{631B680B-0F72-4B50-B4B3-33E90F557E90}"/>
                  </a:ext>
                </a:extLst>
              </p:cNvPr>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880;p19">
                <a:extLst>
                  <a:ext uri="{FF2B5EF4-FFF2-40B4-BE49-F238E27FC236}">
                    <a16:creationId xmlns:a16="http://schemas.microsoft.com/office/drawing/2014/main" id="{26D54A15-0616-4F27-B795-086166404BEC}"/>
                  </a:ext>
                </a:extLst>
              </p:cNvPr>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881;p19">
                <a:extLst>
                  <a:ext uri="{FF2B5EF4-FFF2-40B4-BE49-F238E27FC236}">
                    <a16:creationId xmlns:a16="http://schemas.microsoft.com/office/drawing/2014/main" id="{AB2E2652-773C-4E03-86FC-F33E0D63444F}"/>
                  </a:ext>
                </a:extLst>
              </p:cNvPr>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882;p19">
                <a:extLst>
                  <a:ext uri="{FF2B5EF4-FFF2-40B4-BE49-F238E27FC236}">
                    <a16:creationId xmlns:a16="http://schemas.microsoft.com/office/drawing/2014/main" id="{E57ED127-89CE-4891-B4B1-39A245229190}"/>
                  </a:ext>
                </a:extLst>
              </p:cNvPr>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883;p19">
                <a:extLst>
                  <a:ext uri="{FF2B5EF4-FFF2-40B4-BE49-F238E27FC236}">
                    <a16:creationId xmlns:a16="http://schemas.microsoft.com/office/drawing/2014/main" id="{46C26B3C-8AE5-48C7-B943-844833E2787D}"/>
                  </a:ext>
                </a:extLst>
              </p:cNvPr>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884;p19">
                <a:extLst>
                  <a:ext uri="{FF2B5EF4-FFF2-40B4-BE49-F238E27FC236}">
                    <a16:creationId xmlns:a16="http://schemas.microsoft.com/office/drawing/2014/main" id="{A64E702D-2DBE-47A2-8AE2-5DB84B9C69D1}"/>
                  </a:ext>
                </a:extLst>
              </p:cNvPr>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885;p19">
                <a:extLst>
                  <a:ext uri="{FF2B5EF4-FFF2-40B4-BE49-F238E27FC236}">
                    <a16:creationId xmlns:a16="http://schemas.microsoft.com/office/drawing/2014/main" id="{3BCC28CE-5FBA-4FF8-843B-11B5CA35681A}"/>
                  </a:ext>
                </a:extLst>
              </p:cNvPr>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886;p19">
                <a:extLst>
                  <a:ext uri="{FF2B5EF4-FFF2-40B4-BE49-F238E27FC236}">
                    <a16:creationId xmlns:a16="http://schemas.microsoft.com/office/drawing/2014/main" id="{35FBA404-4088-4FEF-877F-BBD21F408152}"/>
                  </a:ext>
                </a:extLst>
              </p:cNvPr>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887;p19">
                <a:extLst>
                  <a:ext uri="{FF2B5EF4-FFF2-40B4-BE49-F238E27FC236}">
                    <a16:creationId xmlns:a16="http://schemas.microsoft.com/office/drawing/2014/main" id="{CB8C3E92-6D33-4658-9816-558DE71696C0}"/>
                  </a:ext>
                </a:extLst>
              </p:cNvPr>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888;p19">
                <a:extLst>
                  <a:ext uri="{FF2B5EF4-FFF2-40B4-BE49-F238E27FC236}">
                    <a16:creationId xmlns:a16="http://schemas.microsoft.com/office/drawing/2014/main" id="{F737E642-54D1-42C4-9C32-4C819DB1F53B}"/>
                  </a:ext>
                </a:extLst>
              </p:cNvPr>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889;p19">
                <a:extLst>
                  <a:ext uri="{FF2B5EF4-FFF2-40B4-BE49-F238E27FC236}">
                    <a16:creationId xmlns:a16="http://schemas.microsoft.com/office/drawing/2014/main" id="{4FC9DE34-A1E0-4F4F-BEC7-616088A2AC0A}"/>
                  </a:ext>
                </a:extLst>
              </p:cNvPr>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890;p19">
                <a:extLst>
                  <a:ext uri="{FF2B5EF4-FFF2-40B4-BE49-F238E27FC236}">
                    <a16:creationId xmlns:a16="http://schemas.microsoft.com/office/drawing/2014/main" id="{DFACB90B-CE0F-4101-A786-EAD5A64F5E71}"/>
                  </a:ext>
                </a:extLst>
              </p:cNvPr>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891;p19">
                <a:extLst>
                  <a:ext uri="{FF2B5EF4-FFF2-40B4-BE49-F238E27FC236}">
                    <a16:creationId xmlns:a16="http://schemas.microsoft.com/office/drawing/2014/main" id="{4BAB4A34-695F-4932-BB43-FFDF667EE938}"/>
                  </a:ext>
                </a:extLst>
              </p:cNvPr>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892;p19">
                <a:extLst>
                  <a:ext uri="{FF2B5EF4-FFF2-40B4-BE49-F238E27FC236}">
                    <a16:creationId xmlns:a16="http://schemas.microsoft.com/office/drawing/2014/main" id="{3419F499-A18E-4405-8BFF-4FB3D700D0D0}"/>
                  </a:ext>
                </a:extLst>
              </p:cNvPr>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893;p19">
                <a:extLst>
                  <a:ext uri="{FF2B5EF4-FFF2-40B4-BE49-F238E27FC236}">
                    <a16:creationId xmlns:a16="http://schemas.microsoft.com/office/drawing/2014/main" id="{F1F74191-D2EE-4FEC-B90A-75B928830262}"/>
                  </a:ext>
                </a:extLst>
              </p:cNvPr>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894;p19">
                <a:extLst>
                  <a:ext uri="{FF2B5EF4-FFF2-40B4-BE49-F238E27FC236}">
                    <a16:creationId xmlns:a16="http://schemas.microsoft.com/office/drawing/2014/main" id="{D7E03BD7-CC4F-443D-B4BA-674E72DDB2F3}"/>
                  </a:ext>
                </a:extLst>
              </p:cNvPr>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895;p19">
                <a:extLst>
                  <a:ext uri="{FF2B5EF4-FFF2-40B4-BE49-F238E27FC236}">
                    <a16:creationId xmlns:a16="http://schemas.microsoft.com/office/drawing/2014/main" id="{70F8975E-447A-4CB3-A96A-56016A9DAB52}"/>
                  </a:ext>
                </a:extLst>
              </p:cNvPr>
              <p:cNvGrpSpPr/>
              <p:nvPr/>
            </p:nvGrpSpPr>
            <p:grpSpPr>
              <a:xfrm>
                <a:off x="3478424" y="1308364"/>
                <a:ext cx="2180470" cy="1878295"/>
                <a:chOff x="5553063" y="1487604"/>
                <a:chExt cx="1981525" cy="1707075"/>
              </a:xfrm>
            </p:grpSpPr>
            <p:sp>
              <p:nvSpPr>
                <p:cNvPr id="278" name="Google Shape;896;p19">
                  <a:extLst>
                    <a:ext uri="{FF2B5EF4-FFF2-40B4-BE49-F238E27FC236}">
                      <a16:creationId xmlns:a16="http://schemas.microsoft.com/office/drawing/2014/main" id="{B5794BEC-F0D9-4DF4-BE7B-E277B4AB2DC2}"/>
                    </a:ext>
                  </a:extLst>
                </p:cNvPr>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897;p19">
                  <a:extLst>
                    <a:ext uri="{FF2B5EF4-FFF2-40B4-BE49-F238E27FC236}">
                      <a16:creationId xmlns:a16="http://schemas.microsoft.com/office/drawing/2014/main" id="{2032C440-BC05-4809-B2BA-B109579C8522}"/>
                    </a:ext>
                  </a:extLst>
                </p:cNvPr>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 name="Google Shape;898;p19">
              <a:extLst>
                <a:ext uri="{FF2B5EF4-FFF2-40B4-BE49-F238E27FC236}">
                  <a16:creationId xmlns:a16="http://schemas.microsoft.com/office/drawing/2014/main" id="{2B8A3DF4-D25E-410A-AF57-CEECDA660FFF}"/>
                </a:ext>
              </a:extLst>
            </p:cNvPr>
            <p:cNvGrpSpPr/>
            <p:nvPr/>
          </p:nvGrpSpPr>
          <p:grpSpPr>
            <a:xfrm>
              <a:off x="4878013" y="2713047"/>
              <a:ext cx="598632" cy="805372"/>
              <a:chOff x="3478424" y="1308364"/>
              <a:chExt cx="2187185" cy="2942536"/>
            </a:xfrm>
          </p:grpSpPr>
          <p:sp>
            <p:nvSpPr>
              <p:cNvPr id="188" name="Google Shape;899;p19">
                <a:extLst>
                  <a:ext uri="{FF2B5EF4-FFF2-40B4-BE49-F238E27FC236}">
                    <a16:creationId xmlns:a16="http://schemas.microsoft.com/office/drawing/2014/main" id="{93EA6AC6-DAAD-460C-8C7F-220A331D517C}"/>
                  </a:ext>
                </a:extLst>
              </p:cNvPr>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900;p19">
                <a:extLst>
                  <a:ext uri="{FF2B5EF4-FFF2-40B4-BE49-F238E27FC236}">
                    <a16:creationId xmlns:a16="http://schemas.microsoft.com/office/drawing/2014/main" id="{287397C9-E3E6-4112-87F2-36D2316D7D53}"/>
                  </a:ext>
                </a:extLst>
              </p:cNvPr>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901;p19">
                <a:extLst>
                  <a:ext uri="{FF2B5EF4-FFF2-40B4-BE49-F238E27FC236}">
                    <a16:creationId xmlns:a16="http://schemas.microsoft.com/office/drawing/2014/main" id="{B5925E74-976B-4809-B54D-9E0B2C1BAC8C}"/>
                  </a:ext>
                </a:extLst>
              </p:cNvPr>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902;p19">
                <a:extLst>
                  <a:ext uri="{FF2B5EF4-FFF2-40B4-BE49-F238E27FC236}">
                    <a16:creationId xmlns:a16="http://schemas.microsoft.com/office/drawing/2014/main" id="{3DC46C8E-FC02-4680-8284-BF3CFEB7913D}"/>
                  </a:ext>
                </a:extLst>
              </p:cNvPr>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903;p19">
                <a:extLst>
                  <a:ext uri="{FF2B5EF4-FFF2-40B4-BE49-F238E27FC236}">
                    <a16:creationId xmlns:a16="http://schemas.microsoft.com/office/drawing/2014/main" id="{362BC5FD-3F16-4A72-960B-E4A9B4337BC0}"/>
                  </a:ext>
                </a:extLst>
              </p:cNvPr>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904;p19">
                <a:extLst>
                  <a:ext uri="{FF2B5EF4-FFF2-40B4-BE49-F238E27FC236}">
                    <a16:creationId xmlns:a16="http://schemas.microsoft.com/office/drawing/2014/main" id="{8694D6A1-15F3-47E6-906F-142BC0DAA7E7}"/>
                  </a:ext>
                </a:extLst>
              </p:cNvPr>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905;p19">
                <a:extLst>
                  <a:ext uri="{FF2B5EF4-FFF2-40B4-BE49-F238E27FC236}">
                    <a16:creationId xmlns:a16="http://schemas.microsoft.com/office/drawing/2014/main" id="{2300D12E-742D-4D0E-95DA-BDD7BE661A8D}"/>
                  </a:ext>
                </a:extLst>
              </p:cNvPr>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906;p19">
                <a:extLst>
                  <a:ext uri="{FF2B5EF4-FFF2-40B4-BE49-F238E27FC236}">
                    <a16:creationId xmlns:a16="http://schemas.microsoft.com/office/drawing/2014/main" id="{DF978628-3BD1-404C-83D7-123A46F3311A}"/>
                  </a:ext>
                </a:extLst>
              </p:cNvPr>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907;p19">
                <a:extLst>
                  <a:ext uri="{FF2B5EF4-FFF2-40B4-BE49-F238E27FC236}">
                    <a16:creationId xmlns:a16="http://schemas.microsoft.com/office/drawing/2014/main" id="{8094EAB8-4077-4112-9A9F-C575F9F3E289}"/>
                  </a:ext>
                </a:extLst>
              </p:cNvPr>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908;p19">
                <a:extLst>
                  <a:ext uri="{FF2B5EF4-FFF2-40B4-BE49-F238E27FC236}">
                    <a16:creationId xmlns:a16="http://schemas.microsoft.com/office/drawing/2014/main" id="{76B578B9-3EA6-437B-9A1D-2FD59229F124}"/>
                  </a:ext>
                </a:extLst>
              </p:cNvPr>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909;p19">
                <a:extLst>
                  <a:ext uri="{FF2B5EF4-FFF2-40B4-BE49-F238E27FC236}">
                    <a16:creationId xmlns:a16="http://schemas.microsoft.com/office/drawing/2014/main" id="{4C2C897D-1ACB-4068-BA94-E47046621759}"/>
                  </a:ext>
                </a:extLst>
              </p:cNvPr>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910;p19">
                <a:extLst>
                  <a:ext uri="{FF2B5EF4-FFF2-40B4-BE49-F238E27FC236}">
                    <a16:creationId xmlns:a16="http://schemas.microsoft.com/office/drawing/2014/main" id="{537B68EA-2BE5-41CD-88E7-62919A4B02E0}"/>
                  </a:ext>
                </a:extLst>
              </p:cNvPr>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911;p19">
                <a:extLst>
                  <a:ext uri="{FF2B5EF4-FFF2-40B4-BE49-F238E27FC236}">
                    <a16:creationId xmlns:a16="http://schemas.microsoft.com/office/drawing/2014/main" id="{64461E1A-E6B5-43A7-8B34-9528B32227C2}"/>
                  </a:ext>
                </a:extLst>
              </p:cNvPr>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912;p19">
                <a:extLst>
                  <a:ext uri="{FF2B5EF4-FFF2-40B4-BE49-F238E27FC236}">
                    <a16:creationId xmlns:a16="http://schemas.microsoft.com/office/drawing/2014/main" id="{73CC4B0E-0569-4F8F-AC39-D4CD5E2E5502}"/>
                  </a:ext>
                </a:extLst>
              </p:cNvPr>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913;p19">
                <a:extLst>
                  <a:ext uri="{FF2B5EF4-FFF2-40B4-BE49-F238E27FC236}">
                    <a16:creationId xmlns:a16="http://schemas.microsoft.com/office/drawing/2014/main" id="{8122B708-83BC-43F8-BB7A-E0EACF98A4D1}"/>
                  </a:ext>
                </a:extLst>
              </p:cNvPr>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914;p19">
                <a:extLst>
                  <a:ext uri="{FF2B5EF4-FFF2-40B4-BE49-F238E27FC236}">
                    <a16:creationId xmlns:a16="http://schemas.microsoft.com/office/drawing/2014/main" id="{088A79FB-6700-46DA-AC07-B9BDCEB0C912}"/>
                  </a:ext>
                </a:extLst>
              </p:cNvPr>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915;p19">
                <a:extLst>
                  <a:ext uri="{FF2B5EF4-FFF2-40B4-BE49-F238E27FC236}">
                    <a16:creationId xmlns:a16="http://schemas.microsoft.com/office/drawing/2014/main" id="{71161ED4-A5C6-43BF-9B06-F3089D46B72F}"/>
                  </a:ext>
                </a:extLst>
              </p:cNvPr>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916;p19">
                <a:extLst>
                  <a:ext uri="{FF2B5EF4-FFF2-40B4-BE49-F238E27FC236}">
                    <a16:creationId xmlns:a16="http://schemas.microsoft.com/office/drawing/2014/main" id="{AB54C0A9-2D50-49B6-94EA-4EF4EB56340A}"/>
                  </a:ext>
                </a:extLst>
              </p:cNvPr>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917;p19">
                <a:extLst>
                  <a:ext uri="{FF2B5EF4-FFF2-40B4-BE49-F238E27FC236}">
                    <a16:creationId xmlns:a16="http://schemas.microsoft.com/office/drawing/2014/main" id="{F2B4BDF2-AEEE-4F65-AD34-DF009893F785}"/>
                  </a:ext>
                </a:extLst>
              </p:cNvPr>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918;p19">
                <a:extLst>
                  <a:ext uri="{FF2B5EF4-FFF2-40B4-BE49-F238E27FC236}">
                    <a16:creationId xmlns:a16="http://schemas.microsoft.com/office/drawing/2014/main" id="{39082FD3-47F7-400C-9367-7C716ED7A1D9}"/>
                  </a:ext>
                </a:extLst>
              </p:cNvPr>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919;p19">
                <a:extLst>
                  <a:ext uri="{FF2B5EF4-FFF2-40B4-BE49-F238E27FC236}">
                    <a16:creationId xmlns:a16="http://schemas.microsoft.com/office/drawing/2014/main" id="{46816789-FF8B-4B79-B945-4777D494793A}"/>
                  </a:ext>
                </a:extLst>
              </p:cNvPr>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920;p19">
                <a:extLst>
                  <a:ext uri="{FF2B5EF4-FFF2-40B4-BE49-F238E27FC236}">
                    <a16:creationId xmlns:a16="http://schemas.microsoft.com/office/drawing/2014/main" id="{65FA5DBA-3BB2-42A7-93B8-E4A14F44D9F7}"/>
                  </a:ext>
                </a:extLst>
              </p:cNvPr>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921;p19">
                <a:extLst>
                  <a:ext uri="{FF2B5EF4-FFF2-40B4-BE49-F238E27FC236}">
                    <a16:creationId xmlns:a16="http://schemas.microsoft.com/office/drawing/2014/main" id="{567A2086-E64C-49C3-BD6A-10A08EB10D92}"/>
                  </a:ext>
                </a:extLst>
              </p:cNvPr>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922;p19">
                <a:extLst>
                  <a:ext uri="{FF2B5EF4-FFF2-40B4-BE49-F238E27FC236}">
                    <a16:creationId xmlns:a16="http://schemas.microsoft.com/office/drawing/2014/main" id="{15F69993-5C98-4109-BE3F-CDBB4A1FD0C8}"/>
                  </a:ext>
                </a:extLst>
              </p:cNvPr>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923;p19">
                <a:extLst>
                  <a:ext uri="{FF2B5EF4-FFF2-40B4-BE49-F238E27FC236}">
                    <a16:creationId xmlns:a16="http://schemas.microsoft.com/office/drawing/2014/main" id="{C85E12F7-D128-425D-95C4-E5A46E2CA5C3}"/>
                  </a:ext>
                </a:extLst>
              </p:cNvPr>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924;p19">
                <a:extLst>
                  <a:ext uri="{FF2B5EF4-FFF2-40B4-BE49-F238E27FC236}">
                    <a16:creationId xmlns:a16="http://schemas.microsoft.com/office/drawing/2014/main" id="{BFFD64BC-960D-4E20-B57A-92F6A13380F6}"/>
                  </a:ext>
                </a:extLst>
              </p:cNvPr>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925;p19">
                <a:extLst>
                  <a:ext uri="{FF2B5EF4-FFF2-40B4-BE49-F238E27FC236}">
                    <a16:creationId xmlns:a16="http://schemas.microsoft.com/office/drawing/2014/main" id="{B4D6928A-B934-45BC-BE32-419AE4AB5345}"/>
                  </a:ext>
                </a:extLst>
              </p:cNvPr>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926;p19">
                <a:extLst>
                  <a:ext uri="{FF2B5EF4-FFF2-40B4-BE49-F238E27FC236}">
                    <a16:creationId xmlns:a16="http://schemas.microsoft.com/office/drawing/2014/main" id="{8C9DC4B7-0C62-45EC-86CB-24D59DD68D2C}"/>
                  </a:ext>
                </a:extLst>
              </p:cNvPr>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927;p19">
                <a:extLst>
                  <a:ext uri="{FF2B5EF4-FFF2-40B4-BE49-F238E27FC236}">
                    <a16:creationId xmlns:a16="http://schemas.microsoft.com/office/drawing/2014/main" id="{AE782F04-0A1A-41D4-902F-88D243D71B97}"/>
                  </a:ext>
                </a:extLst>
              </p:cNvPr>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928;p19">
                <a:extLst>
                  <a:ext uri="{FF2B5EF4-FFF2-40B4-BE49-F238E27FC236}">
                    <a16:creationId xmlns:a16="http://schemas.microsoft.com/office/drawing/2014/main" id="{21E0BB8E-41CF-467A-89E1-4A88C940E226}"/>
                  </a:ext>
                </a:extLst>
              </p:cNvPr>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929;p19">
                <a:extLst>
                  <a:ext uri="{FF2B5EF4-FFF2-40B4-BE49-F238E27FC236}">
                    <a16:creationId xmlns:a16="http://schemas.microsoft.com/office/drawing/2014/main" id="{FD70AFE0-FB34-4EBE-985F-B96157640CE2}"/>
                  </a:ext>
                </a:extLst>
              </p:cNvPr>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930;p19">
                <a:extLst>
                  <a:ext uri="{FF2B5EF4-FFF2-40B4-BE49-F238E27FC236}">
                    <a16:creationId xmlns:a16="http://schemas.microsoft.com/office/drawing/2014/main" id="{7A088A65-69EE-4250-80F8-79B8D22CB109}"/>
                  </a:ext>
                </a:extLst>
              </p:cNvPr>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931;p19">
                <a:extLst>
                  <a:ext uri="{FF2B5EF4-FFF2-40B4-BE49-F238E27FC236}">
                    <a16:creationId xmlns:a16="http://schemas.microsoft.com/office/drawing/2014/main" id="{0AA17037-9C84-4DF6-A49E-AB01F8C3BC22}"/>
                  </a:ext>
                </a:extLst>
              </p:cNvPr>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932;p19">
                <a:extLst>
                  <a:ext uri="{FF2B5EF4-FFF2-40B4-BE49-F238E27FC236}">
                    <a16:creationId xmlns:a16="http://schemas.microsoft.com/office/drawing/2014/main" id="{538145C1-9DF1-4F16-8AA7-395396379931}"/>
                  </a:ext>
                </a:extLst>
              </p:cNvPr>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933;p19">
                <a:extLst>
                  <a:ext uri="{FF2B5EF4-FFF2-40B4-BE49-F238E27FC236}">
                    <a16:creationId xmlns:a16="http://schemas.microsoft.com/office/drawing/2014/main" id="{D5674526-DC47-4774-A1DE-3173D88DFF16}"/>
                  </a:ext>
                </a:extLst>
              </p:cNvPr>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934;p19">
                <a:extLst>
                  <a:ext uri="{FF2B5EF4-FFF2-40B4-BE49-F238E27FC236}">
                    <a16:creationId xmlns:a16="http://schemas.microsoft.com/office/drawing/2014/main" id="{3F2FE384-8DFA-4C7D-B68B-5FB7B47B53C0}"/>
                  </a:ext>
                </a:extLst>
              </p:cNvPr>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935;p19">
                <a:extLst>
                  <a:ext uri="{FF2B5EF4-FFF2-40B4-BE49-F238E27FC236}">
                    <a16:creationId xmlns:a16="http://schemas.microsoft.com/office/drawing/2014/main" id="{DF36E226-235E-4FD8-A739-62267E2BB254}"/>
                  </a:ext>
                </a:extLst>
              </p:cNvPr>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936;p19">
                <a:extLst>
                  <a:ext uri="{FF2B5EF4-FFF2-40B4-BE49-F238E27FC236}">
                    <a16:creationId xmlns:a16="http://schemas.microsoft.com/office/drawing/2014/main" id="{066A1A5A-5FA1-4A48-A45E-A1EBE15D94E8}"/>
                  </a:ext>
                </a:extLst>
              </p:cNvPr>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937;p19">
                <a:extLst>
                  <a:ext uri="{FF2B5EF4-FFF2-40B4-BE49-F238E27FC236}">
                    <a16:creationId xmlns:a16="http://schemas.microsoft.com/office/drawing/2014/main" id="{860541B3-ACCC-49B2-8CA2-E986665E2BE8}"/>
                  </a:ext>
                </a:extLst>
              </p:cNvPr>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938;p19">
                <a:extLst>
                  <a:ext uri="{FF2B5EF4-FFF2-40B4-BE49-F238E27FC236}">
                    <a16:creationId xmlns:a16="http://schemas.microsoft.com/office/drawing/2014/main" id="{FDC2A161-B767-4CBB-B376-A32FC502CEAD}"/>
                  </a:ext>
                </a:extLst>
              </p:cNvPr>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939;p19">
                <a:extLst>
                  <a:ext uri="{FF2B5EF4-FFF2-40B4-BE49-F238E27FC236}">
                    <a16:creationId xmlns:a16="http://schemas.microsoft.com/office/drawing/2014/main" id="{2612CC48-9597-4E1E-B945-54E3DC8142B3}"/>
                  </a:ext>
                </a:extLst>
              </p:cNvPr>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940;p19">
                <a:extLst>
                  <a:ext uri="{FF2B5EF4-FFF2-40B4-BE49-F238E27FC236}">
                    <a16:creationId xmlns:a16="http://schemas.microsoft.com/office/drawing/2014/main" id="{8EF09FD3-98A9-430F-A0E2-47B6B0BE29F8}"/>
                  </a:ext>
                </a:extLst>
              </p:cNvPr>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941;p19">
                <a:extLst>
                  <a:ext uri="{FF2B5EF4-FFF2-40B4-BE49-F238E27FC236}">
                    <a16:creationId xmlns:a16="http://schemas.microsoft.com/office/drawing/2014/main" id="{2B9FD61A-1D0A-4796-A4C9-F7182BD0A8E4}"/>
                  </a:ext>
                </a:extLst>
              </p:cNvPr>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 name="Google Shape;942;p19">
                <a:extLst>
                  <a:ext uri="{FF2B5EF4-FFF2-40B4-BE49-F238E27FC236}">
                    <a16:creationId xmlns:a16="http://schemas.microsoft.com/office/drawing/2014/main" id="{65502197-A07B-465D-B201-B47B7B4FA273}"/>
                  </a:ext>
                </a:extLst>
              </p:cNvPr>
              <p:cNvGrpSpPr/>
              <p:nvPr/>
            </p:nvGrpSpPr>
            <p:grpSpPr>
              <a:xfrm>
                <a:off x="3478424" y="1308364"/>
                <a:ext cx="2180470" cy="1878295"/>
                <a:chOff x="5553063" y="1487604"/>
                <a:chExt cx="1981525" cy="1707075"/>
              </a:xfrm>
            </p:grpSpPr>
            <p:sp>
              <p:nvSpPr>
                <p:cNvPr id="232" name="Google Shape;943;p19">
                  <a:extLst>
                    <a:ext uri="{FF2B5EF4-FFF2-40B4-BE49-F238E27FC236}">
                      <a16:creationId xmlns:a16="http://schemas.microsoft.com/office/drawing/2014/main" id="{61161A8C-91EE-4480-A7A9-F17B09B146C8}"/>
                    </a:ext>
                  </a:extLst>
                </p:cNvPr>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944;p19">
                  <a:extLst>
                    <a:ext uri="{FF2B5EF4-FFF2-40B4-BE49-F238E27FC236}">
                      <a16:creationId xmlns:a16="http://schemas.microsoft.com/office/drawing/2014/main" id="{0233387C-A2F0-4E8B-B07B-0A9C428F3597}"/>
                    </a:ext>
                  </a:extLst>
                </p:cNvPr>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 name="Google Shape;945;p19">
              <a:extLst>
                <a:ext uri="{FF2B5EF4-FFF2-40B4-BE49-F238E27FC236}">
                  <a16:creationId xmlns:a16="http://schemas.microsoft.com/office/drawing/2014/main" id="{F5E0AD0B-5AF4-4A1C-B518-9AFCE4FDBAD6}"/>
                </a:ext>
              </a:extLst>
            </p:cNvPr>
            <p:cNvGrpSpPr/>
            <p:nvPr/>
          </p:nvGrpSpPr>
          <p:grpSpPr>
            <a:xfrm>
              <a:off x="3018283" y="2357045"/>
              <a:ext cx="598632" cy="805372"/>
              <a:chOff x="3478424" y="1308364"/>
              <a:chExt cx="2187185" cy="2942536"/>
            </a:xfrm>
          </p:grpSpPr>
          <p:sp>
            <p:nvSpPr>
              <p:cNvPr id="142" name="Google Shape;946;p19">
                <a:extLst>
                  <a:ext uri="{FF2B5EF4-FFF2-40B4-BE49-F238E27FC236}">
                    <a16:creationId xmlns:a16="http://schemas.microsoft.com/office/drawing/2014/main" id="{B0B9050D-0DCA-4CC2-AF4A-A794BDAB200B}"/>
                  </a:ext>
                </a:extLst>
              </p:cNvPr>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47;p19">
                <a:extLst>
                  <a:ext uri="{FF2B5EF4-FFF2-40B4-BE49-F238E27FC236}">
                    <a16:creationId xmlns:a16="http://schemas.microsoft.com/office/drawing/2014/main" id="{C9AD7000-A62D-4FD4-BDE3-E2C09509F451}"/>
                  </a:ext>
                </a:extLst>
              </p:cNvPr>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48;p19">
                <a:extLst>
                  <a:ext uri="{FF2B5EF4-FFF2-40B4-BE49-F238E27FC236}">
                    <a16:creationId xmlns:a16="http://schemas.microsoft.com/office/drawing/2014/main" id="{161B46A4-B098-4916-8879-338CC93EE8E6}"/>
                  </a:ext>
                </a:extLst>
              </p:cNvPr>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49;p19">
                <a:extLst>
                  <a:ext uri="{FF2B5EF4-FFF2-40B4-BE49-F238E27FC236}">
                    <a16:creationId xmlns:a16="http://schemas.microsoft.com/office/drawing/2014/main" id="{48D0954D-3989-44A1-9349-EA9250F4EE2F}"/>
                  </a:ext>
                </a:extLst>
              </p:cNvPr>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50;p19">
                <a:extLst>
                  <a:ext uri="{FF2B5EF4-FFF2-40B4-BE49-F238E27FC236}">
                    <a16:creationId xmlns:a16="http://schemas.microsoft.com/office/drawing/2014/main" id="{A54122CE-3E3D-40AF-B825-9A7F0C1D3AA9}"/>
                  </a:ext>
                </a:extLst>
              </p:cNvPr>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51;p19">
                <a:extLst>
                  <a:ext uri="{FF2B5EF4-FFF2-40B4-BE49-F238E27FC236}">
                    <a16:creationId xmlns:a16="http://schemas.microsoft.com/office/drawing/2014/main" id="{EA4FD942-4E26-4AD5-9FE4-679F05A10F8B}"/>
                  </a:ext>
                </a:extLst>
              </p:cNvPr>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952;p19">
                <a:extLst>
                  <a:ext uri="{FF2B5EF4-FFF2-40B4-BE49-F238E27FC236}">
                    <a16:creationId xmlns:a16="http://schemas.microsoft.com/office/drawing/2014/main" id="{C3E3A2D8-4E86-4B8C-BB95-2B13A108DDB2}"/>
                  </a:ext>
                </a:extLst>
              </p:cNvPr>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953;p19">
                <a:extLst>
                  <a:ext uri="{FF2B5EF4-FFF2-40B4-BE49-F238E27FC236}">
                    <a16:creationId xmlns:a16="http://schemas.microsoft.com/office/drawing/2014/main" id="{5592EAC8-3217-46C6-894B-34E2E4D7EE98}"/>
                  </a:ext>
                </a:extLst>
              </p:cNvPr>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54;p19">
                <a:extLst>
                  <a:ext uri="{FF2B5EF4-FFF2-40B4-BE49-F238E27FC236}">
                    <a16:creationId xmlns:a16="http://schemas.microsoft.com/office/drawing/2014/main" id="{18870851-624C-4339-BFFC-1E299B8BBFEC}"/>
                  </a:ext>
                </a:extLst>
              </p:cNvPr>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55;p19">
                <a:extLst>
                  <a:ext uri="{FF2B5EF4-FFF2-40B4-BE49-F238E27FC236}">
                    <a16:creationId xmlns:a16="http://schemas.microsoft.com/office/drawing/2014/main" id="{F13A1473-7ECD-496D-AE4A-BD8486C0723B}"/>
                  </a:ext>
                </a:extLst>
              </p:cNvPr>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56;p19">
                <a:extLst>
                  <a:ext uri="{FF2B5EF4-FFF2-40B4-BE49-F238E27FC236}">
                    <a16:creationId xmlns:a16="http://schemas.microsoft.com/office/drawing/2014/main" id="{905A3AD4-6E73-4733-BD9A-9BBBC80E4606}"/>
                  </a:ext>
                </a:extLst>
              </p:cNvPr>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57;p19">
                <a:extLst>
                  <a:ext uri="{FF2B5EF4-FFF2-40B4-BE49-F238E27FC236}">
                    <a16:creationId xmlns:a16="http://schemas.microsoft.com/office/drawing/2014/main" id="{580B4434-1CA0-4195-B3A7-97FFE1BEFBEE}"/>
                  </a:ext>
                </a:extLst>
              </p:cNvPr>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58;p19">
                <a:extLst>
                  <a:ext uri="{FF2B5EF4-FFF2-40B4-BE49-F238E27FC236}">
                    <a16:creationId xmlns:a16="http://schemas.microsoft.com/office/drawing/2014/main" id="{1DFE3D96-5AB3-455A-8485-156FD34924EC}"/>
                  </a:ext>
                </a:extLst>
              </p:cNvPr>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959;p19">
                <a:extLst>
                  <a:ext uri="{FF2B5EF4-FFF2-40B4-BE49-F238E27FC236}">
                    <a16:creationId xmlns:a16="http://schemas.microsoft.com/office/drawing/2014/main" id="{AEA2BCEF-0495-451A-87FA-D5AACF5E4F03}"/>
                  </a:ext>
                </a:extLst>
              </p:cNvPr>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960;p19">
                <a:extLst>
                  <a:ext uri="{FF2B5EF4-FFF2-40B4-BE49-F238E27FC236}">
                    <a16:creationId xmlns:a16="http://schemas.microsoft.com/office/drawing/2014/main" id="{C4D0EF96-B480-420C-8797-CDD184BFAE25}"/>
                  </a:ext>
                </a:extLst>
              </p:cNvPr>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961;p19">
                <a:extLst>
                  <a:ext uri="{FF2B5EF4-FFF2-40B4-BE49-F238E27FC236}">
                    <a16:creationId xmlns:a16="http://schemas.microsoft.com/office/drawing/2014/main" id="{7A283835-7B40-4D99-AF8D-7332D96E163B}"/>
                  </a:ext>
                </a:extLst>
              </p:cNvPr>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962;p19">
                <a:extLst>
                  <a:ext uri="{FF2B5EF4-FFF2-40B4-BE49-F238E27FC236}">
                    <a16:creationId xmlns:a16="http://schemas.microsoft.com/office/drawing/2014/main" id="{E58ED4EF-3283-412A-94D1-8B529A6E17BD}"/>
                  </a:ext>
                </a:extLst>
              </p:cNvPr>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963;p19">
                <a:extLst>
                  <a:ext uri="{FF2B5EF4-FFF2-40B4-BE49-F238E27FC236}">
                    <a16:creationId xmlns:a16="http://schemas.microsoft.com/office/drawing/2014/main" id="{2EB70CEE-D4A2-4F36-A6A5-631FD0D89EF0}"/>
                  </a:ext>
                </a:extLst>
              </p:cNvPr>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964;p19">
                <a:extLst>
                  <a:ext uri="{FF2B5EF4-FFF2-40B4-BE49-F238E27FC236}">
                    <a16:creationId xmlns:a16="http://schemas.microsoft.com/office/drawing/2014/main" id="{3090AC82-2C52-4B71-81FD-DF45C3002D99}"/>
                  </a:ext>
                </a:extLst>
              </p:cNvPr>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965;p19">
                <a:extLst>
                  <a:ext uri="{FF2B5EF4-FFF2-40B4-BE49-F238E27FC236}">
                    <a16:creationId xmlns:a16="http://schemas.microsoft.com/office/drawing/2014/main" id="{A32FC1F5-376F-4776-A6A3-E229D4CC3A31}"/>
                  </a:ext>
                </a:extLst>
              </p:cNvPr>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966;p19">
                <a:extLst>
                  <a:ext uri="{FF2B5EF4-FFF2-40B4-BE49-F238E27FC236}">
                    <a16:creationId xmlns:a16="http://schemas.microsoft.com/office/drawing/2014/main" id="{AA80B422-948D-49EC-8695-C0B130E2FF6B}"/>
                  </a:ext>
                </a:extLst>
              </p:cNvPr>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967;p19">
                <a:extLst>
                  <a:ext uri="{FF2B5EF4-FFF2-40B4-BE49-F238E27FC236}">
                    <a16:creationId xmlns:a16="http://schemas.microsoft.com/office/drawing/2014/main" id="{33119868-2AD3-432F-A27F-0E8E9ABC0FF8}"/>
                  </a:ext>
                </a:extLst>
              </p:cNvPr>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968;p19">
                <a:extLst>
                  <a:ext uri="{FF2B5EF4-FFF2-40B4-BE49-F238E27FC236}">
                    <a16:creationId xmlns:a16="http://schemas.microsoft.com/office/drawing/2014/main" id="{ABC54BF6-A9E2-472E-977E-99039DEE7C95}"/>
                  </a:ext>
                </a:extLst>
              </p:cNvPr>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969;p19">
                <a:extLst>
                  <a:ext uri="{FF2B5EF4-FFF2-40B4-BE49-F238E27FC236}">
                    <a16:creationId xmlns:a16="http://schemas.microsoft.com/office/drawing/2014/main" id="{0B4EE901-0A2C-41B8-9513-993FDE31352B}"/>
                  </a:ext>
                </a:extLst>
              </p:cNvPr>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970;p19">
                <a:extLst>
                  <a:ext uri="{FF2B5EF4-FFF2-40B4-BE49-F238E27FC236}">
                    <a16:creationId xmlns:a16="http://schemas.microsoft.com/office/drawing/2014/main" id="{39F33776-F17D-412E-97D7-24EFAEBE1CAC}"/>
                  </a:ext>
                </a:extLst>
              </p:cNvPr>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971;p19">
                <a:extLst>
                  <a:ext uri="{FF2B5EF4-FFF2-40B4-BE49-F238E27FC236}">
                    <a16:creationId xmlns:a16="http://schemas.microsoft.com/office/drawing/2014/main" id="{F48387A6-EB75-45E6-B799-7318D28C84E9}"/>
                  </a:ext>
                </a:extLst>
              </p:cNvPr>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972;p19">
                <a:extLst>
                  <a:ext uri="{FF2B5EF4-FFF2-40B4-BE49-F238E27FC236}">
                    <a16:creationId xmlns:a16="http://schemas.microsoft.com/office/drawing/2014/main" id="{2D1C3E25-98C6-4212-805C-B8E2AE7789C2}"/>
                  </a:ext>
                </a:extLst>
              </p:cNvPr>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973;p19">
                <a:extLst>
                  <a:ext uri="{FF2B5EF4-FFF2-40B4-BE49-F238E27FC236}">
                    <a16:creationId xmlns:a16="http://schemas.microsoft.com/office/drawing/2014/main" id="{4E274AFB-DA84-4D72-B357-C64DFF6FF5DF}"/>
                  </a:ext>
                </a:extLst>
              </p:cNvPr>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974;p19">
                <a:extLst>
                  <a:ext uri="{FF2B5EF4-FFF2-40B4-BE49-F238E27FC236}">
                    <a16:creationId xmlns:a16="http://schemas.microsoft.com/office/drawing/2014/main" id="{6F636E5A-82FE-4BDD-95D8-90E9252D49A8}"/>
                  </a:ext>
                </a:extLst>
              </p:cNvPr>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975;p19">
                <a:extLst>
                  <a:ext uri="{FF2B5EF4-FFF2-40B4-BE49-F238E27FC236}">
                    <a16:creationId xmlns:a16="http://schemas.microsoft.com/office/drawing/2014/main" id="{F29FCA43-2B37-45F6-A2B9-217E3A5B2254}"/>
                  </a:ext>
                </a:extLst>
              </p:cNvPr>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976;p19">
                <a:extLst>
                  <a:ext uri="{FF2B5EF4-FFF2-40B4-BE49-F238E27FC236}">
                    <a16:creationId xmlns:a16="http://schemas.microsoft.com/office/drawing/2014/main" id="{09D679C0-96B4-484E-9263-6FDCCD980417}"/>
                  </a:ext>
                </a:extLst>
              </p:cNvPr>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977;p19">
                <a:extLst>
                  <a:ext uri="{FF2B5EF4-FFF2-40B4-BE49-F238E27FC236}">
                    <a16:creationId xmlns:a16="http://schemas.microsoft.com/office/drawing/2014/main" id="{ECC05300-E461-4C85-8DF1-A83816323525}"/>
                  </a:ext>
                </a:extLst>
              </p:cNvPr>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978;p19">
                <a:extLst>
                  <a:ext uri="{FF2B5EF4-FFF2-40B4-BE49-F238E27FC236}">
                    <a16:creationId xmlns:a16="http://schemas.microsoft.com/office/drawing/2014/main" id="{BF206678-C5E0-41C9-B29E-1D9A610521A2}"/>
                  </a:ext>
                </a:extLst>
              </p:cNvPr>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979;p19">
                <a:extLst>
                  <a:ext uri="{FF2B5EF4-FFF2-40B4-BE49-F238E27FC236}">
                    <a16:creationId xmlns:a16="http://schemas.microsoft.com/office/drawing/2014/main" id="{875FDCA4-D450-4757-A937-F16C69554839}"/>
                  </a:ext>
                </a:extLst>
              </p:cNvPr>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980;p19">
                <a:extLst>
                  <a:ext uri="{FF2B5EF4-FFF2-40B4-BE49-F238E27FC236}">
                    <a16:creationId xmlns:a16="http://schemas.microsoft.com/office/drawing/2014/main" id="{610F7C7D-F81F-42EC-98D0-258288A0EE8B}"/>
                  </a:ext>
                </a:extLst>
              </p:cNvPr>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981;p19">
                <a:extLst>
                  <a:ext uri="{FF2B5EF4-FFF2-40B4-BE49-F238E27FC236}">
                    <a16:creationId xmlns:a16="http://schemas.microsoft.com/office/drawing/2014/main" id="{B62672A5-24A9-4117-BAF4-1B22C207CCFF}"/>
                  </a:ext>
                </a:extLst>
              </p:cNvPr>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982;p19">
                <a:extLst>
                  <a:ext uri="{FF2B5EF4-FFF2-40B4-BE49-F238E27FC236}">
                    <a16:creationId xmlns:a16="http://schemas.microsoft.com/office/drawing/2014/main" id="{5EBC3821-B702-4012-940F-63371AA05D73}"/>
                  </a:ext>
                </a:extLst>
              </p:cNvPr>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983;p19">
                <a:extLst>
                  <a:ext uri="{FF2B5EF4-FFF2-40B4-BE49-F238E27FC236}">
                    <a16:creationId xmlns:a16="http://schemas.microsoft.com/office/drawing/2014/main" id="{9E08F7DD-1139-404F-81F0-3686847F0AA3}"/>
                  </a:ext>
                </a:extLst>
              </p:cNvPr>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984;p19">
                <a:extLst>
                  <a:ext uri="{FF2B5EF4-FFF2-40B4-BE49-F238E27FC236}">
                    <a16:creationId xmlns:a16="http://schemas.microsoft.com/office/drawing/2014/main" id="{6EC18B6D-E507-4B92-BE6B-1C8A5D02C117}"/>
                  </a:ext>
                </a:extLst>
              </p:cNvPr>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985;p19">
                <a:extLst>
                  <a:ext uri="{FF2B5EF4-FFF2-40B4-BE49-F238E27FC236}">
                    <a16:creationId xmlns:a16="http://schemas.microsoft.com/office/drawing/2014/main" id="{525AD52D-600C-43F3-A32B-215846C95E4C}"/>
                  </a:ext>
                </a:extLst>
              </p:cNvPr>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986;p19">
                <a:extLst>
                  <a:ext uri="{FF2B5EF4-FFF2-40B4-BE49-F238E27FC236}">
                    <a16:creationId xmlns:a16="http://schemas.microsoft.com/office/drawing/2014/main" id="{E45455E8-A81E-4CF0-A5B6-17C44B460DCB}"/>
                  </a:ext>
                </a:extLst>
              </p:cNvPr>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987;p19">
                <a:extLst>
                  <a:ext uri="{FF2B5EF4-FFF2-40B4-BE49-F238E27FC236}">
                    <a16:creationId xmlns:a16="http://schemas.microsoft.com/office/drawing/2014/main" id="{11AA7FD1-953B-4B9D-A491-B8137A190744}"/>
                  </a:ext>
                </a:extLst>
              </p:cNvPr>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988;p19">
                <a:extLst>
                  <a:ext uri="{FF2B5EF4-FFF2-40B4-BE49-F238E27FC236}">
                    <a16:creationId xmlns:a16="http://schemas.microsoft.com/office/drawing/2014/main" id="{EC18BD45-3509-487F-9003-ABCDEC26C372}"/>
                  </a:ext>
                </a:extLst>
              </p:cNvPr>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989;p19">
                <a:extLst>
                  <a:ext uri="{FF2B5EF4-FFF2-40B4-BE49-F238E27FC236}">
                    <a16:creationId xmlns:a16="http://schemas.microsoft.com/office/drawing/2014/main" id="{FFE2B9AA-EA35-4008-B52D-762E9D140629}"/>
                  </a:ext>
                </a:extLst>
              </p:cNvPr>
              <p:cNvGrpSpPr/>
              <p:nvPr/>
            </p:nvGrpSpPr>
            <p:grpSpPr>
              <a:xfrm>
                <a:off x="3478424" y="1308364"/>
                <a:ext cx="2180470" cy="1878295"/>
                <a:chOff x="5553063" y="1487604"/>
                <a:chExt cx="1981525" cy="1707075"/>
              </a:xfrm>
            </p:grpSpPr>
            <p:sp>
              <p:nvSpPr>
                <p:cNvPr id="186" name="Google Shape;990;p19">
                  <a:extLst>
                    <a:ext uri="{FF2B5EF4-FFF2-40B4-BE49-F238E27FC236}">
                      <a16:creationId xmlns:a16="http://schemas.microsoft.com/office/drawing/2014/main" id="{14136B0C-DDF4-4403-9E29-FBC0D077339F}"/>
                    </a:ext>
                  </a:extLst>
                </p:cNvPr>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991;p19">
                  <a:extLst>
                    <a:ext uri="{FF2B5EF4-FFF2-40B4-BE49-F238E27FC236}">
                      <a16:creationId xmlns:a16="http://schemas.microsoft.com/office/drawing/2014/main" id="{D3332F63-63F9-4CF3-B7AA-6F72C0DE1B02}"/>
                    </a:ext>
                  </a:extLst>
                </p:cNvPr>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 name="Google Shape;992;p19">
              <a:extLst>
                <a:ext uri="{FF2B5EF4-FFF2-40B4-BE49-F238E27FC236}">
                  <a16:creationId xmlns:a16="http://schemas.microsoft.com/office/drawing/2014/main" id="{2BDD9713-726A-4DCE-9A1D-B74D297DA355}"/>
                </a:ext>
              </a:extLst>
            </p:cNvPr>
            <p:cNvGrpSpPr/>
            <p:nvPr/>
          </p:nvGrpSpPr>
          <p:grpSpPr>
            <a:xfrm>
              <a:off x="3611125" y="2701588"/>
              <a:ext cx="598632" cy="805372"/>
              <a:chOff x="3478424" y="1308364"/>
              <a:chExt cx="2187185" cy="2942536"/>
            </a:xfrm>
          </p:grpSpPr>
          <p:sp>
            <p:nvSpPr>
              <p:cNvPr id="96" name="Google Shape;993;p19">
                <a:extLst>
                  <a:ext uri="{FF2B5EF4-FFF2-40B4-BE49-F238E27FC236}">
                    <a16:creationId xmlns:a16="http://schemas.microsoft.com/office/drawing/2014/main" id="{2A6F7451-7AE5-43B5-8A99-74187EC22F95}"/>
                  </a:ext>
                </a:extLst>
              </p:cNvPr>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94;p19">
                <a:extLst>
                  <a:ext uri="{FF2B5EF4-FFF2-40B4-BE49-F238E27FC236}">
                    <a16:creationId xmlns:a16="http://schemas.microsoft.com/office/drawing/2014/main" id="{FED8856A-7DFD-428F-AC5D-D457011B456E}"/>
                  </a:ext>
                </a:extLst>
              </p:cNvPr>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95;p19">
                <a:extLst>
                  <a:ext uri="{FF2B5EF4-FFF2-40B4-BE49-F238E27FC236}">
                    <a16:creationId xmlns:a16="http://schemas.microsoft.com/office/drawing/2014/main" id="{BD2F41AB-CF3A-4043-8559-BE94D2ED4CB9}"/>
                  </a:ext>
                </a:extLst>
              </p:cNvPr>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6;p19">
                <a:extLst>
                  <a:ext uri="{FF2B5EF4-FFF2-40B4-BE49-F238E27FC236}">
                    <a16:creationId xmlns:a16="http://schemas.microsoft.com/office/drawing/2014/main" id="{B73D52F3-E10C-4514-AF42-E668D11A5D65}"/>
                  </a:ext>
                </a:extLst>
              </p:cNvPr>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97;p19">
                <a:extLst>
                  <a:ext uri="{FF2B5EF4-FFF2-40B4-BE49-F238E27FC236}">
                    <a16:creationId xmlns:a16="http://schemas.microsoft.com/office/drawing/2014/main" id="{0078C623-F8F2-4B7D-8A49-BD4B76CB5D83}"/>
                  </a:ext>
                </a:extLst>
              </p:cNvPr>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98;p19">
                <a:extLst>
                  <a:ext uri="{FF2B5EF4-FFF2-40B4-BE49-F238E27FC236}">
                    <a16:creationId xmlns:a16="http://schemas.microsoft.com/office/drawing/2014/main" id="{F2606DC9-3D41-49A3-92BA-8C7A152AB7DB}"/>
                  </a:ext>
                </a:extLst>
              </p:cNvPr>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99;p19">
                <a:extLst>
                  <a:ext uri="{FF2B5EF4-FFF2-40B4-BE49-F238E27FC236}">
                    <a16:creationId xmlns:a16="http://schemas.microsoft.com/office/drawing/2014/main" id="{35A9EAED-3CBD-4D26-BDB4-32DB9EB0BDFB}"/>
                  </a:ext>
                </a:extLst>
              </p:cNvPr>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00;p19">
                <a:extLst>
                  <a:ext uri="{FF2B5EF4-FFF2-40B4-BE49-F238E27FC236}">
                    <a16:creationId xmlns:a16="http://schemas.microsoft.com/office/drawing/2014/main" id="{588E6118-EC96-4791-9080-A9EA1C56A502}"/>
                  </a:ext>
                </a:extLst>
              </p:cNvPr>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01;p19">
                <a:extLst>
                  <a:ext uri="{FF2B5EF4-FFF2-40B4-BE49-F238E27FC236}">
                    <a16:creationId xmlns:a16="http://schemas.microsoft.com/office/drawing/2014/main" id="{00F646DD-D0A7-4D1A-873C-7EF01B120AD5}"/>
                  </a:ext>
                </a:extLst>
              </p:cNvPr>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02;p19">
                <a:extLst>
                  <a:ext uri="{FF2B5EF4-FFF2-40B4-BE49-F238E27FC236}">
                    <a16:creationId xmlns:a16="http://schemas.microsoft.com/office/drawing/2014/main" id="{925772E6-071F-4D36-8141-D57FFEBF75E0}"/>
                  </a:ext>
                </a:extLst>
              </p:cNvPr>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03;p19">
                <a:extLst>
                  <a:ext uri="{FF2B5EF4-FFF2-40B4-BE49-F238E27FC236}">
                    <a16:creationId xmlns:a16="http://schemas.microsoft.com/office/drawing/2014/main" id="{B1754C73-F349-46F1-A7D4-BC1D4DB5CB75}"/>
                  </a:ext>
                </a:extLst>
              </p:cNvPr>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04;p19">
                <a:extLst>
                  <a:ext uri="{FF2B5EF4-FFF2-40B4-BE49-F238E27FC236}">
                    <a16:creationId xmlns:a16="http://schemas.microsoft.com/office/drawing/2014/main" id="{1FE4FC19-9A2F-4F32-A9C5-407309D978FE}"/>
                  </a:ext>
                </a:extLst>
              </p:cNvPr>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05;p19">
                <a:extLst>
                  <a:ext uri="{FF2B5EF4-FFF2-40B4-BE49-F238E27FC236}">
                    <a16:creationId xmlns:a16="http://schemas.microsoft.com/office/drawing/2014/main" id="{66D5E61C-AB73-426F-ACAC-1AFFA0352F7C}"/>
                  </a:ext>
                </a:extLst>
              </p:cNvPr>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06;p19">
                <a:extLst>
                  <a:ext uri="{FF2B5EF4-FFF2-40B4-BE49-F238E27FC236}">
                    <a16:creationId xmlns:a16="http://schemas.microsoft.com/office/drawing/2014/main" id="{BA99D4BC-4ED4-4D63-A04A-B1A0061196F6}"/>
                  </a:ext>
                </a:extLst>
              </p:cNvPr>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07;p19">
                <a:extLst>
                  <a:ext uri="{FF2B5EF4-FFF2-40B4-BE49-F238E27FC236}">
                    <a16:creationId xmlns:a16="http://schemas.microsoft.com/office/drawing/2014/main" id="{76078134-AE8D-4D7B-A2ED-7047D2507C68}"/>
                  </a:ext>
                </a:extLst>
              </p:cNvPr>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008;p19">
                <a:extLst>
                  <a:ext uri="{FF2B5EF4-FFF2-40B4-BE49-F238E27FC236}">
                    <a16:creationId xmlns:a16="http://schemas.microsoft.com/office/drawing/2014/main" id="{C42401A6-F262-4DCD-8F16-4ACCB0A048C2}"/>
                  </a:ext>
                </a:extLst>
              </p:cNvPr>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09;p19">
                <a:extLst>
                  <a:ext uri="{FF2B5EF4-FFF2-40B4-BE49-F238E27FC236}">
                    <a16:creationId xmlns:a16="http://schemas.microsoft.com/office/drawing/2014/main" id="{9F9030F5-63D4-4320-8950-30ADF72136F5}"/>
                  </a:ext>
                </a:extLst>
              </p:cNvPr>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010;p19">
                <a:extLst>
                  <a:ext uri="{FF2B5EF4-FFF2-40B4-BE49-F238E27FC236}">
                    <a16:creationId xmlns:a16="http://schemas.microsoft.com/office/drawing/2014/main" id="{20EDF0C3-EFC4-4F79-AF32-5B6E08918AC5}"/>
                  </a:ext>
                </a:extLst>
              </p:cNvPr>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011;p19">
                <a:extLst>
                  <a:ext uri="{FF2B5EF4-FFF2-40B4-BE49-F238E27FC236}">
                    <a16:creationId xmlns:a16="http://schemas.microsoft.com/office/drawing/2014/main" id="{FA20A185-03DC-4686-849C-5EF81D35A528}"/>
                  </a:ext>
                </a:extLst>
              </p:cNvPr>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12;p19">
                <a:extLst>
                  <a:ext uri="{FF2B5EF4-FFF2-40B4-BE49-F238E27FC236}">
                    <a16:creationId xmlns:a16="http://schemas.microsoft.com/office/drawing/2014/main" id="{7E75226D-0A6E-4E27-97A4-BBBB9090F5CD}"/>
                  </a:ext>
                </a:extLst>
              </p:cNvPr>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13;p19">
                <a:extLst>
                  <a:ext uri="{FF2B5EF4-FFF2-40B4-BE49-F238E27FC236}">
                    <a16:creationId xmlns:a16="http://schemas.microsoft.com/office/drawing/2014/main" id="{A1BFE7C1-EC13-45CB-9254-6BB4EFCFCE02}"/>
                  </a:ext>
                </a:extLst>
              </p:cNvPr>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14;p19">
                <a:extLst>
                  <a:ext uri="{FF2B5EF4-FFF2-40B4-BE49-F238E27FC236}">
                    <a16:creationId xmlns:a16="http://schemas.microsoft.com/office/drawing/2014/main" id="{390F10BF-3E18-4D96-BD9B-E849A336472A}"/>
                  </a:ext>
                </a:extLst>
              </p:cNvPr>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15;p19">
                <a:extLst>
                  <a:ext uri="{FF2B5EF4-FFF2-40B4-BE49-F238E27FC236}">
                    <a16:creationId xmlns:a16="http://schemas.microsoft.com/office/drawing/2014/main" id="{B9041258-EB9C-4DAC-999E-8E0B7ACD2791}"/>
                  </a:ext>
                </a:extLst>
              </p:cNvPr>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016;p19">
                <a:extLst>
                  <a:ext uri="{FF2B5EF4-FFF2-40B4-BE49-F238E27FC236}">
                    <a16:creationId xmlns:a16="http://schemas.microsoft.com/office/drawing/2014/main" id="{24E904D9-2781-42B6-A46B-68AF1E49537F}"/>
                  </a:ext>
                </a:extLst>
              </p:cNvPr>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17;p19">
                <a:extLst>
                  <a:ext uri="{FF2B5EF4-FFF2-40B4-BE49-F238E27FC236}">
                    <a16:creationId xmlns:a16="http://schemas.microsoft.com/office/drawing/2014/main" id="{E9E15E41-D557-4D21-8004-6BAC126E69EF}"/>
                  </a:ext>
                </a:extLst>
              </p:cNvPr>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018;p19">
                <a:extLst>
                  <a:ext uri="{FF2B5EF4-FFF2-40B4-BE49-F238E27FC236}">
                    <a16:creationId xmlns:a16="http://schemas.microsoft.com/office/drawing/2014/main" id="{FFF5FE80-2F4A-4623-B275-1E8C187BFB1B}"/>
                  </a:ext>
                </a:extLst>
              </p:cNvPr>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9;p19">
                <a:extLst>
                  <a:ext uri="{FF2B5EF4-FFF2-40B4-BE49-F238E27FC236}">
                    <a16:creationId xmlns:a16="http://schemas.microsoft.com/office/drawing/2014/main" id="{3EF647A9-DCA1-4448-817B-C09FB8CDE8FD}"/>
                  </a:ext>
                </a:extLst>
              </p:cNvPr>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20;p19">
                <a:extLst>
                  <a:ext uri="{FF2B5EF4-FFF2-40B4-BE49-F238E27FC236}">
                    <a16:creationId xmlns:a16="http://schemas.microsoft.com/office/drawing/2014/main" id="{2860284C-2710-4975-BD11-F14D5C0B7A67}"/>
                  </a:ext>
                </a:extLst>
              </p:cNvPr>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21;p19">
                <a:extLst>
                  <a:ext uri="{FF2B5EF4-FFF2-40B4-BE49-F238E27FC236}">
                    <a16:creationId xmlns:a16="http://schemas.microsoft.com/office/drawing/2014/main" id="{5DE5988E-49B1-40FC-9D52-8F44EA5FB2F3}"/>
                  </a:ext>
                </a:extLst>
              </p:cNvPr>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022;p19">
                <a:extLst>
                  <a:ext uri="{FF2B5EF4-FFF2-40B4-BE49-F238E27FC236}">
                    <a16:creationId xmlns:a16="http://schemas.microsoft.com/office/drawing/2014/main" id="{F2A3B826-F4B1-440E-88CD-4AB1C73BEB84}"/>
                  </a:ext>
                </a:extLst>
              </p:cNvPr>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023;p19">
                <a:extLst>
                  <a:ext uri="{FF2B5EF4-FFF2-40B4-BE49-F238E27FC236}">
                    <a16:creationId xmlns:a16="http://schemas.microsoft.com/office/drawing/2014/main" id="{D5D116A9-61E3-4FC5-8CC7-3BB64F547371}"/>
                  </a:ext>
                </a:extLst>
              </p:cNvPr>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024;p19">
                <a:extLst>
                  <a:ext uri="{FF2B5EF4-FFF2-40B4-BE49-F238E27FC236}">
                    <a16:creationId xmlns:a16="http://schemas.microsoft.com/office/drawing/2014/main" id="{DC2AB9B4-4D76-4D57-9E6E-29BA27DA633C}"/>
                  </a:ext>
                </a:extLst>
              </p:cNvPr>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025;p19">
                <a:extLst>
                  <a:ext uri="{FF2B5EF4-FFF2-40B4-BE49-F238E27FC236}">
                    <a16:creationId xmlns:a16="http://schemas.microsoft.com/office/drawing/2014/main" id="{A700D0B0-EC20-4A93-8319-78CB96B5AE26}"/>
                  </a:ext>
                </a:extLst>
              </p:cNvPr>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026;p19">
                <a:extLst>
                  <a:ext uri="{FF2B5EF4-FFF2-40B4-BE49-F238E27FC236}">
                    <a16:creationId xmlns:a16="http://schemas.microsoft.com/office/drawing/2014/main" id="{DACF4015-04ED-4E6E-B931-ECBB8E206DBE}"/>
                  </a:ext>
                </a:extLst>
              </p:cNvPr>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027;p19">
                <a:extLst>
                  <a:ext uri="{FF2B5EF4-FFF2-40B4-BE49-F238E27FC236}">
                    <a16:creationId xmlns:a16="http://schemas.microsoft.com/office/drawing/2014/main" id="{8258CA18-6229-48AA-AE5E-A51BAC7EDD1D}"/>
                  </a:ext>
                </a:extLst>
              </p:cNvPr>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028;p19">
                <a:extLst>
                  <a:ext uri="{FF2B5EF4-FFF2-40B4-BE49-F238E27FC236}">
                    <a16:creationId xmlns:a16="http://schemas.microsoft.com/office/drawing/2014/main" id="{DE9FBADC-2E76-4195-AFC0-1A0977C81983}"/>
                  </a:ext>
                </a:extLst>
              </p:cNvPr>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029;p19">
                <a:extLst>
                  <a:ext uri="{FF2B5EF4-FFF2-40B4-BE49-F238E27FC236}">
                    <a16:creationId xmlns:a16="http://schemas.microsoft.com/office/drawing/2014/main" id="{809940EF-16B3-4468-8309-89B98414A259}"/>
                  </a:ext>
                </a:extLst>
              </p:cNvPr>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030;p19">
                <a:extLst>
                  <a:ext uri="{FF2B5EF4-FFF2-40B4-BE49-F238E27FC236}">
                    <a16:creationId xmlns:a16="http://schemas.microsoft.com/office/drawing/2014/main" id="{E277172A-E493-47A6-907B-8A0405A69EAC}"/>
                  </a:ext>
                </a:extLst>
              </p:cNvPr>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031;p19">
                <a:extLst>
                  <a:ext uri="{FF2B5EF4-FFF2-40B4-BE49-F238E27FC236}">
                    <a16:creationId xmlns:a16="http://schemas.microsoft.com/office/drawing/2014/main" id="{00528E3F-7FC0-4934-8547-98DCD887C039}"/>
                  </a:ext>
                </a:extLst>
              </p:cNvPr>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032;p19">
                <a:extLst>
                  <a:ext uri="{FF2B5EF4-FFF2-40B4-BE49-F238E27FC236}">
                    <a16:creationId xmlns:a16="http://schemas.microsoft.com/office/drawing/2014/main" id="{46711668-0B43-49F9-BCBD-6CCAD209490F}"/>
                  </a:ext>
                </a:extLst>
              </p:cNvPr>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033;p19">
                <a:extLst>
                  <a:ext uri="{FF2B5EF4-FFF2-40B4-BE49-F238E27FC236}">
                    <a16:creationId xmlns:a16="http://schemas.microsoft.com/office/drawing/2014/main" id="{460C84A4-BB52-40AB-A2B4-5516BE60C81F}"/>
                  </a:ext>
                </a:extLst>
              </p:cNvPr>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034;p19">
                <a:extLst>
                  <a:ext uri="{FF2B5EF4-FFF2-40B4-BE49-F238E27FC236}">
                    <a16:creationId xmlns:a16="http://schemas.microsoft.com/office/drawing/2014/main" id="{2E82E133-910C-403A-BD25-1D6E4962A1C4}"/>
                  </a:ext>
                </a:extLst>
              </p:cNvPr>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035;p19">
                <a:extLst>
                  <a:ext uri="{FF2B5EF4-FFF2-40B4-BE49-F238E27FC236}">
                    <a16:creationId xmlns:a16="http://schemas.microsoft.com/office/drawing/2014/main" id="{101795E8-3C78-4249-B901-319CC32B2273}"/>
                  </a:ext>
                </a:extLst>
              </p:cNvPr>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1036;p19">
                <a:extLst>
                  <a:ext uri="{FF2B5EF4-FFF2-40B4-BE49-F238E27FC236}">
                    <a16:creationId xmlns:a16="http://schemas.microsoft.com/office/drawing/2014/main" id="{F6269071-066C-42FD-93D6-D7E34BB01724}"/>
                  </a:ext>
                </a:extLst>
              </p:cNvPr>
              <p:cNvGrpSpPr/>
              <p:nvPr/>
            </p:nvGrpSpPr>
            <p:grpSpPr>
              <a:xfrm>
                <a:off x="3478424" y="1308364"/>
                <a:ext cx="2180470" cy="1878295"/>
                <a:chOff x="5553063" y="1487604"/>
                <a:chExt cx="1981525" cy="1707075"/>
              </a:xfrm>
            </p:grpSpPr>
            <p:sp>
              <p:nvSpPr>
                <p:cNvPr id="140" name="Google Shape;1037;p19">
                  <a:extLst>
                    <a:ext uri="{FF2B5EF4-FFF2-40B4-BE49-F238E27FC236}">
                      <a16:creationId xmlns:a16="http://schemas.microsoft.com/office/drawing/2014/main" id="{CACBBC0F-0BD8-4EEE-912E-CA674C314785}"/>
                    </a:ext>
                  </a:extLst>
                </p:cNvPr>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038;p19">
                  <a:extLst>
                    <a:ext uri="{FF2B5EF4-FFF2-40B4-BE49-F238E27FC236}">
                      <a16:creationId xmlns:a16="http://schemas.microsoft.com/office/drawing/2014/main" id="{0B0FB01A-49E6-4E43-9072-DDB585C242F2}"/>
                    </a:ext>
                  </a:extLst>
                </p:cNvPr>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 name="Google Shape;1039;p19">
              <a:extLst>
                <a:ext uri="{FF2B5EF4-FFF2-40B4-BE49-F238E27FC236}">
                  <a16:creationId xmlns:a16="http://schemas.microsoft.com/office/drawing/2014/main" id="{3BE5848F-A0C8-4153-8354-4A4160886911}"/>
                </a:ext>
              </a:extLst>
            </p:cNvPr>
            <p:cNvGrpSpPr/>
            <p:nvPr/>
          </p:nvGrpSpPr>
          <p:grpSpPr>
            <a:xfrm>
              <a:off x="4261254" y="3082226"/>
              <a:ext cx="598632" cy="805372"/>
              <a:chOff x="3478424" y="1308364"/>
              <a:chExt cx="2187185" cy="2942536"/>
            </a:xfrm>
          </p:grpSpPr>
          <p:sp>
            <p:nvSpPr>
              <p:cNvPr id="50" name="Google Shape;1040;p19">
                <a:extLst>
                  <a:ext uri="{FF2B5EF4-FFF2-40B4-BE49-F238E27FC236}">
                    <a16:creationId xmlns:a16="http://schemas.microsoft.com/office/drawing/2014/main" id="{2BAC1880-D7F8-4133-BE5F-78FCD958199B}"/>
                  </a:ext>
                </a:extLst>
              </p:cNvPr>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41;p19">
                <a:extLst>
                  <a:ext uri="{FF2B5EF4-FFF2-40B4-BE49-F238E27FC236}">
                    <a16:creationId xmlns:a16="http://schemas.microsoft.com/office/drawing/2014/main" id="{51BE9610-369F-4A3D-9FB6-A175B53A8062}"/>
                  </a:ext>
                </a:extLst>
              </p:cNvPr>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42;p19">
                <a:extLst>
                  <a:ext uri="{FF2B5EF4-FFF2-40B4-BE49-F238E27FC236}">
                    <a16:creationId xmlns:a16="http://schemas.microsoft.com/office/drawing/2014/main" id="{CB4D5237-720D-4FA4-B958-07298C637B94}"/>
                  </a:ext>
                </a:extLst>
              </p:cNvPr>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43;p19">
                <a:extLst>
                  <a:ext uri="{FF2B5EF4-FFF2-40B4-BE49-F238E27FC236}">
                    <a16:creationId xmlns:a16="http://schemas.microsoft.com/office/drawing/2014/main" id="{D3F3ABA6-CDEB-4B3D-9C31-959D22D9D7EC}"/>
                  </a:ext>
                </a:extLst>
              </p:cNvPr>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44;p19">
                <a:extLst>
                  <a:ext uri="{FF2B5EF4-FFF2-40B4-BE49-F238E27FC236}">
                    <a16:creationId xmlns:a16="http://schemas.microsoft.com/office/drawing/2014/main" id="{6C0CA148-E180-4612-B752-43FE6662B0BD}"/>
                  </a:ext>
                </a:extLst>
              </p:cNvPr>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45;p19">
                <a:extLst>
                  <a:ext uri="{FF2B5EF4-FFF2-40B4-BE49-F238E27FC236}">
                    <a16:creationId xmlns:a16="http://schemas.microsoft.com/office/drawing/2014/main" id="{F6542EE5-8E01-4E5D-8AD9-ECD1041CC119}"/>
                  </a:ext>
                </a:extLst>
              </p:cNvPr>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46;p19">
                <a:extLst>
                  <a:ext uri="{FF2B5EF4-FFF2-40B4-BE49-F238E27FC236}">
                    <a16:creationId xmlns:a16="http://schemas.microsoft.com/office/drawing/2014/main" id="{85CA8107-A913-4084-A05D-0C4D2BD697DD}"/>
                  </a:ext>
                </a:extLst>
              </p:cNvPr>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47;p19">
                <a:extLst>
                  <a:ext uri="{FF2B5EF4-FFF2-40B4-BE49-F238E27FC236}">
                    <a16:creationId xmlns:a16="http://schemas.microsoft.com/office/drawing/2014/main" id="{B167CB46-74C8-4BFD-9F10-75357D5CBD8A}"/>
                  </a:ext>
                </a:extLst>
              </p:cNvPr>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48;p19">
                <a:extLst>
                  <a:ext uri="{FF2B5EF4-FFF2-40B4-BE49-F238E27FC236}">
                    <a16:creationId xmlns:a16="http://schemas.microsoft.com/office/drawing/2014/main" id="{A14B14EA-944E-4328-9813-3EEEE1ABAE6A}"/>
                  </a:ext>
                </a:extLst>
              </p:cNvPr>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49;p19">
                <a:extLst>
                  <a:ext uri="{FF2B5EF4-FFF2-40B4-BE49-F238E27FC236}">
                    <a16:creationId xmlns:a16="http://schemas.microsoft.com/office/drawing/2014/main" id="{846315BA-01D9-40D9-ACEF-CBC6301E1C03}"/>
                  </a:ext>
                </a:extLst>
              </p:cNvPr>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19">
                <a:extLst>
                  <a:ext uri="{FF2B5EF4-FFF2-40B4-BE49-F238E27FC236}">
                    <a16:creationId xmlns:a16="http://schemas.microsoft.com/office/drawing/2014/main" id="{939736F3-FF85-4BA2-A46E-F727A1B8440D}"/>
                  </a:ext>
                </a:extLst>
              </p:cNvPr>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51;p19">
                <a:extLst>
                  <a:ext uri="{FF2B5EF4-FFF2-40B4-BE49-F238E27FC236}">
                    <a16:creationId xmlns:a16="http://schemas.microsoft.com/office/drawing/2014/main" id="{BACEC8A0-7198-413C-877F-DD4000D6749B}"/>
                  </a:ext>
                </a:extLst>
              </p:cNvPr>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52;p19">
                <a:extLst>
                  <a:ext uri="{FF2B5EF4-FFF2-40B4-BE49-F238E27FC236}">
                    <a16:creationId xmlns:a16="http://schemas.microsoft.com/office/drawing/2014/main" id="{C79CBFF7-C8DE-4D1D-9AC9-8FDE0B04A978}"/>
                  </a:ext>
                </a:extLst>
              </p:cNvPr>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19">
                <a:extLst>
                  <a:ext uri="{FF2B5EF4-FFF2-40B4-BE49-F238E27FC236}">
                    <a16:creationId xmlns:a16="http://schemas.microsoft.com/office/drawing/2014/main" id="{CAC32D10-366C-4A76-A2E5-C403DE79263A}"/>
                  </a:ext>
                </a:extLst>
              </p:cNvPr>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054;p19">
                <a:extLst>
                  <a:ext uri="{FF2B5EF4-FFF2-40B4-BE49-F238E27FC236}">
                    <a16:creationId xmlns:a16="http://schemas.microsoft.com/office/drawing/2014/main" id="{932A75A0-19E9-4DDE-BA8B-7B76CEA4AAA3}"/>
                  </a:ext>
                </a:extLst>
              </p:cNvPr>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055;p19">
                <a:extLst>
                  <a:ext uri="{FF2B5EF4-FFF2-40B4-BE49-F238E27FC236}">
                    <a16:creationId xmlns:a16="http://schemas.microsoft.com/office/drawing/2014/main" id="{E620D7AD-B6F3-4AF9-A944-A0F5E0A2B863}"/>
                  </a:ext>
                </a:extLst>
              </p:cNvPr>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056;p19">
                <a:extLst>
                  <a:ext uri="{FF2B5EF4-FFF2-40B4-BE49-F238E27FC236}">
                    <a16:creationId xmlns:a16="http://schemas.microsoft.com/office/drawing/2014/main" id="{6D3AF215-F33A-4DD3-B13E-BFDB865F1B47}"/>
                  </a:ext>
                </a:extLst>
              </p:cNvPr>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57;p19">
                <a:extLst>
                  <a:ext uri="{FF2B5EF4-FFF2-40B4-BE49-F238E27FC236}">
                    <a16:creationId xmlns:a16="http://schemas.microsoft.com/office/drawing/2014/main" id="{75D1EDC2-3CAC-4015-97D9-8DBA88EE5F02}"/>
                  </a:ext>
                </a:extLst>
              </p:cNvPr>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58;p19">
                <a:extLst>
                  <a:ext uri="{FF2B5EF4-FFF2-40B4-BE49-F238E27FC236}">
                    <a16:creationId xmlns:a16="http://schemas.microsoft.com/office/drawing/2014/main" id="{AD522FCA-01C7-45F4-930C-B1A643E7568D}"/>
                  </a:ext>
                </a:extLst>
              </p:cNvPr>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059;p19">
                <a:extLst>
                  <a:ext uri="{FF2B5EF4-FFF2-40B4-BE49-F238E27FC236}">
                    <a16:creationId xmlns:a16="http://schemas.microsoft.com/office/drawing/2014/main" id="{6A765C97-E352-4226-9F5F-55B268D67CF1}"/>
                  </a:ext>
                </a:extLst>
              </p:cNvPr>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060;p19">
                <a:extLst>
                  <a:ext uri="{FF2B5EF4-FFF2-40B4-BE49-F238E27FC236}">
                    <a16:creationId xmlns:a16="http://schemas.microsoft.com/office/drawing/2014/main" id="{CFAB8DAB-F12F-494E-9FFB-917E15B3E711}"/>
                  </a:ext>
                </a:extLst>
              </p:cNvPr>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061;p19">
                <a:extLst>
                  <a:ext uri="{FF2B5EF4-FFF2-40B4-BE49-F238E27FC236}">
                    <a16:creationId xmlns:a16="http://schemas.microsoft.com/office/drawing/2014/main" id="{2E5F2C69-76F7-4CB0-BFBB-CCE1BC2C1E7D}"/>
                  </a:ext>
                </a:extLst>
              </p:cNvPr>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062;p19">
                <a:extLst>
                  <a:ext uri="{FF2B5EF4-FFF2-40B4-BE49-F238E27FC236}">
                    <a16:creationId xmlns:a16="http://schemas.microsoft.com/office/drawing/2014/main" id="{966F4986-1E89-4D5A-BC57-4265044FCBB8}"/>
                  </a:ext>
                </a:extLst>
              </p:cNvPr>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063;p19">
                <a:extLst>
                  <a:ext uri="{FF2B5EF4-FFF2-40B4-BE49-F238E27FC236}">
                    <a16:creationId xmlns:a16="http://schemas.microsoft.com/office/drawing/2014/main" id="{ED4DFF5C-8799-42FE-9BE9-F97CE12E48F4}"/>
                  </a:ext>
                </a:extLst>
              </p:cNvPr>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064;p19">
                <a:extLst>
                  <a:ext uri="{FF2B5EF4-FFF2-40B4-BE49-F238E27FC236}">
                    <a16:creationId xmlns:a16="http://schemas.microsoft.com/office/drawing/2014/main" id="{3C98A05B-7182-43C2-9FDD-BAF5E8095710}"/>
                  </a:ext>
                </a:extLst>
              </p:cNvPr>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065;p19">
                <a:extLst>
                  <a:ext uri="{FF2B5EF4-FFF2-40B4-BE49-F238E27FC236}">
                    <a16:creationId xmlns:a16="http://schemas.microsoft.com/office/drawing/2014/main" id="{A5228801-692B-48C5-8F84-2E721DF0B535}"/>
                  </a:ext>
                </a:extLst>
              </p:cNvPr>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066;p19">
                <a:extLst>
                  <a:ext uri="{FF2B5EF4-FFF2-40B4-BE49-F238E27FC236}">
                    <a16:creationId xmlns:a16="http://schemas.microsoft.com/office/drawing/2014/main" id="{B55C3778-2773-4028-9519-9B4D2599685A}"/>
                  </a:ext>
                </a:extLst>
              </p:cNvPr>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067;p19">
                <a:extLst>
                  <a:ext uri="{FF2B5EF4-FFF2-40B4-BE49-F238E27FC236}">
                    <a16:creationId xmlns:a16="http://schemas.microsoft.com/office/drawing/2014/main" id="{184FD9D8-7005-4487-8223-D462174E5BDA}"/>
                  </a:ext>
                </a:extLst>
              </p:cNvPr>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068;p19">
                <a:extLst>
                  <a:ext uri="{FF2B5EF4-FFF2-40B4-BE49-F238E27FC236}">
                    <a16:creationId xmlns:a16="http://schemas.microsoft.com/office/drawing/2014/main" id="{6613483D-A8EA-4641-AA7F-E3819D96AC52}"/>
                  </a:ext>
                </a:extLst>
              </p:cNvPr>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069;p19">
                <a:extLst>
                  <a:ext uri="{FF2B5EF4-FFF2-40B4-BE49-F238E27FC236}">
                    <a16:creationId xmlns:a16="http://schemas.microsoft.com/office/drawing/2014/main" id="{B47D48FF-2186-4468-86C8-F8BE9A0CB54E}"/>
                  </a:ext>
                </a:extLst>
              </p:cNvPr>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070;p19">
                <a:extLst>
                  <a:ext uri="{FF2B5EF4-FFF2-40B4-BE49-F238E27FC236}">
                    <a16:creationId xmlns:a16="http://schemas.microsoft.com/office/drawing/2014/main" id="{6F2BDE09-02BE-4B22-B319-440D7548E2EE}"/>
                  </a:ext>
                </a:extLst>
              </p:cNvPr>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071;p19">
                <a:extLst>
                  <a:ext uri="{FF2B5EF4-FFF2-40B4-BE49-F238E27FC236}">
                    <a16:creationId xmlns:a16="http://schemas.microsoft.com/office/drawing/2014/main" id="{AD31A587-355F-4DDC-8CE8-9A1BBEDA0D7E}"/>
                  </a:ext>
                </a:extLst>
              </p:cNvPr>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072;p19">
                <a:extLst>
                  <a:ext uri="{FF2B5EF4-FFF2-40B4-BE49-F238E27FC236}">
                    <a16:creationId xmlns:a16="http://schemas.microsoft.com/office/drawing/2014/main" id="{FB0596F6-E844-41E4-AC3D-1A08DA3423E5}"/>
                  </a:ext>
                </a:extLst>
              </p:cNvPr>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073;p19">
                <a:extLst>
                  <a:ext uri="{FF2B5EF4-FFF2-40B4-BE49-F238E27FC236}">
                    <a16:creationId xmlns:a16="http://schemas.microsoft.com/office/drawing/2014/main" id="{B6D0B209-E392-4D79-B8BC-3053DFB5754F}"/>
                  </a:ext>
                </a:extLst>
              </p:cNvPr>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074;p19">
                <a:extLst>
                  <a:ext uri="{FF2B5EF4-FFF2-40B4-BE49-F238E27FC236}">
                    <a16:creationId xmlns:a16="http://schemas.microsoft.com/office/drawing/2014/main" id="{9C7D259D-B1B1-4360-9F99-1DF22998B30B}"/>
                  </a:ext>
                </a:extLst>
              </p:cNvPr>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075;p19">
                <a:extLst>
                  <a:ext uri="{FF2B5EF4-FFF2-40B4-BE49-F238E27FC236}">
                    <a16:creationId xmlns:a16="http://schemas.microsoft.com/office/drawing/2014/main" id="{91D7DC1B-5493-41B3-8F27-A247ACF9588F}"/>
                  </a:ext>
                </a:extLst>
              </p:cNvPr>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076;p19">
                <a:extLst>
                  <a:ext uri="{FF2B5EF4-FFF2-40B4-BE49-F238E27FC236}">
                    <a16:creationId xmlns:a16="http://schemas.microsoft.com/office/drawing/2014/main" id="{489C7B6D-B67C-4A3B-88DA-4562E725D3A6}"/>
                  </a:ext>
                </a:extLst>
              </p:cNvPr>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077;p19">
                <a:extLst>
                  <a:ext uri="{FF2B5EF4-FFF2-40B4-BE49-F238E27FC236}">
                    <a16:creationId xmlns:a16="http://schemas.microsoft.com/office/drawing/2014/main" id="{8F3D3479-F0C3-4120-ABEA-84D8E550A6D3}"/>
                  </a:ext>
                </a:extLst>
              </p:cNvPr>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078;p19">
                <a:extLst>
                  <a:ext uri="{FF2B5EF4-FFF2-40B4-BE49-F238E27FC236}">
                    <a16:creationId xmlns:a16="http://schemas.microsoft.com/office/drawing/2014/main" id="{BA2870FB-0242-4ED9-B228-8D060094B1E2}"/>
                  </a:ext>
                </a:extLst>
              </p:cNvPr>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079;p19">
                <a:extLst>
                  <a:ext uri="{FF2B5EF4-FFF2-40B4-BE49-F238E27FC236}">
                    <a16:creationId xmlns:a16="http://schemas.microsoft.com/office/drawing/2014/main" id="{73C16D74-5604-4E73-BA59-8CF7A09435FC}"/>
                  </a:ext>
                </a:extLst>
              </p:cNvPr>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080;p19">
                <a:extLst>
                  <a:ext uri="{FF2B5EF4-FFF2-40B4-BE49-F238E27FC236}">
                    <a16:creationId xmlns:a16="http://schemas.microsoft.com/office/drawing/2014/main" id="{98767D16-C64D-41ED-B643-C445BE79E487}"/>
                  </a:ext>
                </a:extLst>
              </p:cNvPr>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081;p19">
                <a:extLst>
                  <a:ext uri="{FF2B5EF4-FFF2-40B4-BE49-F238E27FC236}">
                    <a16:creationId xmlns:a16="http://schemas.microsoft.com/office/drawing/2014/main" id="{637FBE9B-C862-48EA-ADBA-26EC43668734}"/>
                  </a:ext>
                </a:extLst>
              </p:cNvPr>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082;p19">
                <a:extLst>
                  <a:ext uri="{FF2B5EF4-FFF2-40B4-BE49-F238E27FC236}">
                    <a16:creationId xmlns:a16="http://schemas.microsoft.com/office/drawing/2014/main" id="{FB8402DB-84E5-45D3-80AF-81315AA9160E}"/>
                  </a:ext>
                </a:extLst>
              </p:cNvPr>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1083;p19">
                <a:extLst>
                  <a:ext uri="{FF2B5EF4-FFF2-40B4-BE49-F238E27FC236}">
                    <a16:creationId xmlns:a16="http://schemas.microsoft.com/office/drawing/2014/main" id="{068769DB-266F-43DC-8912-105B2577921F}"/>
                  </a:ext>
                </a:extLst>
              </p:cNvPr>
              <p:cNvGrpSpPr/>
              <p:nvPr/>
            </p:nvGrpSpPr>
            <p:grpSpPr>
              <a:xfrm>
                <a:off x="3478424" y="1308364"/>
                <a:ext cx="2180470" cy="1878295"/>
                <a:chOff x="5553063" y="1487604"/>
                <a:chExt cx="1981525" cy="1707075"/>
              </a:xfrm>
            </p:grpSpPr>
            <p:sp>
              <p:nvSpPr>
                <p:cNvPr id="94" name="Google Shape;1084;p19">
                  <a:extLst>
                    <a:ext uri="{FF2B5EF4-FFF2-40B4-BE49-F238E27FC236}">
                      <a16:creationId xmlns:a16="http://schemas.microsoft.com/office/drawing/2014/main" id="{F2C8458F-572C-4D3E-862E-12FDA248E0EE}"/>
                    </a:ext>
                  </a:extLst>
                </p:cNvPr>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85;p19">
                  <a:extLst>
                    <a:ext uri="{FF2B5EF4-FFF2-40B4-BE49-F238E27FC236}">
                      <a16:creationId xmlns:a16="http://schemas.microsoft.com/office/drawing/2014/main" id="{3811687F-E4EB-4A9C-BEBA-9656367D06BA}"/>
                    </a:ext>
                  </a:extLst>
                </p:cNvPr>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7" name="Google Shape;1090;p19">
            <a:extLst>
              <a:ext uri="{FF2B5EF4-FFF2-40B4-BE49-F238E27FC236}">
                <a16:creationId xmlns:a16="http://schemas.microsoft.com/office/drawing/2014/main" id="{A2F577B1-9EE5-414A-98C5-FE41A359311C}"/>
              </a:ext>
            </a:extLst>
          </p:cNvPr>
          <p:cNvSpPr txBox="1"/>
          <p:nvPr/>
        </p:nvSpPr>
        <p:spPr>
          <a:xfrm>
            <a:off x="549300" y="2471179"/>
            <a:ext cx="1890900" cy="253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800" dirty="0">
                <a:solidFill>
                  <a:schemeClr val="lt2"/>
                </a:solidFill>
                <a:latin typeface="Fira Sans Extra Condensed SemiBold"/>
                <a:ea typeface="Fira Sans Extra Condensed SemiBold"/>
                <a:cs typeface="Fira Sans Extra Condensed SemiBold"/>
                <a:sym typeface="Fira Sans Extra Condensed SemiBold"/>
              </a:rPr>
              <a:t>Qualité</a:t>
            </a:r>
          </a:p>
        </p:txBody>
      </p:sp>
      <p:sp>
        <p:nvSpPr>
          <p:cNvPr id="480" name="Google Shape;1093;p19">
            <a:extLst>
              <a:ext uri="{FF2B5EF4-FFF2-40B4-BE49-F238E27FC236}">
                <a16:creationId xmlns:a16="http://schemas.microsoft.com/office/drawing/2014/main" id="{27FB4F8A-1230-4599-AAAE-9444259EBFE7}"/>
              </a:ext>
            </a:extLst>
          </p:cNvPr>
          <p:cNvSpPr txBox="1"/>
          <p:nvPr/>
        </p:nvSpPr>
        <p:spPr>
          <a:xfrm>
            <a:off x="21910" y="1149885"/>
            <a:ext cx="2511147" cy="253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800" dirty="0">
                <a:solidFill>
                  <a:schemeClr val="lt2"/>
                </a:solidFill>
                <a:latin typeface="Fira Sans Extra Condensed SemiBold"/>
                <a:cs typeface="Fira Sans Extra Condensed SemiBold"/>
                <a:sym typeface="Fira Sans Extra Condensed SemiBold"/>
              </a:rPr>
              <a:t>Ressources humaines </a:t>
            </a:r>
          </a:p>
        </p:txBody>
      </p:sp>
      <p:sp>
        <p:nvSpPr>
          <p:cNvPr id="483" name="Google Shape;1096;p19">
            <a:extLst>
              <a:ext uri="{FF2B5EF4-FFF2-40B4-BE49-F238E27FC236}">
                <a16:creationId xmlns:a16="http://schemas.microsoft.com/office/drawing/2014/main" id="{E3EA7E94-D06C-4A85-9F5C-8ABBBD1730AC}"/>
              </a:ext>
            </a:extLst>
          </p:cNvPr>
          <p:cNvSpPr txBox="1"/>
          <p:nvPr/>
        </p:nvSpPr>
        <p:spPr>
          <a:xfrm>
            <a:off x="549363" y="3775700"/>
            <a:ext cx="1890900" cy="253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Maintenance</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485" name="Google Shape;1090;p19">
            <a:extLst>
              <a:ext uri="{FF2B5EF4-FFF2-40B4-BE49-F238E27FC236}">
                <a16:creationId xmlns:a16="http://schemas.microsoft.com/office/drawing/2014/main" id="{D2249D09-B159-43E4-B0CF-F859C33577C0}"/>
              </a:ext>
            </a:extLst>
          </p:cNvPr>
          <p:cNvSpPr txBox="1"/>
          <p:nvPr/>
        </p:nvSpPr>
        <p:spPr>
          <a:xfrm>
            <a:off x="5562869" y="1127498"/>
            <a:ext cx="1890900" cy="253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800" dirty="0">
                <a:solidFill>
                  <a:schemeClr val="lt2"/>
                </a:solidFill>
                <a:latin typeface="Fira Sans Extra Condensed SemiBold"/>
                <a:ea typeface="Fira Sans Extra Condensed SemiBold"/>
                <a:cs typeface="Fira Sans Extra Condensed SemiBold"/>
                <a:sym typeface="Fira Sans Extra Condensed SemiBold"/>
              </a:rPr>
              <a:t>Achat</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486" name="Google Shape;1090;p19">
            <a:extLst>
              <a:ext uri="{FF2B5EF4-FFF2-40B4-BE49-F238E27FC236}">
                <a16:creationId xmlns:a16="http://schemas.microsoft.com/office/drawing/2014/main" id="{1C127929-9EF3-486C-B33A-0D52D2465138}"/>
              </a:ext>
            </a:extLst>
          </p:cNvPr>
          <p:cNvSpPr txBox="1"/>
          <p:nvPr/>
        </p:nvSpPr>
        <p:spPr>
          <a:xfrm>
            <a:off x="6591254" y="2460620"/>
            <a:ext cx="1890900" cy="253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800" dirty="0">
                <a:solidFill>
                  <a:schemeClr val="lt2"/>
                </a:solidFill>
                <a:latin typeface="Fira Sans Extra Condensed SemiBold"/>
                <a:ea typeface="Fira Sans Extra Condensed SemiBold"/>
                <a:cs typeface="Fira Sans Extra Condensed SemiBold"/>
                <a:sym typeface="Fira Sans Extra Condensed SemiBold"/>
              </a:rPr>
              <a:t>Développement</a:t>
            </a:r>
          </a:p>
        </p:txBody>
      </p:sp>
      <p:sp>
        <p:nvSpPr>
          <p:cNvPr id="487" name="Google Shape;1090;p19">
            <a:extLst>
              <a:ext uri="{FF2B5EF4-FFF2-40B4-BE49-F238E27FC236}">
                <a16:creationId xmlns:a16="http://schemas.microsoft.com/office/drawing/2014/main" id="{23CB50D4-5B7A-4535-A42F-D7FE84756F6F}"/>
              </a:ext>
            </a:extLst>
          </p:cNvPr>
          <p:cNvSpPr txBox="1"/>
          <p:nvPr/>
        </p:nvSpPr>
        <p:spPr>
          <a:xfrm>
            <a:off x="6697396" y="3775700"/>
            <a:ext cx="1280217" cy="253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Production</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 name="ZoneTexte 1">
            <a:extLst>
              <a:ext uri="{FF2B5EF4-FFF2-40B4-BE49-F238E27FC236}">
                <a16:creationId xmlns:a16="http://schemas.microsoft.com/office/drawing/2014/main" id="{5330F582-F1E3-6FAE-AE69-73481CFC7287}"/>
              </a:ext>
            </a:extLst>
          </p:cNvPr>
          <p:cNvSpPr txBox="1"/>
          <p:nvPr/>
        </p:nvSpPr>
        <p:spPr>
          <a:xfrm>
            <a:off x="8733354" y="4761077"/>
            <a:ext cx="298480" cy="338554"/>
          </a:xfrm>
          <a:prstGeom prst="rect">
            <a:avLst/>
          </a:prstGeom>
          <a:noFill/>
        </p:spPr>
        <p:txBody>
          <a:bodyPr wrap="none" rtlCol="0">
            <a:spAutoFit/>
          </a:bodyPr>
          <a:lstStyle/>
          <a:p>
            <a:r>
              <a:rPr lang="fr-FR" sz="1600" b="1" dirty="0"/>
              <a:t>7</a:t>
            </a:r>
          </a:p>
        </p:txBody>
      </p:sp>
      <p:cxnSp>
        <p:nvCxnSpPr>
          <p:cNvPr id="481" name="Google Shape;639;p19">
            <a:extLst>
              <a:ext uri="{FF2B5EF4-FFF2-40B4-BE49-F238E27FC236}">
                <a16:creationId xmlns:a16="http://schemas.microsoft.com/office/drawing/2014/main" id="{2441B729-743B-40D0-9AA6-2A7F789D58C7}"/>
              </a:ext>
            </a:extLst>
          </p:cNvPr>
          <p:cNvCxnSpPr>
            <a:cxnSpLocks/>
          </p:cNvCxnSpPr>
          <p:nvPr/>
        </p:nvCxnSpPr>
        <p:spPr>
          <a:xfrm rot="10800000">
            <a:off x="2678320" y="1634595"/>
            <a:ext cx="0" cy="2629800"/>
          </a:xfrm>
          <a:prstGeom prst="straightConnector1">
            <a:avLst/>
          </a:prstGeom>
          <a:noFill/>
          <a:ln w="28575" cap="flat" cmpd="sng">
            <a:solidFill>
              <a:schemeClr val="accent4"/>
            </a:solidFill>
            <a:prstDash val="solid"/>
            <a:round/>
            <a:headEnd type="none" w="med" len="med"/>
            <a:tailEnd type="none" w="med" len="med"/>
          </a:ln>
        </p:spPr>
      </p:cxnSp>
      <p:grpSp>
        <p:nvGrpSpPr>
          <p:cNvPr id="484" name="Google Shape;630;p19">
            <a:extLst>
              <a:ext uri="{FF2B5EF4-FFF2-40B4-BE49-F238E27FC236}">
                <a16:creationId xmlns:a16="http://schemas.microsoft.com/office/drawing/2014/main" id="{7C8EFCED-C58F-4BEC-A682-60E90F5B8F61}"/>
              </a:ext>
            </a:extLst>
          </p:cNvPr>
          <p:cNvGrpSpPr/>
          <p:nvPr/>
        </p:nvGrpSpPr>
        <p:grpSpPr>
          <a:xfrm>
            <a:off x="2437538" y="2213306"/>
            <a:ext cx="281175" cy="2635025"/>
            <a:chOff x="2440250" y="1283325"/>
            <a:chExt cx="281175" cy="2635025"/>
          </a:xfrm>
        </p:grpSpPr>
        <p:grpSp>
          <p:nvGrpSpPr>
            <p:cNvPr id="488" name="Google Shape;631;p19">
              <a:extLst>
                <a:ext uri="{FF2B5EF4-FFF2-40B4-BE49-F238E27FC236}">
                  <a16:creationId xmlns:a16="http://schemas.microsoft.com/office/drawing/2014/main" id="{B0ED383A-8653-4D9C-A786-39C32B6A3E4B}"/>
                </a:ext>
              </a:extLst>
            </p:cNvPr>
            <p:cNvGrpSpPr/>
            <p:nvPr/>
          </p:nvGrpSpPr>
          <p:grpSpPr>
            <a:xfrm>
              <a:off x="2440325" y="1283325"/>
              <a:ext cx="281100" cy="2635017"/>
              <a:chOff x="2440325" y="1283325"/>
              <a:chExt cx="281100" cy="2635017"/>
            </a:xfrm>
          </p:grpSpPr>
          <p:cxnSp>
            <p:nvCxnSpPr>
              <p:cNvPr id="496" name="Google Shape;633;p19">
                <a:extLst>
                  <a:ext uri="{FF2B5EF4-FFF2-40B4-BE49-F238E27FC236}">
                    <a16:creationId xmlns:a16="http://schemas.microsoft.com/office/drawing/2014/main" id="{AF7302C5-1F6F-43C7-B225-9A6DC816291A}"/>
                  </a:ext>
                </a:extLst>
              </p:cNvPr>
              <p:cNvCxnSpPr/>
              <p:nvPr/>
            </p:nvCxnSpPr>
            <p:spPr>
              <a:xfrm rot="10800000">
                <a:off x="2683250" y="1283325"/>
                <a:ext cx="0" cy="2629800"/>
              </a:xfrm>
              <a:prstGeom prst="straightConnector1">
                <a:avLst/>
              </a:prstGeom>
              <a:noFill/>
              <a:ln w="76200" cap="flat" cmpd="sng">
                <a:solidFill>
                  <a:schemeClr val="accent2"/>
                </a:solidFill>
                <a:prstDash val="solid"/>
                <a:round/>
                <a:headEnd type="none" w="med" len="med"/>
                <a:tailEnd type="none" w="med" len="med"/>
              </a:ln>
            </p:spPr>
          </p:cxnSp>
          <p:cxnSp>
            <p:nvCxnSpPr>
              <p:cNvPr id="498" name="Google Shape;635;p19">
                <a:extLst>
                  <a:ext uri="{FF2B5EF4-FFF2-40B4-BE49-F238E27FC236}">
                    <a16:creationId xmlns:a16="http://schemas.microsoft.com/office/drawing/2014/main" id="{AE065212-B92F-42B8-97AF-5EAF039C86FF}"/>
                  </a:ext>
                </a:extLst>
              </p:cNvPr>
              <p:cNvCxnSpPr/>
              <p:nvPr/>
            </p:nvCxnSpPr>
            <p:spPr>
              <a:xfrm rot="10800000">
                <a:off x="2440325" y="3918342"/>
                <a:ext cx="281100" cy="0"/>
              </a:xfrm>
              <a:prstGeom prst="straightConnector1">
                <a:avLst/>
              </a:prstGeom>
              <a:noFill/>
              <a:ln w="76200" cap="flat" cmpd="sng">
                <a:solidFill>
                  <a:schemeClr val="accent2"/>
                </a:solidFill>
                <a:prstDash val="solid"/>
                <a:round/>
                <a:headEnd type="none" w="med" len="med"/>
                <a:tailEnd type="none" w="med" len="med"/>
              </a:ln>
            </p:spPr>
          </p:cxnSp>
        </p:grpSp>
        <p:grpSp>
          <p:nvGrpSpPr>
            <p:cNvPr id="489" name="Google Shape;637;p19">
              <a:extLst>
                <a:ext uri="{FF2B5EF4-FFF2-40B4-BE49-F238E27FC236}">
                  <a16:creationId xmlns:a16="http://schemas.microsoft.com/office/drawing/2014/main" id="{02559B38-FD9D-46BC-B0A0-80DA68E894F5}"/>
                </a:ext>
              </a:extLst>
            </p:cNvPr>
            <p:cNvGrpSpPr/>
            <p:nvPr/>
          </p:nvGrpSpPr>
          <p:grpSpPr>
            <a:xfrm>
              <a:off x="2440250" y="1283325"/>
              <a:ext cx="257100" cy="2635025"/>
              <a:chOff x="2440263" y="1283325"/>
              <a:chExt cx="257100" cy="2635025"/>
            </a:xfrm>
          </p:grpSpPr>
          <p:cxnSp>
            <p:nvCxnSpPr>
              <p:cNvPr id="491" name="Google Shape;639;p19">
                <a:extLst>
                  <a:ext uri="{FF2B5EF4-FFF2-40B4-BE49-F238E27FC236}">
                    <a16:creationId xmlns:a16="http://schemas.microsoft.com/office/drawing/2014/main" id="{3D72B5A4-979B-413E-83D9-84FE476C2517}"/>
                  </a:ext>
                </a:extLst>
              </p:cNvPr>
              <p:cNvCxnSpPr/>
              <p:nvPr/>
            </p:nvCxnSpPr>
            <p:spPr>
              <a:xfrm rot="10800000">
                <a:off x="2683250" y="1283325"/>
                <a:ext cx="0" cy="2629800"/>
              </a:xfrm>
              <a:prstGeom prst="straightConnector1">
                <a:avLst/>
              </a:prstGeom>
              <a:noFill/>
              <a:ln w="28575" cap="flat" cmpd="sng">
                <a:solidFill>
                  <a:schemeClr val="accent4"/>
                </a:solidFill>
                <a:prstDash val="solid"/>
                <a:round/>
                <a:headEnd type="none" w="med" len="med"/>
                <a:tailEnd type="none" w="med" len="med"/>
              </a:ln>
            </p:spPr>
          </p:cxnSp>
          <p:cxnSp>
            <p:nvCxnSpPr>
              <p:cNvPr id="493" name="Google Shape;641;p19">
                <a:extLst>
                  <a:ext uri="{FF2B5EF4-FFF2-40B4-BE49-F238E27FC236}">
                    <a16:creationId xmlns:a16="http://schemas.microsoft.com/office/drawing/2014/main" id="{CA1B3C1B-418A-4582-B6F4-43765DC445B1}"/>
                  </a:ext>
                </a:extLst>
              </p:cNvPr>
              <p:cNvCxnSpPr/>
              <p:nvPr/>
            </p:nvCxnSpPr>
            <p:spPr>
              <a:xfrm rot="10800000">
                <a:off x="2440263" y="3918350"/>
                <a:ext cx="257100" cy="0"/>
              </a:xfrm>
              <a:prstGeom prst="straightConnector1">
                <a:avLst/>
              </a:prstGeom>
              <a:noFill/>
              <a:ln w="28575" cap="flat" cmpd="sng">
                <a:solidFill>
                  <a:schemeClr val="accent4"/>
                </a:solidFill>
                <a:prstDash val="solid"/>
                <a:round/>
                <a:headEnd type="none" w="med" len="med"/>
                <a:tailEnd type="none" w="med" len="med"/>
              </a:ln>
            </p:spPr>
          </p:cxnSp>
        </p:grpSp>
      </p:grpSp>
      <p:grpSp>
        <p:nvGrpSpPr>
          <p:cNvPr id="500" name="Google Shape;630;p19">
            <a:extLst>
              <a:ext uri="{FF2B5EF4-FFF2-40B4-BE49-F238E27FC236}">
                <a16:creationId xmlns:a16="http://schemas.microsoft.com/office/drawing/2014/main" id="{5904F032-C551-4143-8EE6-063A79850B88}"/>
              </a:ext>
            </a:extLst>
          </p:cNvPr>
          <p:cNvGrpSpPr/>
          <p:nvPr/>
        </p:nvGrpSpPr>
        <p:grpSpPr>
          <a:xfrm>
            <a:off x="6404875" y="2219146"/>
            <a:ext cx="281100" cy="2631777"/>
            <a:chOff x="2649924" y="1283325"/>
            <a:chExt cx="281100" cy="2631777"/>
          </a:xfrm>
        </p:grpSpPr>
        <p:grpSp>
          <p:nvGrpSpPr>
            <p:cNvPr id="501" name="Google Shape;631;p19">
              <a:extLst>
                <a:ext uri="{FF2B5EF4-FFF2-40B4-BE49-F238E27FC236}">
                  <a16:creationId xmlns:a16="http://schemas.microsoft.com/office/drawing/2014/main" id="{702B6FD4-319C-4EA6-BEC2-81BFA381068D}"/>
                </a:ext>
              </a:extLst>
            </p:cNvPr>
            <p:cNvGrpSpPr/>
            <p:nvPr/>
          </p:nvGrpSpPr>
          <p:grpSpPr>
            <a:xfrm>
              <a:off x="2649924" y="1283325"/>
              <a:ext cx="281100" cy="2629800"/>
              <a:chOff x="2649924" y="1283325"/>
              <a:chExt cx="281100" cy="2629800"/>
            </a:xfrm>
          </p:grpSpPr>
          <p:cxnSp>
            <p:nvCxnSpPr>
              <p:cNvPr id="505" name="Google Shape;633;p19">
                <a:extLst>
                  <a:ext uri="{FF2B5EF4-FFF2-40B4-BE49-F238E27FC236}">
                    <a16:creationId xmlns:a16="http://schemas.microsoft.com/office/drawing/2014/main" id="{D3666033-A981-4A8E-BF61-BA7B066DA505}"/>
                  </a:ext>
                </a:extLst>
              </p:cNvPr>
              <p:cNvCxnSpPr/>
              <p:nvPr/>
            </p:nvCxnSpPr>
            <p:spPr>
              <a:xfrm rot="10800000">
                <a:off x="2683250" y="1283325"/>
                <a:ext cx="0" cy="2629800"/>
              </a:xfrm>
              <a:prstGeom prst="straightConnector1">
                <a:avLst/>
              </a:prstGeom>
              <a:noFill/>
              <a:ln w="76200" cap="flat" cmpd="sng">
                <a:solidFill>
                  <a:schemeClr val="accent2"/>
                </a:solidFill>
                <a:prstDash val="solid"/>
                <a:round/>
                <a:headEnd type="none" w="med" len="med"/>
                <a:tailEnd type="none" w="med" len="med"/>
              </a:ln>
            </p:spPr>
          </p:cxnSp>
          <p:cxnSp>
            <p:nvCxnSpPr>
              <p:cNvPr id="506" name="Google Shape;635;p19">
                <a:extLst>
                  <a:ext uri="{FF2B5EF4-FFF2-40B4-BE49-F238E27FC236}">
                    <a16:creationId xmlns:a16="http://schemas.microsoft.com/office/drawing/2014/main" id="{F9A3D7AE-F421-47EF-BE78-79B02E82B11B}"/>
                  </a:ext>
                </a:extLst>
              </p:cNvPr>
              <p:cNvCxnSpPr/>
              <p:nvPr/>
            </p:nvCxnSpPr>
            <p:spPr>
              <a:xfrm rot="10800000">
                <a:off x="2649924" y="3911284"/>
                <a:ext cx="281100" cy="0"/>
              </a:xfrm>
              <a:prstGeom prst="straightConnector1">
                <a:avLst/>
              </a:prstGeom>
              <a:noFill/>
              <a:ln w="76200" cap="flat" cmpd="sng">
                <a:solidFill>
                  <a:schemeClr val="accent2"/>
                </a:solidFill>
                <a:prstDash val="solid"/>
                <a:round/>
                <a:headEnd type="none" w="med" len="med"/>
                <a:tailEnd type="none" w="med" len="med"/>
              </a:ln>
            </p:spPr>
          </p:cxnSp>
        </p:grpSp>
        <p:grpSp>
          <p:nvGrpSpPr>
            <p:cNvPr id="502" name="Google Shape;637;p19">
              <a:extLst>
                <a:ext uri="{FF2B5EF4-FFF2-40B4-BE49-F238E27FC236}">
                  <a16:creationId xmlns:a16="http://schemas.microsoft.com/office/drawing/2014/main" id="{71AD18ED-1BB6-4AB1-BBEB-2DA3783F7B38}"/>
                </a:ext>
              </a:extLst>
            </p:cNvPr>
            <p:cNvGrpSpPr/>
            <p:nvPr/>
          </p:nvGrpSpPr>
          <p:grpSpPr>
            <a:xfrm>
              <a:off x="2665200" y="1283325"/>
              <a:ext cx="257100" cy="2631777"/>
              <a:chOff x="2665213" y="1283325"/>
              <a:chExt cx="257100" cy="2631777"/>
            </a:xfrm>
          </p:grpSpPr>
          <p:cxnSp>
            <p:nvCxnSpPr>
              <p:cNvPr id="503" name="Google Shape;639;p19">
                <a:extLst>
                  <a:ext uri="{FF2B5EF4-FFF2-40B4-BE49-F238E27FC236}">
                    <a16:creationId xmlns:a16="http://schemas.microsoft.com/office/drawing/2014/main" id="{9C95EBAE-405C-4367-9889-060348703B6F}"/>
                  </a:ext>
                </a:extLst>
              </p:cNvPr>
              <p:cNvCxnSpPr/>
              <p:nvPr/>
            </p:nvCxnSpPr>
            <p:spPr>
              <a:xfrm rot="10800000">
                <a:off x="2683250" y="1283325"/>
                <a:ext cx="0" cy="2629800"/>
              </a:xfrm>
              <a:prstGeom prst="straightConnector1">
                <a:avLst/>
              </a:prstGeom>
              <a:noFill/>
              <a:ln w="28575" cap="flat" cmpd="sng">
                <a:solidFill>
                  <a:schemeClr val="accent4"/>
                </a:solidFill>
                <a:prstDash val="solid"/>
                <a:round/>
                <a:headEnd type="none" w="med" len="med"/>
                <a:tailEnd type="none" w="med" len="med"/>
              </a:ln>
            </p:spPr>
          </p:cxnSp>
          <p:cxnSp>
            <p:nvCxnSpPr>
              <p:cNvPr id="504" name="Google Shape;641;p19">
                <a:extLst>
                  <a:ext uri="{FF2B5EF4-FFF2-40B4-BE49-F238E27FC236}">
                    <a16:creationId xmlns:a16="http://schemas.microsoft.com/office/drawing/2014/main" id="{5724F039-5CBF-42D7-A29F-987439A36458}"/>
                  </a:ext>
                </a:extLst>
              </p:cNvPr>
              <p:cNvCxnSpPr/>
              <p:nvPr/>
            </p:nvCxnSpPr>
            <p:spPr>
              <a:xfrm rot="10800000">
                <a:off x="2665213" y="3915102"/>
                <a:ext cx="257100" cy="0"/>
              </a:xfrm>
              <a:prstGeom prst="straightConnector1">
                <a:avLst/>
              </a:prstGeom>
              <a:noFill/>
              <a:ln w="28575" cap="flat" cmpd="sng">
                <a:solidFill>
                  <a:schemeClr val="accent4"/>
                </a:solidFill>
                <a:prstDash val="solid"/>
                <a:round/>
                <a:headEnd type="none" w="med" len="med"/>
                <a:tailEnd type="none" w="med" len="med"/>
              </a:ln>
            </p:spPr>
          </p:cxnSp>
        </p:grpSp>
      </p:grpSp>
      <p:sp>
        <p:nvSpPr>
          <p:cNvPr id="476" name="TextBox 475">
            <a:extLst>
              <a:ext uri="{FF2B5EF4-FFF2-40B4-BE49-F238E27FC236}">
                <a16:creationId xmlns:a16="http://schemas.microsoft.com/office/drawing/2014/main" id="{F8F980B5-004F-4A6F-9062-F071629E4379}"/>
              </a:ext>
            </a:extLst>
          </p:cNvPr>
          <p:cNvSpPr txBox="1"/>
          <p:nvPr/>
        </p:nvSpPr>
        <p:spPr>
          <a:xfrm>
            <a:off x="2034563" y="4691149"/>
            <a:ext cx="1174079" cy="307777"/>
          </a:xfrm>
          <a:prstGeom prst="rect">
            <a:avLst/>
          </a:prstGeom>
          <a:noFill/>
        </p:spPr>
        <p:txBody>
          <a:bodyPr wrap="square" rtlCol="0">
            <a:spAutoFit/>
          </a:bodyPr>
          <a:lstStyle/>
          <a:p>
            <a:r>
              <a:rPr lang="fr-FR" dirty="0"/>
              <a:t>IT</a:t>
            </a:r>
            <a:endParaRPr lang="fr-TN" dirty="0"/>
          </a:p>
        </p:txBody>
      </p:sp>
      <p:sp>
        <p:nvSpPr>
          <p:cNvPr id="478" name="TextBox 477">
            <a:extLst>
              <a:ext uri="{FF2B5EF4-FFF2-40B4-BE49-F238E27FC236}">
                <a16:creationId xmlns:a16="http://schemas.microsoft.com/office/drawing/2014/main" id="{925B940D-9F3C-4110-B619-FFCB4F09DFBB}"/>
              </a:ext>
            </a:extLst>
          </p:cNvPr>
          <p:cNvSpPr txBox="1"/>
          <p:nvPr/>
        </p:nvSpPr>
        <p:spPr>
          <a:xfrm>
            <a:off x="6675411" y="4607188"/>
            <a:ext cx="1346921" cy="369332"/>
          </a:xfrm>
          <a:prstGeom prst="rect">
            <a:avLst/>
          </a:prstGeom>
          <a:noFill/>
        </p:spPr>
        <p:txBody>
          <a:bodyPr wrap="square" rtlCol="0">
            <a:spAutoFit/>
          </a:bodyPr>
          <a:lstStyle/>
          <a:p>
            <a:r>
              <a:rPr lang="fr-FR" sz="1800" dirty="0">
                <a:solidFill>
                  <a:schemeClr val="lt2"/>
                </a:solidFill>
                <a:latin typeface="Fira Sans Extra Condensed SemiBold"/>
                <a:cs typeface="Fira Sans Extra Condensed SemiBold"/>
              </a:rPr>
              <a:t>logistique</a:t>
            </a:r>
            <a:endParaRPr lang="fr-TN" sz="1800" dirty="0">
              <a:solidFill>
                <a:schemeClr val="lt2"/>
              </a:solidFill>
              <a:latin typeface="Fira Sans Extra Condensed SemiBold"/>
              <a:cs typeface="Fira Sans Extra Condensed SemiBold"/>
            </a:endParaRPr>
          </a:p>
        </p:txBody>
      </p:sp>
      <p:sp>
        <p:nvSpPr>
          <p:cNvPr id="522" name="Rectangle 521">
            <a:extLst>
              <a:ext uri="{FF2B5EF4-FFF2-40B4-BE49-F238E27FC236}">
                <a16:creationId xmlns:a16="http://schemas.microsoft.com/office/drawing/2014/main" id="{09F45CE2-3150-498B-B7E9-8A05E42A6F1C}"/>
              </a:ext>
            </a:extLst>
          </p:cNvPr>
          <p:cNvSpPr/>
          <p:nvPr/>
        </p:nvSpPr>
        <p:spPr>
          <a:xfrm>
            <a:off x="7453769" y="166980"/>
            <a:ext cx="1356360" cy="800100"/>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TN"/>
          </a:p>
        </p:txBody>
      </p:sp>
    </p:spTree>
    <p:extLst>
      <p:ext uri="{BB962C8B-B14F-4D97-AF65-F5344CB8AC3E}">
        <p14:creationId xmlns:p14="http://schemas.microsoft.com/office/powerpoint/2010/main" val="95027155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44"/>
          <p:cNvSpPr/>
          <p:nvPr/>
        </p:nvSpPr>
        <p:spPr>
          <a:xfrm rot="6517079">
            <a:off x="6027285" y="1234244"/>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4"/>
          <p:cNvSpPr txBox="1">
            <a:spLocks noGrp="1"/>
          </p:cNvSpPr>
          <p:nvPr>
            <p:ph type="title"/>
          </p:nvPr>
        </p:nvSpPr>
        <p:spPr>
          <a:xfrm>
            <a:off x="2588250" y="1458975"/>
            <a:ext cx="3967500" cy="167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Les tâches effectuées</a:t>
            </a:r>
            <a:endParaRPr dirty="0"/>
          </a:p>
        </p:txBody>
      </p:sp>
      <p:sp>
        <p:nvSpPr>
          <p:cNvPr id="1652" name="Google Shape;1652;p44"/>
          <p:cNvSpPr txBox="1">
            <a:spLocks noGrp="1"/>
          </p:cNvSpPr>
          <p:nvPr>
            <p:ph type="title" idx="2"/>
          </p:nvPr>
        </p:nvSpPr>
        <p:spPr>
          <a:xfrm>
            <a:off x="3243150" y="792425"/>
            <a:ext cx="26577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grpSp>
        <p:nvGrpSpPr>
          <p:cNvPr id="1653" name="Google Shape;1653;p44"/>
          <p:cNvGrpSpPr/>
          <p:nvPr/>
        </p:nvGrpSpPr>
        <p:grpSpPr>
          <a:xfrm>
            <a:off x="6654253" y="792428"/>
            <a:ext cx="2285012" cy="4128237"/>
            <a:chOff x="2360075" y="238275"/>
            <a:chExt cx="2899025" cy="5237550"/>
          </a:xfrm>
        </p:grpSpPr>
        <p:sp>
          <p:nvSpPr>
            <p:cNvPr id="1654" name="Google Shape;1654;p44"/>
            <p:cNvSpPr/>
            <p:nvPr/>
          </p:nvSpPr>
          <p:spPr>
            <a:xfrm>
              <a:off x="2916925" y="5072950"/>
              <a:ext cx="510100" cy="200000"/>
            </a:xfrm>
            <a:custGeom>
              <a:avLst/>
              <a:gdLst/>
              <a:ahLst/>
              <a:cxnLst/>
              <a:rect l="l" t="t" r="r" b="b"/>
              <a:pathLst>
                <a:path w="20404" h="8000" extrusionOk="0">
                  <a:moveTo>
                    <a:pt x="8645" y="1"/>
                  </a:moveTo>
                  <a:lnTo>
                    <a:pt x="948" y="823"/>
                  </a:lnTo>
                  <a:cubicBezTo>
                    <a:pt x="948" y="823"/>
                    <a:pt x="1" y="4548"/>
                    <a:pt x="592" y="5967"/>
                  </a:cubicBezTo>
                  <a:cubicBezTo>
                    <a:pt x="1052" y="7074"/>
                    <a:pt x="1846" y="7222"/>
                    <a:pt x="2985" y="7222"/>
                  </a:cubicBezTo>
                  <a:cubicBezTo>
                    <a:pt x="3307" y="7222"/>
                    <a:pt x="3657" y="7210"/>
                    <a:pt x="4035" y="7204"/>
                  </a:cubicBezTo>
                  <a:cubicBezTo>
                    <a:pt x="4052" y="7204"/>
                    <a:pt x="4071" y="7204"/>
                    <a:pt x="4089" y="7204"/>
                  </a:cubicBezTo>
                  <a:cubicBezTo>
                    <a:pt x="5612" y="7204"/>
                    <a:pt x="11444" y="7999"/>
                    <a:pt x="14477" y="7999"/>
                  </a:cubicBezTo>
                  <a:cubicBezTo>
                    <a:pt x="15077" y="7999"/>
                    <a:pt x="15568" y="7968"/>
                    <a:pt x="15894" y="7894"/>
                  </a:cubicBezTo>
                  <a:cubicBezTo>
                    <a:pt x="17886" y="7437"/>
                    <a:pt x="19873" y="6552"/>
                    <a:pt x="20138" y="5121"/>
                  </a:cubicBezTo>
                  <a:cubicBezTo>
                    <a:pt x="20403" y="3690"/>
                    <a:pt x="16698" y="4170"/>
                    <a:pt x="14837" y="3768"/>
                  </a:cubicBezTo>
                  <a:cubicBezTo>
                    <a:pt x="12975" y="3367"/>
                    <a:pt x="8645" y="1"/>
                    <a:pt x="8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4"/>
            <p:cNvSpPr/>
            <p:nvPr/>
          </p:nvSpPr>
          <p:spPr>
            <a:xfrm>
              <a:off x="2909600" y="5065825"/>
              <a:ext cx="519075" cy="214225"/>
            </a:xfrm>
            <a:custGeom>
              <a:avLst/>
              <a:gdLst/>
              <a:ahLst/>
              <a:cxnLst/>
              <a:rect l="l" t="t" r="r" b="b"/>
              <a:pathLst>
                <a:path w="20763" h="8569" extrusionOk="0">
                  <a:moveTo>
                    <a:pt x="8854" y="582"/>
                  </a:moveTo>
                  <a:cubicBezTo>
                    <a:pt x="9508" y="1084"/>
                    <a:pt x="13296" y="3950"/>
                    <a:pt x="15069" y="4332"/>
                  </a:cubicBezTo>
                  <a:cubicBezTo>
                    <a:pt x="15679" y="4464"/>
                    <a:pt x="16477" y="4504"/>
                    <a:pt x="17248" y="4543"/>
                  </a:cubicBezTo>
                  <a:cubicBezTo>
                    <a:pt x="18430" y="4603"/>
                    <a:pt x="19771" y="4670"/>
                    <a:pt x="20096" y="5080"/>
                  </a:cubicBezTo>
                  <a:cubicBezTo>
                    <a:pt x="20135" y="5131"/>
                    <a:pt x="20178" y="5207"/>
                    <a:pt x="20150" y="5354"/>
                  </a:cubicBezTo>
                  <a:cubicBezTo>
                    <a:pt x="19950" y="6433"/>
                    <a:pt x="18483" y="7360"/>
                    <a:pt x="16122" y="7900"/>
                  </a:cubicBezTo>
                  <a:cubicBezTo>
                    <a:pt x="15819" y="7970"/>
                    <a:pt x="15355" y="7999"/>
                    <a:pt x="14783" y="7999"/>
                  </a:cubicBezTo>
                  <a:cubicBezTo>
                    <a:pt x="13010" y="7999"/>
                    <a:pt x="10210" y="7719"/>
                    <a:pt x="8021" y="7501"/>
                  </a:cubicBezTo>
                  <a:cubicBezTo>
                    <a:pt x="6419" y="7342"/>
                    <a:pt x="5028" y="7203"/>
                    <a:pt x="4380" y="7203"/>
                  </a:cubicBezTo>
                  <a:lnTo>
                    <a:pt x="4324" y="7203"/>
                  </a:lnTo>
                  <a:lnTo>
                    <a:pt x="3895" y="7212"/>
                  </a:lnTo>
                  <a:cubicBezTo>
                    <a:pt x="3690" y="7216"/>
                    <a:pt x="3499" y="7220"/>
                    <a:pt x="3322" y="7220"/>
                  </a:cubicBezTo>
                  <a:cubicBezTo>
                    <a:pt x="2132" y="7220"/>
                    <a:pt x="1537" y="7076"/>
                    <a:pt x="1148" y="6142"/>
                  </a:cubicBezTo>
                  <a:cubicBezTo>
                    <a:pt x="720" y="5115"/>
                    <a:pt x="1198" y="2512"/>
                    <a:pt x="1470" y="1371"/>
                  </a:cubicBezTo>
                  <a:lnTo>
                    <a:pt x="8854" y="582"/>
                  </a:lnTo>
                  <a:close/>
                  <a:moveTo>
                    <a:pt x="8940" y="0"/>
                  </a:moveTo>
                  <a:cubicBezTo>
                    <a:pt x="8929" y="0"/>
                    <a:pt x="8918" y="1"/>
                    <a:pt x="8907" y="2"/>
                  </a:cubicBezTo>
                  <a:lnTo>
                    <a:pt x="1210" y="824"/>
                  </a:lnTo>
                  <a:cubicBezTo>
                    <a:pt x="1092" y="837"/>
                    <a:pt x="993" y="922"/>
                    <a:pt x="963" y="1038"/>
                  </a:cubicBezTo>
                  <a:cubicBezTo>
                    <a:pt x="924" y="1194"/>
                    <a:pt x="0" y="4873"/>
                    <a:pt x="621" y="6363"/>
                  </a:cubicBezTo>
                  <a:cubicBezTo>
                    <a:pt x="1145" y="7622"/>
                    <a:pt x="2079" y="7792"/>
                    <a:pt x="3268" y="7792"/>
                  </a:cubicBezTo>
                  <a:cubicBezTo>
                    <a:pt x="3474" y="7792"/>
                    <a:pt x="3688" y="7787"/>
                    <a:pt x="3908" y="7782"/>
                  </a:cubicBezTo>
                  <a:lnTo>
                    <a:pt x="4332" y="7774"/>
                  </a:lnTo>
                  <a:cubicBezTo>
                    <a:pt x="4931" y="7779"/>
                    <a:pt x="6332" y="7907"/>
                    <a:pt x="7965" y="8070"/>
                  </a:cubicBezTo>
                  <a:cubicBezTo>
                    <a:pt x="10260" y="8298"/>
                    <a:pt x="12971" y="8569"/>
                    <a:pt x="14765" y="8569"/>
                  </a:cubicBezTo>
                  <a:cubicBezTo>
                    <a:pt x="15391" y="8569"/>
                    <a:pt x="15905" y="8535"/>
                    <a:pt x="16251" y="8457"/>
                  </a:cubicBezTo>
                  <a:cubicBezTo>
                    <a:pt x="17774" y="8108"/>
                    <a:pt x="20379" y="7255"/>
                    <a:pt x="20711" y="5459"/>
                  </a:cubicBezTo>
                  <a:cubicBezTo>
                    <a:pt x="20762" y="5184"/>
                    <a:pt x="20705" y="4930"/>
                    <a:pt x="20544" y="4727"/>
                  </a:cubicBezTo>
                  <a:cubicBezTo>
                    <a:pt x="20059" y="4114"/>
                    <a:pt x="18708" y="4045"/>
                    <a:pt x="17276" y="3972"/>
                  </a:cubicBezTo>
                  <a:cubicBezTo>
                    <a:pt x="16528" y="3936"/>
                    <a:pt x="15755" y="3896"/>
                    <a:pt x="15190" y="3775"/>
                  </a:cubicBezTo>
                  <a:cubicBezTo>
                    <a:pt x="13413" y="3390"/>
                    <a:pt x="9156" y="94"/>
                    <a:pt x="9113" y="61"/>
                  </a:cubicBezTo>
                  <a:cubicBezTo>
                    <a:pt x="9064" y="21"/>
                    <a:pt x="9003" y="0"/>
                    <a:pt x="89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4"/>
            <p:cNvSpPr/>
            <p:nvPr/>
          </p:nvSpPr>
          <p:spPr>
            <a:xfrm>
              <a:off x="3103675" y="5072950"/>
              <a:ext cx="129500" cy="86050"/>
            </a:xfrm>
            <a:custGeom>
              <a:avLst/>
              <a:gdLst/>
              <a:ahLst/>
              <a:cxnLst/>
              <a:rect l="l" t="t" r="r" b="b"/>
              <a:pathLst>
                <a:path w="5180" h="3442" extrusionOk="0">
                  <a:moveTo>
                    <a:pt x="1175" y="1"/>
                  </a:moveTo>
                  <a:lnTo>
                    <a:pt x="248" y="100"/>
                  </a:lnTo>
                  <a:lnTo>
                    <a:pt x="0" y="1112"/>
                  </a:lnTo>
                  <a:cubicBezTo>
                    <a:pt x="0" y="1112"/>
                    <a:pt x="1738" y="2800"/>
                    <a:pt x="3268" y="3350"/>
                  </a:cubicBezTo>
                  <a:cubicBezTo>
                    <a:pt x="3445" y="3414"/>
                    <a:pt x="3615" y="3442"/>
                    <a:pt x="3779" y="3442"/>
                  </a:cubicBezTo>
                  <a:cubicBezTo>
                    <a:pt x="4336" y="3442"/>
                    <a:pt x="4816" y="3119"/>
                    <a:pt x="5180" y="2759"/>
                  </a:cubicBezTo>
                  <a:cubicBezTo>
                    <a:pt x="3275" y="1633"/>
                    <a:pt x="1175" y="1"/>
                    <a:pt x="1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4"/>
            <p:cNvSpPr/>
            <p:nvPr/>
          </p:nvSpPr>
          <p:spPr>
            <a:xfrm>
              <a:off x="3096150" y="5065800"/>
              <a:ext cx="145375" cy="100350"/>
            </a:xfrm>
            <a:custGeom>
              <a:avLst/>
              <a:gdLst/>
              <a:ahLst/>
              <a:cxnLst/>
              <a:rect l="l" t="t" r="r" b="b"/>
              <a:pathLst>
                <a:path w="5815" h="4014" extrusionOk="0">
                  <a:moveTo>
                    <a:pt x="1393" y="583"/>
                  </a:moveTo>
                  <a:cubicBezTo>
                    <a:pt x="1792" y="888"/>
                    <a:pt x="3423" y="2120"/>
                    <a:pt x="4999" y="3089"/>
                  </a:cubicBezTo>
                  <a:cubicBezTo>
                    <a:pt x="4691" y="3324"/>
                    <a:pt x="4383" y="3441"/>
                    <a:pt x="4079" y="3441"/>
                  </a:cubicBezTo>
                  <a:cubicBezTo>
                    <a:pt x="3940" y="3441"/>
                    <a:pt x="3802" y="3417"/>
                    <a:pt x="3665" y="3368"/>
                  </a:cubicBezTo>
                  <a:cubicBezTo>
                    <a:pt x="2433" y="2925"/>
                    <a:pt x="1029" y="1683"/>
                    <a:pt x="619" y="1305"/>
                  </a:cubicBezTo>
                  <a:lnTo>
                    <a:pt x="780" y="649"/>
                  </a:lnTo>
                  <a:lnTo>
                    <a:pt x="1393" y="583"/>
                  </a:lnTo>
                  <a:close/>
                  <a:moveTo>
                    <a:pt x="1472" y="1"/>
                  </a:moveTo>
                  <a:cubicBezTo>
                    <a:pt x="1463" y="1"/>
                    <a:pt x="1454" y="1"/>
                    <a:pt x="1445" y="2"/>
                  </a:cubicBezTo>
                  <a:lnTo>
                    <a:pt x="519" y="102"/>
                  </a:lnTo>
                  <a:cubicBezTo>
                    <a:pt x="399" y="114"/>
                    <a:pt x="300" y="201"/>
                    <a:pt x="272" y="317"/>
                  </a:cubicBezTo>
                  <a:lnTo>
                    <a:pt x="24" y="1330"/>
                  </a:lnTo>
                  <a:cubicBezTo>
                    <a:pt x="0" y="1428"/>
                    <a:pt x="30" y="1532"/>
                    <a:pt x="103" y="1602"/>
                  </a:cubicBezTo>
                  <a:cubicBezTo>
                    <a:pt x="175" y="1673"/>
                    <a:pt x="1902" y="3341"/>
                    <a:pt x="3473" y="3905"/>
                  </a:cubicBezTo>
                  <a:cubicBezTo>
                    <a:pt x="3667" y="3976"/>
                    <a:pt x="3873" y="4013"/>
                    <a:pt x="4080" y="4014"/>
                  </a:cubicBezTo>
                  <a:cubicBezTo>
                    <a:pt x="4626" y="4014"/>
                    <a:pt x="5170" y="3755"/>
                    <a:pt x="5682" y="3247"/>
                  </a:cubicBezTo>
                  <a:cubicBezTo>
                    <a:pt x="5814" y="3116"/>
                    <a:pt x="5787" y="2894"/>
                    <a:pt x="5625" y="2799"/>
                  </a:cubicBezTo>
                  <a:cubicBezTo>
                    <a:pt x="3760" y="1695"/>
                    <a:pt x="1671" y="77"/>
                    <a:pt x="1651" y="61"/>
                  </a:cubicBezTo>
                  <a:cubicBezTo>
                    <a:pt x="1599" y="22"/>
                    <a:pt x="1536" y="1"/>
                    <a:pt x="1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4"/>
            <p:cNvSpPr/>
            <p:nvPr/>
          </p:nvSpPr>
          <p:spPr>
            <a:xfrm>
              <a:off x="2929100" y="5195100"/>
              <a:ext cx="491675" cy="77850"/>
            </a:xfrm>
            <a:custGeom>
              <a:avLst/>
              <a:gdLst/>
              <a:ahLst/>
              <a:cxnLst/>
              <a:rect l="l" t="t" r="r" b="b"/>
              <a:pathLst>
                <a:path w="19667" h="3114" extrusionOk="0">
                  <a:moveTo>
                    <a:pt x="19655" y="1"/>
                  </a:moveTo>
                  <a:lnTo>
                    <a:pt x="19655" y="1"/>
                  </a:lnTo>
                  <a:cubicBezTo>
                    <a:pt x="19010" y="364"/>
                    <a:pt x="17816" y="950"/>
                    <a:pt x="16098" y="1427"/>
                  </a:cubicBezTo>
                  <a:cubicBezTo>
                    <a:pt x="15225" y="1670"/>
                    <a:pt x="14275" y="1765"/>
                    <a:pt x="13244" y="1765"/>
                  </a:cubicBezTo>
                  <a:cubicBezTo>
                    <a:pt x="11086" y="1765"/>
                    <a:pt x="8574" y="1349"/>
                    <a:pt x="5671" y="1003"/>
                  </a:cubicBezTo>
                  <a:cubicBezTo>
                    <a:pt x="3774" y="778"/>
                    <a:pt x="2218" y="715"/>
                    <a:pt x="1070" y="715"/>
                  </a:cubicBezTo>
                  <a:cubicBezTo>
                    <a:pt x="661" y="715"/>
                    <a:pt x="303" y="723"/>
                    <a:pt x="1" y="734"/>
                  </a:cubicBezTo>
                  <a:cubicBezTo>
                    <a:pt x="25" y="853"/>
                    <a:pt x="59" y="969"/>
                    <a:pt x="104" y="1082"/>
                  </a:cubicBezTo>
                  <a:cubicBezTo>
                    <a:pt x="565" y="2188"/>
                    <a:pt x="1358" y="2336"/>
                    <a:pt x="2497" y="2336"/>
                  </a:cubicBezTo>
                  <a:cubicBezTo>
                    <a:pt x="2820" y="2336"/>
                    <a:pt x="3170" y="2324"/>
                    <a:pt x="3548" y="2318"/>
                  </a:cubicBezTo>
                  <a:cubicBezTo>
                    <a:pt x="3565" y="2318"/>
                    <a:pt x="3583" y="2318"/>
                    <a:pt x="3602" y="2318"/>
                  </a:cubicBezTo>
                  <a:cubicBezTo>
                    <a:pt x="5124" y="2318"/>
                    <a:pt x="10957" y="3113"/>
                    <a:pt x="13990" y="3113"/>
                  </a:cubicBezTo>
                  <a:cubicBezTo>
                    <a:pt x="14590" y="3113"/>
                    <a:pt x="15081" y="3082"/>
                    <a:pt x="15407" y="3008"/>
                  </a:cubicBezTo>
                  <a:cubicBezTo>
                    <a:pt x="17398" y="2551"/>
                    <a:pt x="19384" y="1666"/>
                    <a:pt x="19650" y="235"/>
                  </a:cubicBezTo>
                  <a:cubicBezTo>
                    <a:pt x="19665" y="158"/>
                    <a:pt x="19666" y="79"/>
                    <a:pt x="196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4"/>
            <p:cNvSpPr/>
            <p:nvPr/>
          </p:nvSpPr>
          <p:spPr>
            <a:xfrm>
              <a:off x="2921175" y="5187950"/>
              <a:ext cx="506800" cy="92100"/>
            </a:xfrm>
            <a:custGeom>
              <a:avLst/>
              <a:gdLst/>
              <a:ahLst/>
              <a:cxnLst/>
              <a:rect l="l" t="t" r="r" b="b"/>
              <a:pathLst>
                <a:path w="20272" h="3684" extrusionOk="0">
                  <a:moveTo>
                    <a:pt x="19574" y="820"/>
                  </a:moveTo>
                  <a:lnTo>
                    <a:pt x="19574" y="820"/>
                  </a:lnTo>
                  <a:cubicBezTo>
                    <a:pt x="19151" y="1748"/>
                    <a:pt x="17759" y="2535"/>
                    <a:pt x="15659" y="3015"/>
                  </a:cubicBezTo>
                  <a:cubicBezTo>
                    <a:pt x="15356" y="3085"/>
                    <a:pt x="14892" y="3114"/>
                    <a:pt x="14321" y="3114"/>
                  </a:cubicBezTo>
                  <a:cubicBezTo>
                    <a:pt x="12548" y="3114"/>
                    <a:pt x="9748" y="2834"/>
                    <a:pt x="7558" y="2616"/>
                  </a:cubicBezTo>
                  <a:cubicBezTo>
                    <a:pt x="5956" y="2457"/>
                    <a:pt x="4565" y="2318"/>
                    <a:pt x="3917" y="2318"/>
                  </a:cubicBezTo>
                  <a:lnTo>
                    <a:pt x="3861" y="2318"/>
                  </a:lnTo>
                  <a:lnTo>
                    <a:pt x="3432" y="2327"/>
                  </a:lnTo>
                  <a:cubicBezTo>
                    <a:pt x="3221" y="2332"/>
                    <a:pt x="3026" y="2335"/>
                    <a:pt x="2844" y="2335"/>
                  </a:cubicBezTo>
                  <a:cubicBezTo>
                    <a:pt x="1680" y="2335"/>
                    <a:pt x="1089" y="2191"/>
                    <a:pt x="700" y="1294"/>
                  </a:cubicBezTo>
                  <a:cubicBezTo>
                    <a:pt x="914" y="1289"/>
                    <a:pt x="1148" y="1286"/>
                    <a:pt x="1400" y="1286"/>
                  </a:cubicBezTo>
                  <a:cubicBezTo>
                    <a:pt x="2548" y="1286"/>
                    <a:pt x="4088" y="1351"/>
                    <a:pt x="5955" y="1573"/>
                  </a:cubicBezTo>
                  <a:cubicBezTo>
                    <a:pt x="6670" y="1657"/>
                    <a:pt x="7361" y="1748"/>
                    <a:pt x="8030" y="1834"/>
                  </a:cubicBezTo>
                  <a:cubicBezTo>
                    <a:pt x="10050" y="2094"/>
                    <a:pt x="11901" y="2334"/>
                    <a:pt x="13563" y="2334"/>
                  </a:cubicBezTo>
                  <a:cubicBezTo>
                    <a:pt x="14618" y="2334"/>
                    <a:pt x="15596" y="2237"/>
                    <a:pt x="16492" y="1988"/>
                  </a:cubicBezTo>
                  <a:cubicBezTo>
                    <a:pt x="17825" y="1617"/>
                    <a:pt x="18851" y="1183"/>
                    <a:pt x="19574" y="820"/>
                  </a:cubicBezTo>
                  <a:close/>
                  <a:moveTo>
                    <a:pt x="19972" y="1"/>
                  </a:moveTo>
                  <a:cubicBezTo>
                    <a:pt x="19925" y="1"/>
                    <a:pt x="19877" y="12"/>
                    <a:pt x="19832" y="38"/>
                  </a:cubicBezTo>
                  <a:cubicBezTo>
                    <a:pt x="19149" y="424"/>
                    <a:pt x="17990" y="979"/>
                    <a:pt x="16339" y="1439"/>
                  </a:cubicBezTo>
                  <a:cubicBezTo>
                    <a:pt x="15489" y="1675"/>
                    <a:pt x="14569" y="1768"/>
                    <a:pt x="13564" y="1768"/>
                  </a:cubicBezTo>
                  <a:cubicBezTo>
                    <a:pt x="11973" y="1768"/>
                    <a:pt x="10171" y="1535"/>
                    <a:pt x="8103" y="1267"/>
                  </a:cubicBezTo>
                  <a:cubicBezTo>
                    <a:pt x="7433" y="1181"/>
                    <a:pt x="6739" y="1091"/>
                    <a:pt x="6022" y="1006"/>
                  </a:cubicBezTo>
                  <a:cubicBezTo>
                    <a:pt x="4119" y="780"/>
                    <a:pt x="2551" y="715"/>
                    <a:pt x="1381" y="715"/>
                  </a:cubicBezTo>
                  <a:cubicBezTo>
                    <a:pt x="974" y="715"/>
                    <a:pt x="615" y="723"/>
                    <a:pt x="307" y="735"/>
                  </a:cubicBezTo>
                  <a:cubicBezTo>
                    <a:pt x="130" y="741"/>
                    <a:pt x="0" y="907"/>
                    <a:pt x="39" y="1081"/>
                  </a:cubicBezTo>
                  <a:cubicBezTo>
                    <a:pt x="68" y="1217"/>
                    <a:pt x="107" y="1350"/>
                    <a:pt x="158" y="1478"/>
                  </a:cubicBezTo>
                  <a:cubicBezTo>
                    <a:pt x="682" y="2737"/>
                    <a:pt x="1616" y="2907"/>
                    <a:pt x="2805" y="2907"/>
                  </a:cubicBezTo>
                  <a:cubicBezTo>
                    <a:pt x="3011" y="2907"/>
                    <a:pt x="3225" y="2902"/>
                    <a:pt x="3445" y="2897"/>
                  </a:cubicBezTo>
                  <a:lnTo>
                    <a:pt x="3869" y="2889"/>
                  </a:lnTo>
                  <a:cubicBezTo>
                    <a:pt x="4468" y="2894"/>
                    <a:pt x="5869" y="3022"/>
                    <a:pt x="7502" y="3185"/>
                  </a:cubicBezTo>
                  <a:cubicBezTo>
                    <a:pt x="9797" y="3413"/>
                    <a:pt x="12508" y="3684"/>
                    <a:pt x="14302" y="3684"/>
                  </a:cubicBezTo>
                  <a:cubicBezTo>
                    <a:pt x="14928" y="3684"/>
                    <a:pt x="15442" y="3650"/>
                    <a:pt x="15788" y="3572"/>
                  </a:cubicBezTo>
                  <a:cubicBezTo>
                    <a:pt x="17311" y="3223"/>
                    <a:pt x="19916" y="2370"/>
                    <a:pt x="20248" y="573"/>
                  </a:cubicBezTo>
                  <a:cubicBezTo>
                    <a:pt x="20269" y="464"/>
                    <a:pt x="20271" y="353"/>
                    <a:pt x="20254" y="243"/>
                  </a:cubicBezTo>
                  <a:cubicBezTo>
                    <a:pt x="20232" y="96"/>
                    <a:pt x="20106" y="1"/>
                    <a:pt x="19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4"/>
            <p:cNvSpPr/>
            <p:nvPr/>
          </p:nvSpPr>
          <p:spPr>
            <a:xfrm>
              <a:off x="2526100" y="3075375"/>
              <a:ext cx="732575" cy="2019300"/>
            </a:xfrm>
            <a:custGeom>
              <a:avLst/>
              <a:gdLst/>
              <a:ahLst/>
              <a:cxnLst/>
              <a:rect l="l" t="t" r="r" b="b"/>
              <a:pathLst>
                <a:path w="29303" h="80772" extrusionOk="0">
                  <a:moveTo>
                    <a:pt x="1166" y="0"/>
                  </a:moveTo>
                  <a:cubicBezTo>
                    <a:pt x="1166" y="0"/>
                    <a:pt x="1076" y="13849"/>
                    <a:pt x="1007" y="19132"/>
                  </a:cubicBezTo>
                  <a:cubicBezTo>
                    <a:pt x="940" y="24415"/>
                    <a:pt x="2288" y="43816"/>
                    <a:pt x="2012" y="44535"/>
                  </a:cubicBezTo>
                  <a:cubicBezTo>
                    <a:pt x="1737" y="45252"/>
                    <a:pt x="1" y="57928"/>
                    <a:pt x="902" y="61056"/>
                  </a:cubicBezTo>
                  <a:cubicBezTo>
                    <a:pt x="1802" y="64184"/>
                    <a:pt x="3304" y="80772"/>
                    <a:pt x="3304" y="80772"/>
                  </a:cubicBezTo>
                  <a:lnTo>
                    <a:pt x="10439" y="80528"/>
                  </a:lnTo>
                  <a:cubicBezTo>
                    <a:pt x="10439" y="80528"/>
                    <a:pt x="11241" y="56390"/>
                    <a:pt x="12072" y="54665"/>
                  </a:cubicBezTo>
                  <a:cubicBezTo>
                    <a:pt x="12905" y="52941"/>
                    <a:pt x="13214" y="44513"/>
                    <a:pt x="13608" y="42081"/>
                  </a:cubicBezTo>
                  <a:cubicBezTo>
                    <a:pt x="14002" y="39648"/>
                    <a:pt x="15785" y="24348"/>
                    <a:pt x="15785" y="24348"/>
                  </a:cubicBezTo>
                  <a:cubicBezTo>
                    <a:pt x="15785" y="24348"/>
                    <a:pt x="18043" y="42732"/>
                    <a:pt x="17681" y="47448"/>
                  </a:cubicBezTo>
                  <a:cubicBezTo>
                    <a:pt x="17320" y="52163"/>
                    <a:pt x="15241" y="56618"/>
                    <a:pt x="15871" y="60750"/>
                  </a:cubicBezTo>
                  <a:cubicBezTo>
                    <a:pt x="16500" y="64881"/>
                    <a:pt x="16581" y="80726"/>
                    <a:pt x="16581" y="80726"/>
                  </a:cubicBezTo>
                  <a:lnTo>
                    <a:pt x="23688" y="78628"/>
                  </a:lnTo>
                  <a:cubicBezTo>
                    <a:pt x="23688" y="78628"/>
                    <a:pt x="25156" y="71326"/>
                    <a:pt x="25134" y="69756"/>
                  </a:cubicBezTo>
                  <a:cubicBezTo>
                    <a:pt x="25111" y="68186"/>
                    <a:pt x="24921" y="64762"/>
                    <a:pt x="25178" y="62760"/>
                  </a:cubicBezTo>
                  <a:cubicBezTo>
                    <a:pt x="25435" y="60758"/>
                    <a:pt x="29072" y="45288"/>
                    <a:pt x="29150" y="40719"/>
                  </a:cubicBezTo>
                  <a:cubicBezTo>
                    <a:pt x="29228" y="36150"/>
                    <a:pt x="29302" y="888"/>
                    <a:pt x="29302" y="887"/>
                  </a:cubicBezTo>
                  <a:lnTo>
                    <a:pt x="29302" y="887"/>
                  </a:lnTo>
                  <a:cubicBezTo>
                    <a:pt x="29302" y="887"/>
                    <a:pt x="23480" y="2458"/>
                    <a:pt x="15937" y="2458"/>
                  </a:cubicBezTo>
                  <a:cubicBezTo>
                    <a:pt x="11343" y="2458"/>
                    <a:pt x="6110" y="1876"/>
                    <a:pt x="1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4"/>
            <p:cNvSpPr/>
            <p:nvPr/>
          </p:nvSpPr>
          <p:spPr>
            <a:xfrm>
              <a:off x="2518650" y="3068200"/>
              <a:ext cx="747150" cy="2033625"/>
            </a:xfrm>
            <a:custGeom>
              <a:avLst/>
              <a:gdLst/>
              <a:ahLst/>
              <a:cxnLst/>
              <a:rect l="l" t="t" r="r" b="b"/>
              <a:pathLst>
                <a:path w="29886" h="81345" extrusionOk="0">
                  <a:moveTo>
                    <a:pt x="1747" y="697"/>
                  </a:moveTo>
                  <a:cubicBezTo>
                    <a:pt x="6586" y="2462"/>
                    <a:pt x="11700" y="3016"/>
                    <a:pt x="16210" y="3016"/>
                  </a:cubicBezTo>
                  <a:cubicBezTo>
                    <a:pt x="22690" y="3016"/>
                    <a:pt x="27925" y="1873"/>
                    <a:pt x="29313" y="1539"/>
                  </a:cubicBezTo>
                  <a:lnTo>
                    <a:pt x="29313" y="1539"/>
                  </a:lnTo>
                  <a:cubicBezTo>
                    <a:pt x="29305" y="5306"/>
                    <a:pt x="29235" y="36737"/>
                    <a:pt x="29161" y="41001"/>
                  </a:cubicBezTo>
                  <a:cubicBezTo>
                    <a:pt x="29108" y="44166"/>
                    <a:pt x="27334" y="52597"/>
                    <a:pt x="26160" y="58176"/>
                  </a:cubicBezTo>
                  <a:cubicBezTo>
                    <a:pt x="25643" y="60626"/>
                    <a:pt x="25271" y="62396"/>
                    <a:pt x="25192" y="63011"/>
                  </a:cubicBezTo>
                  <a:cubicBezTo>
                    <a:pt x="24988" y="64598"/>
                    <a:pt x="25060" y="67022"/>
                    <a:pt x="25114" y="68793"/>
                  </a:cubicBezTo>
                  <a:cubicBezTo>
                    <a:pt x="25128" y="69276"/>
                    <a:pt x="25141" y="69705"/>
                    <a:pt x="25146" y="70047"/>
                  </a:cubicBezTo>
                  <a:cubicBezTo>
                    <a:pt x="25166" y="71437"/>
                    <a:pt x="23958" y="77587"/>
                    <a:pt x="23740" y="78690"/>
                  </a:cubicBezTo>
                  <a:lnTo>
                    <a:pt x="17161" y="80631"/>
                  </a:lnTo>
                  <a:cubicBezTo>
                    <a:pt x="17144" y="78143"/>
                    <a:pt x="17029" y="64792"/>
                    <a:pt x="16450" y="60994"/>
                  </a:cubicBezTo>
                  <a:cubicBezTo>
                    <a:pt x="16082" y="58580"/>
                    <a:pt x="16661" y="56048"/>
                    <a:pt x="17273" y="53366"/>
                  </a:cubicBezTo>
                  <a:cubicBezTo>
                    <a:pt x="17687" y="51552"/>
                    <a:pt x="18116" y="49677"/>
                    <a:pt x="18264" y="47756"/>
                  </a:cubicBezTo>
                  <a:cubicBezTo>
                    <a:pt x="18623" y="43066"/>
                    <a:pt x="16458" y="25351"/>
                    <a:pt x="16365" y="24600"/>
                  </a:cubicBezTo>
                  <a:cubicBezTo>
                    <a:pt x="16348" y="24456"/>
                    <a:pt x="16226" y="24349"/>
                    <a:pt x="16083" y="24349"/>
                  </a:cubicBezTo>
                  <a:lnTo>
                    <a:pt x="16082" y="24349"/>
                  </a:lnTo>
                  <a:cubicBezTo>
                    <a:pt x="15937" y="24349"/>
                    <a:pt x="15815" y="24458"/>
                    <a:pt x="15799" y="24601"/>
                  </a:cubicBezTo>
                  <a:cubicBezTo>
                    <a:pt x="15782" y="24754"/>
                    <a:pt x="14013" y="39924"/>
                    <a:pt x="13625" y="42321"/>
                  </a:cubicBezTo>
                  <a:cubicBezTo>
                    <a:pt x="13486" y="43180"/>
                    <a:pt x="13361" y="44734"/>
                    <a:pt x="13215" y="46532"/>
                  </a:cubicBezTo>
                  <a:cubicBezTo>
                    <a:pt x="12956" y="49749"/>
                    <a:pt x="12633" y="53752"/>
                    <a:pt x="12114" y="54828"/>
                  </a:cubicBezTo>
                  <a:cubicBezTo>
                    <a:pt x="11303" y="56508"/>
                    <a:pt x="10556" y="77760"/>
                    <a:pt x="10460" y="80539"/>
                  </a:cubicBezTo>
                  <a:lnTo>
                    <a:pt x="3862" y="80764"/>
                  </a:lnTo>
                  <a:cubicBezTo>
                    <a:pt x="3658" y="78536"/>
                    <a:pt x="2320" y="64201"/>
                    <a:pt x="1474" y="61264"/>
                  </a:cubicBezTo>
                  <a:cubicBezTo>
                    <a:pt x="606" y="58248"/>
                    <a:pt x="2276" y="45709"/>
                    <a:pt x="2576" y="44923"/>
                  </a:cubicBezTo>
                  <a:cubicBezTo>
                    <a:pt x="2719" y="44553"/>
                    <a:pt x="2576" y="41541"/>
                    <a:pt x="2192" y="34234"/>
                  </a:cubicBezTo>
                  <a:cubicBezTo>
                    <a:pt x="1895" y="28556"/>
                    <a:pt x="1556" y="22120"/>
                    <a:pt x="1591" y="19423"/>
                  </a:cubicBezTo>
                  <a:cubicBezTo>
                    <a:pt x="1652" y="14708"/>
                    <a:pt x="1731" y="3030"/>
                    <a:pt x="1747" y="697"/>
                  </a:cubicBezTo>
                  <a:close/>
                  <a:moveTo>
                    <a:pt x="1464" y="1"/>
                  </a:moveTo>
                  <a:cubicBezTo>
                    <a:pt x="1313" y="1"/>
                    <a:pt x="1179" y="122"/>
                    <a:pt x="1178" y="286"/>
                  </a:cubicBezTo>
                  <a:cubicBezTo>
                    <a:pt x="1178" y="424"/>
                    <a:pt x="1088" y="14193"/>
                    <a:pt x="1021" y="19415"/>
                  </a:cubicBezTo>
                  <a:cubicBezTo>
                    <a:pt x="985" y="22131"/>
                    <a:pt x="1324" y="28577"/>
                    <a:pt x="1623" y="34264"/>
                  </a:cubicBezTo>
                  <a:cubicBezTo>
                    <a:pt x="1880" y="39188"/>
                    <a:pt x="2149" y="44279"/>
                    <a:pt x="2044" y="44719"/>
                  </a:cubicBezTo>
                  <a:cubicBezTo>
                    <a:pt x="1734" y="45529"/>
                    <a:pt x="1" y="58213"/>
                    <a:pt x="925" y="61423"/>
                  </a:cubicBezTo>
                  <a:cubicBezTo>
                    <a:pt x="1809" y="64488"/>
                    <a:pt x="3303" y="80918"/>
                    <a:pt x="3318" y="81084"/>
                  </a:cubicBezTo>
                  <a:cubicBezTo>
                    <a:pt x="3332" y="81230"/>
                    <a:pt x="3455" y="81343"/>
                    <a:pt x="3602" y="81343"/>
                  </a:cubicBezTo>
                  <a:lnTo>
                    <a:pt x="3611" y="81344"/>
                  </a:lnTo>
                  <a:lnTo>
                    <a:pt x="10746" y="81101"/>
                  </a:lnTo>
                  <a:cubicBezTo>
                    <a:pt x="10896" y="81095"/>
                    <a:pt x="11017" y="80975"/>
                    <a:pt x="11021" y="80825"/>
                  </a:cubicBezTo>
                  <a:cubicBezTo>
                    <a:pt x="11244" y="74128"/>
                    <a:pt x="11966" y="56448"/>
                    <a:pt x="12627" y="55077"/>
                  </a:cubicBezTo>
                  <a:cubicBezTo>
                    <a:pt x="13193" y="53905"/>
                    <a:pt x="13507" y="50013"/>
                    <a:pt x="13784" y="46579"/>
                  </a:cubicBezTo>
                  <a:cubicBezTo>
                    <a:pt x="13928" y="44793"/>
                    <a:pt x="14052" y="43250"/>
                    <a:pt x="14188" y="42414"/>
                  </a:cubicBezTo>
                  <a:cubicBezTo>
                    <a:pt x="14483" y="40594"/>
                    <a:pt x="15564" y="31492"/>
                    <a:pt x="16084" y="27078"/>
                  </a:cubicBezTo>
                  <a:cubicBezTo>
                    <a:pt x="16677" y="32220"/>
                    <a:pt x="17971" y="44100"/>
                    <a:pt x="17694" y="47714"/>
                  </a:cubicBezTo>
                  <a:cubicBezTo>
                    <a:pt x="17549" y="49592"/>
                    <a:pt x="17126" y="51446"/>
                    <a:pt x="16717" y="53240"/>
                  </a:cubicBezTo>
                  <a:cubicBezTo>
                    <a:pt x="16092" y="55975"/>
                    <a:pt x="15501" y="58560"/>
                    <a:pt x="15886" y="61080"/>
                  </a:cubicBezTo>
                  <a:cubicBezTo>
                    <a:pt x="16505" y="65144"/>
                    <a:pt x="16592" y="80856"/>
                    <a:pt x="16593" y="81015"/>
                  </a:cubicBezTo>
                  <a:cubicBezTo>
                    <a:pt x="16594" y="81177"/>
                    <a:pt x="16725" y="81299"/>
                    <a:pt x="16877" y="81299"/>
                  </a:cubicBezTo>
                  <a:cubicBezTo>
                    <a:pt x="16904" y="81299"/>
                    <a:pt x="16931" y="81295"/>
                    <a:pt x="16959" y="81287"/>
                  </a:cubicBezTo>
                  <a:lnTo>
                    <a:pt x="24068" y="79188"/>
                  </a:lnTo>
                  <a:cubicBezTo>
                    <a:pt x="24169" y="79158"/>
                    <a:pt x="24246" y="79074"/>
                    <a:pt x="24267" y="78970"/>
                  </a:cubicBezTo>
                  <a:cubicBezTo>
                    <a:pt x="24327" y="78671"/>
                    <a:pt x="25740" y="71621"/>
                    <a:pt x="25717" y="70039"/>
                  </a:cubicBezTo>
                  <a:cubicBezTo>
                    <a:pt x="25713" y="69695"/>
                    <a:pt x="25700" y="69263"/>
                    <a:pt x="25686" y="68776"/>
                  </a:cubicBezTo>
                  <a:cubicBezTo>
                    <a:pt x="25632" y="67025"/>
                    <a:pt x="25561" y="64626"/>
                    <a:pt x="25759" y="63084"/>
                  </a:cubicBezTo>
                  <a:cubicBezTo>
                    <a:pt x="25836" y="62491"/>
                    <a:pt x="26225" y="60639"/>
                    <a:pt x="26718" y="58294"/>
                  </a:cubicBezTo>
                  <a:cubicBezTo>
                    <a:pt x="27898" y="52695"/>
                    <a:pt x="29678" y="44232"/>
                    <a:pt x="29733" y="41011"/>
                  </a:cubicBezTo>
                  <a:cubicBezTo>
                    <a:pt x="29811" y="36492"/>
                    <a:pt x="29885" y="1529"/>
                    <a:pt x="29885" y="1175"/>
                  </a:cubicBezTo>
                  <a:cubicBezTo>
                    <a:pt x="29885" y="1086"/>
                    <a:pt x="29844" y="1002"/>
                    <a:pt x="29774" y="948"/>
                  </a:cubicBezTo>
                  <a:cubicBezTo>
                    <a:pt x="29724" y="909"/>
                    <a:pt x="29663" y="889"/>
                    <a:pt x="29601" y="889"/>
                  </a:cubicBezTo>
                  <a:cubicBezTo>
                    <a:pt x="29575" y="889"/>
                    <a:pt x="29550" y="892"/>
                    <a:pt x="29525" y="899"/>
                  </a:cubicBezTo>
                  <a:cubicBezTo>
                    <a:pt x="29433" y="925"/>
                    <a:pt x="23650" y="2448"/>
                    <a:pt x="16214" y="2448"/>
                  </a:cubicBezTo>
                  <a:cubicBezTo>
                    <a:pt x="11643" y="2448"/>
                    <a:pt x="6448" y="1872"/>
                    <a:pt x="1565" y="20"/>
                  </a:cubicBezTo>
                  <a:cubicBezTo>
                    <a:pt x="1531" y="7"/>
                    <a:pt x="1497" y="1"/>
                    <a:pt x="1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4"/>
            <p:cNvSpPr/>
            <p:nvPr/>
          </p:nvSpPr>
          <p:spPr>
            <a:xfrm>
              <a:off x="2554425" y="3075375"/>
              <a:ext cx="706175" cy="217325"/>
            </a:xfrm>
            <a:custGeom>
              <a:avLst/>
              <a:gdLst/>
              <a:ahLst/>
              <a:cxnLst/>
              <a:rect l="l" t="t" r="r" b="b"/>
              <a:pathLst>
                <a:path w="28247" h="8693" extrusionOk="0">
                  <a:moveTo>
                    <a:pt x="33" y="0"/>
                  </a:moveTo>
                  <a:cubicBezTo>
                    <a:pt x="33" y="0"/>
                    <a:pt x="20" y="1942"/>
                    <a:pt x="0" y="4649"/>
                  </a:cubicBezTo>
                  <a:cubicBezTo>
                    <a:pt x="1419" y="5975"/>
                    <a:pt x="4490" y="7633"/>
                    <a:pt x="11144" y="8409"/>
                  </a:cubicBezTo>
                  <a:cubicBezTo>
                    <a:pt x="12845" y="8608"/>
                    <a:pt x="14454" y="8693"/>
                    <a:pt x="15961" y="8693"/>
                  </a:cubicBezTo>
                  <a:cubicBezTo>
                    <a:pt x="21613" y="8693"/>
                    <a:pt x="25842" y="7495"/>
                    <a:pt x="28247" y="6583"/>
                  </a:cubicBezTo>
                  <a:cubicBezTo>
                    <a:pt x="28211" y="3887"/>
                    <a:pt x="28183" y="1924"/>
                    <a:pt x="28174" y="1199"/>
                  </a:cubicBezTo>
                  <a:cubicBezTo>
                    <a:pt x="27840" y="1184"/>
                    <a:pt x="27472" y="1167"/>
                    <a:pt x="27072" y="1148"/>
                  </a:cubicBezTo>
                  <a:cubicBezTo>
                    <a:pt x="25046" y="1595"/>
                    <a:pt x="20400" y="2459"/>
                    <a:pt x="14805" y="2459"/>
                  </a:cubicBezTo>
                  <a:cubicBezTo>
                    <a:pt x="10211" y="2459"/>
                    <a:pt x="4978" y="1876"/>
                    <a:pt x="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4"/>
            <p:cNvSpPr/>
            <p:nvPr/>
          </p:nvSpPr>
          <p:spPr>
            <a:xfrm>
              <a:off x="2547275" y="3068225"/>
              <a:ext cx="720500" cy="231550"/>
            </a:xfrm>
            <a:custGeom>
              <a:avLst/>
              <a:gdLst/>
              <a:ahLst/>
              <a:cxnLst/>
              <a:rect l="l" t="t" r="r" b="b"/>
              <a:pathLst>
                <a:path w="28820" h="9262" extrusionOk="0">
                  <a:moveTo>
                    <a:pt x="602" y="696"/>
                  </a:moveTo>
                  <a:cubicBezTo>
                    <a:pt x="5463" y="2470"/>
                    <a:pt x="10586" y="3024"/>
                    <a:pt x="15094" y="3024"/>
                  </a:cubicBezTo>
                  <a:cubicBezTo>
                    <a:pt x="20722" y="3024"/>
                    <a:pt x="25389" y="2159"/>
                    <a:pt x="27383" y="1722"/>
                  </a:cubicBezTo>
                  <a:lnTo>
                    <a:pt x="28177" y="1758"/>
                  </a:lnTo>
                  <a:lnTo>
                    <a:pt x="28244" y="6672"/>
                  </a:lnTo>
                  <a:cubicBezTo>
                    <a:pt x="25941" y="7525"/>
                    <a:pt x="21776" y="8691"/>
                    <a:pt x="16220" y="8691"/>
                  </a:cubicBezTo>
                  <a:cubicBezTo>
                    <a:pt x="14732" y="8691"/>
                    <a:pt x="13143" y="8607"/>
                    <a:pt x="11463" y="8411"/>
                  </a:cubicBezTo>
                  <a:cubicBezTo>
                    <a:pt x="4962" y="7654"/>
                    <a:pt x="1956" y="6052"/>
                    <a:pt x="573" y="4810"/>
                  </a:cubicBezTo>
                  <a:lnTo>
                    <a:pt x="602" y="696"/>
                  </a:lnTo>
                  <a:close/>
                  <a:moveTo>
                    <a:pt x="319" y="1"/>
                  </a:moveTo>
                  <a:cubicBezTo>
                    <a:pt x="168" y="1"/>
                    <a:pt x="34" y="122"/>
                    <a:pt x="33" y="285"/>
                  </a:cubicBezTo>
                  <a:lnTo>
                    <a:pt x="2" y="4933"/>
                  </a:lnTo>
                  <a:cubicBezTo>
                    <a:pt x="1" y="5012"/>
                    <a:pt x="33" y="5089"/>
                    <a:pt x="92" y="5143"/>
                  </a:cubicBezTo>
                  <a:cubicBezTo>
                    <a:pt x="1495" y="6455"/>
                    <a:pt x="4595" y="8185"/>
                    <a:pt x="11397" y="8979"/>
                  </a:cubicBezTo>
                  <a:cubicBezTo>
                    <a:pt x="12997" y="9166"/>
                    <a:pt x="14607" y="9260"/>
                    <a:pt x="16220" y="9262"/>
                  </a:cubicBezTo>
                  <a:cubicBezTo>
                    <a:pt x="22021" y="9262"/>
                    <a:pt x="26333" y="8009"/>
                    <a:pt x="28634" y="7135"/>
                  </a:cubicBezTo>
                  <a:cubicBezTo>
                    <a:pt x="28746" y="7093"/>
                    <a:pt x="28820" y="6984"/>
                    <a:pt x="28818" y="6864"/>
                  </a:cubicBezTo>
                  <a:lnTo>
                    <a:pt x="28745" y="1482"/>
                  </a:lnTo>
                  <a:cubicBezTo>
                    <a:pt x="28742" y="1331"/>
                    <a:pt x="28623" y="1207"/>
                    <a:pt x="28472" y="1200"/>
                  </a:cubicBezTo>
                  <a:lnTo>
                    <a:pt x="27371" y="1150"/>
                  </a:lnTo>
                  <a:cubicBezTo>
                    <a:pt x="27365" y="1150"/>
                    <a:pt x="27359" y="1150"/>
                    <a:pt x="27352" y="1150"/>
                  </a:cubicBezTo>
                  <a:cubicBezTo>
                    <a:pt x="27334" y="1150"/>
                    <a:pt x="27315" y="1152"/>
                    <a:pt x="27298" y="1156"/>
                  </a:cubicBezTo>
                  <a:cubicBezTo>
                    <a:pt x="25343" y="1586"/>
                    <a:pt x="20695" y="2455"/>
                    <a:pt x="15088" y="2455"/>
                  </a:cubicBezTo>
                  <a:cubicBezTo>
                    <a:pt x="10522" y="2455"/>
                    <a:pt x="5320" y="1878"/>
                    <a:pt x="420" y="20"/>
                  </a:cubicBezTo>
                  <a:cubicBezTo>
                    <a:pt x="386" y="7"/>
                    <a:pt x="352" y="1"/>
                    <a:pt x="3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4"/>
            <p:cNvSpPr/>
            <p:nvPr/>
          </p:nvSpPr>
          <p:spPr>
            <a:xfrm>
              <a:off x="3225825" y="2233750"/>
              <a:ext cx="203925" cy="817525"/>
            </a:xfrm>
            <a:custGeom>
              <a:avLst/>
              <a:gdLst/>
              <a:ahLst/>
              <a:cxnLst/>
              <a:rect l="l" t="t" r="r" b="b"/>
              <a:pathLst>
                <a:path w="8157" h="32701" extrusionOk="0">
                  <a:moveTo>
                    <a:pt x="1682" y="1"/>
                  </a:moveTo>
                  <a:lnTo>
                    <a:pt x="1682" y="1"/>
                  </a:lnTo>
                  <a:cubicBezTo>
                    <a:pt x="1256" y="150"/>
                    <a:pt x="1751" y="4854"/>
                    <a:pt x="1783" y="7137"/>
                  </a:cubicBezTo>
                  <a:cubicBezTo>
                    <a:pt x="1816" y="9421"/>
                    <a:pt x="607" y="14862"/>
                    <a:pt x="376" y="18720"/>
                  </a:cubicBezTo>
                  <a:cubicBezTo>
                    <a:pt x="145" y="22577"/>
                    <a:pt x="0" y="32573"/>
                    <a:pt x="1572" y="32693"/>
                  </a:cubicBezTo>
                  <a:cubicBezTo>
                    <a:pt x="1633" y="32698"/>
                    <a:pt x="1696" y="32700"/>
                    <a:pt x="1762" y="32700"/>
                  </a:cubicBezTo>
                  <a:cubicBezTo>
                    <a:pt x="3413" y="32700"/>
                    <a:pt x="6719" y="31281"/>
                    <a:pt x="7386" y="29899"/>
                  </a:cubicBezTo>
                  <a:cubicBezTo>
                    <a:pt x="8080" y="28462"/>
                    <a:pt x="6656" y="18631"/>
                    <a:pt x="6644" y="17775"/>
                  </a:cubicBezTo>
                  <a:cubicBezTo>
                    <a:pt x="6632" y="16919"/>
                    <a:pt x="8157" y="3621"/>
                    <a:pt x="7287" y="2634"/>
                  </a:cubicBezTo>
                  <a:cubicBezTo>
                    <a:pt x="6416" y="1647"/>
                    <a:pt x="1682" y="1"/>
                    <a:pt x="168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4"/>
            <p:cNvSpPr/>
            <p:nvPr/>
          </p:nvSpPr>
          <p:spPr>
            <a:xfrm>
              <a:off x="3207625" y="2226625"/>
              <a:ext cx="222250" cy="831750"/>
            </a:xfrm>
            <a:custGeom>
              <a:avLst/>
              <a:gdLst/>
              <a:ahLst/>
              <a:cxnLst/>
              <a:rect l="l" t="t" r="r" b="b"/>
              <a:pathLst>
                <a:path w="8890" h="33270" extrusionOk="0">
                  <a:moveTo>
                    <a:pt x="2559" y="640"/>
                  </a:moveTo>
                  <a:cubicBezTo>
                    <a:pt x="4004" y="1156"/>
                    <a:pt x="7166" y="2387"/>
                    <a:pt x="7800" y="3107"/>
                  </a:cubicBezTo>
                  <a:cubicBezTo>
                    <a:pt x="8380" y="3813"/>
                    <a:pt x="7584" y="12433"/>
                    <a:pt x="7284" y="15680"/>
                  </a:cubicBezTo>
                  <a:cubicBezTo>
                    <a:pt x="7152" y="17104"/>
                    <a:pt x="7083" y="17857"/>
                    <a:pt x="7087" y="18064"/>
                  </a:cubicBezTo>
                  <a:cubicBezTo>
                    <a:pt x="7090" y="18285"/>
                    <a:pt x="7172" y="18987"/>
                    <a:pt x="7295" y="20048"/>
                  </a:cubicBezTo>
                  <a:cubicBezTo>
                    <a:pt x="7637" y="22968"/>
                    <a:pt x="8346" y="29045"/>
                    <a:pt x="7856" y="30059"/>
                  </a:cubicBezTo>
                  <a:cubicBezTo>
                    <a:pt x="7266" y="31282"/>
                    <a:pt x="4112" y="32699"/>
                    <a:pt x="2510" y="32699"/>
                  </a:cubicBezTo>
                  <a:cubicBezTo>
                    <a:pt x="2444" y="32699"/>
                    <a:pt x="2382" y="32697"/>
                    <a:pt x="2322" y="32692"/>
                  </a:cubicBezTo>
                  <a:cubicBezTo>
                    <a:pt x="1339" y="32618"/>
                    <a:pt x="1014" y="25282"/>
                    <a:pt x="1389" y="19021"/>
                  </a:cubicBezTo>
                  <a:cubicBezTo>
                    <a:pt x="1502" y="17134"/>
                    <a:pt x="1859" y="14809"/>
                    <a:pt x="2174" y="12758"/>
                  </a:cubicBezTo>
                  <a:cubicBezTo>
                    <a:pt x="2516" y="10527"/>
                    <a:pt x="2813" y="8600"/>
                    <a:pt x="2796" y="7417"/>
                  </a:cubicBezTo>
                  <a:cubicBezTo>
                    <a:pt x="2786" y="6661"/>
                    <a:pt x="2726" y="5667"/>
                    <a:pt x="2663" y="4616"/>
                  </a:cubicBezTo>
                  <a:cubicBezTo>
                    <a:pt x="2577" y="3174"/>
                    <a:pt x="2462" y="1253"/>
                    <a:pt x="2559" y="640"/>
                  </a:cubicBezTo>
                  <a:close/>
                  <a:moveTo>
                    <a:pt x="2410" y="1"/>
                  </a:moveTo>
                  <a:cubicBezTo>
                    <a:pt x="2378" y="1"/>
                    <a:pt x="2347" y="6"/>
                    <a:pt x="2316" y="16"/>
                  </a:cubicBezTo>
                  <a:cubicBezTo>
                    <a:pt x="1899" y="162"/>
                    <a:pt x="1866" y="854"/>
                    <a:pt x="2094" y="4651"/>
                  </a:cubicBezTo>
                  <a:cubicBezTo>
                    <a:pt x="2155" y="5695"/>
                    <a:pt x="2214" y="6682"/>
                    <a:pt x="2225" y="7426"/>
                  </a:cubicBezTo>
                  <a:cubicBezTo>
                    <a:pt x="2241" y="8560"/>
                    <a:pt x="1935" y="10557"/>
                    <a:pt x="1610" y="12671"/>
                  </a:cubicBezTo>
                  <a:cubicBezTo>
                    <a:pt x="1292" y="14735"/>
                    <a:pt x="934" y="17073"/>
                    <a:pt x="818" y="18988"/>
                  </a:cubicBezTo>
                  <a:cubicBezTo>
                    <a:pt x="811" y="19129"/>
                    <a:pt x="1" y="33089"/>
                    <a:pt x="2278" y="33263"/>
                  </a:cubicBezTo>
                  <a:cubicBezTo>
                    <a:pt x="2339" y="33267"/>
                    <a:pt x="2403" y="33270"/>
                    <a:pt x="2471" y="33270"/>
                  </a:cubicBezTo>
                  <a:cubicBezTo>
                    <a:pt x="4137" y="33270"/>
                    <a:pt x="7627" y="31851"/>
                    <a:pt x="8371" y="30309"/>
                  </a:cubicBezTo>
                  <a:cubicBezTo>
                    <a:pt x="8889" y="29235"/>
                    <a:pt x="8380" y="24416"/>
                    <a:pt x="7863" y="19982"/>
                  </a:cubicBezTo>
                  <a:cubicBezTo>
                    <a:pt x="7749" y="19014"/>
                    <a:pt x="7660" y="18250"/>
                    <a:pt x="7657" y="18056"/>
                  </a:cubicBezTo>
                  <a:cubicBezTo>
                    <a:pt x="7654" y="17870"/>
                    <a:pt x="7742" y="16927"/>
                    <a:pt x="7852" y="15733"/>
                  </a:cubicBezTo>
                  <a:cubicBezTo>
                    <a:pt x="8546" y="8228"/>
                    <a:pt x="8850" y="3436"/>
                    <a:pt x="8229" y="2731"/>
                  </a:cubicBezTo>
                  <a:cubicBezTo>
                    <a:pt x="7335" y="1716"/>
                    <a:pt x="2996" y="188"/>
                    <a:pt x="2503" y="16"/>
                  </a:cubicBezTo>
                  <a:cubicBezTo>
                    <a:pt x="2473" y="6"/>
                    <a:pt x="2441" y="1"/>
                    <a:pt x="24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4"/>
            <p:cNvSpPr/>
            <p:nvPr/>
          </p:nvSpPr>
          <p:spPr>
            <a:xfrm>
              <a:off x="3206350" y="2904475"/>
              <a:ext cx="323500" cy="264925"/>
            </a:xfrm>
            <a:custGeom>
              <a:avLst/>
              <a:gdLst/>
              <a:ahLst/>
              <a:cxnLst/>
              <a:rect l="l" t="t" r="r" b="b"/>
              <a:pathLst>
                <a:path w="12940" h="10597" extrusionOk="0">
                  <a:moveTo>
                    <a:pt x="6539" y="0"/>
                  </a:moveTo>
                  <a:cubicBezTo>
                    <a:pt x="6505" y="0"/>
                    <a:pt x="6470" y="1"/>
                    <a:pt x="6435" y="1"/>
                  </a:cubicBezTo>
                  <a:cubicBezTo>
                    <a:pt x="3241" y="46"/>
                    <a:pt x="268" y="2305"/>
                    <a:pt x="133" y="6060"/>
                  </a:cubicBezTo>
                  <a:cubicBezTo>
                    <a:pt x="0" y="9741"/>
                    <a:pt x="2539" y="10596"/>
                    <a:pt x="4940" y="10596"/>
                  </a:cubicBezTo>
                  <a:cubicBezTo>
                    <a:pt x="4987" y="10596"/>
                    <a:pt x="5035" y="10596"/>
                    <a:pt x="5082" y="10595"/>
                  </a:cubicBezTo>
                  <a:cubicBezTo>
                    <a:pt x="7524" y="10561"/>
                    <a:pt x="12940" y="8267"/>
                    <a:pt x="11160" y="1981"/>
                  </a:cubicBezTo>
                  <a:cubicBezTo>
                    <a:pt x="11160" y="1981"/>
                    <a:pt x="9662" y="0"/>
                    <a:pt x="653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4"/>
            <p:cNvSpPr/>
            <p:nvPr/>
          </p:nvSpPr>
          <p:spPr>
            <a:xfrm>
              <a:off x="3201175" y="2897325"/>
              <a:ext cx="308200" cy="279200"/>
            </a:xfrm>
            <a:custGeom>
              <a:avLst/>
              <a:gdLst/>
              <a:ahLst/>
              <a:cxnLst/>
              <a:rect l="l" t="t" r="r" b="b"/>
              <a:pathLst>
                <a:path w="12328" h="11168" extrusionOk="0">
                  <a:moveTo>
                    <a:pt x="6712" y="572"/>
                  </a:moveTo>
                  <a:cubicBezTo>
                    <a:pt x="6723" y="572"/>
                    <a:pt x="6734" y="572"/>
                    <a:pt x="6745" y="572"/>
                  </a:cubicBezTo>
                  <a:cubicBezTo>
                    <a:pt x="9441" y="572"/>
                    <a:pt x="10882" y="2134"/>
                    <a:pt x="11108" y="2402"/>
                  </a:cubicBezTo>
                  <a:cubicBezTo>
                    <a:pt x="11723" y="4617"/>
                    <a:pt x="11473" y="6494"/>
                    <a:pt x="10366" y="7980"/>
                  </a:cubicBezTo>
                  <a:cubicBezTo>
                    <a:pt x="8960" y="9866"/>
                    <a:pt x="6557" y="10578"/>
                    <a:pt x="5285" y="10596"/>
                  </a:cubicBezTo>
                  <a:cubicBezTo>
                    <a:pt x="5255" y="10596"/>
                    <a:pt x="5225" y="10596"/>
                    <a:pt x="5195" y="10596"/>
                  </a:cubicBezTo>
                  <a:cubicBezTo>
                    <a:pt x="3566" y="10596"/>
                    <a:pt x="2345" y="10215"/>
                    <a:pt x="1585" y="9438"/>
                  </a:cubicBezTo>
                  <a:cubicBezTo>
                    <a:pt x="900" y="8738"/>
                    <a:pt x="576" y="7700"/>
                    <a:pt x="625" y="6356"/>
                  </a:cubicBezTo>
                  <a:cubicBezTo>
                    <a:pt x="760" y="2613"/>
                    <a:pt x="3756" y="613"/>
                    <a:pt x="6646" y="572"/>
                  </a:cubicBezTo>
                  <a:cubicBezTo>
                    <a:pt x="6668" y="572"/>
                    <a:pt x="6690" y="572"/>
                    <a:pt x="6712" y="572"/>
                  </a:cubicBezTo>
                  <a:close/>
                  <a:moveTo>
                    <a:pt x="6748" y="0"/>
                  </a:moveTo>
                  <a:cubicBezTo>
                    <a:pt x="6712" y="0"/>
                    <a:pt x="6675" y="0"/>
                    <a:pt x="6638" y="1"/>
                  </a:cubicBezTo>
                  <a:cubicBezTo>
                    <a:pt x="3478" y="46"/>
                    <a:pt x="202" y="2235"/>
                    <a:pt x="54" y="6335"/>
                  </a:cubicBezTo>
                  <a:cubicBezTo>
                    <a:pt x="0" y="7843"/>
                    <a:pt x="378" y="9021"/>
                    <a:pt x="1177" y="9837"/>
                  </a:cubicBezTo>
                  <a:cubicBezTo>
                    <a:pt x="2042" y="10721"/>
                    <a:pt x="3375" y="11167"/>
                    <a:pt x="5141" y="11167"/>
                  </a:cubicBezTo>
                  <a:lnTo>
                    <a:pt x="5292" y="11167"/>
                  </a:lnTo>
                  <a:cubicBezTo>
                    <a:pt x="6678" y="11148"/>
                    <a:pt x="9295" y="10374"/>
                    <a:pt x="10824" y="8321"/>
                  </a:cubicBezTo>
                  <a:cubicBezTo>
                    <a:pt x="12052" y="6673"/>
                    <a:pt x="12327" y="4611"/>
                    <a:pt x="11642" y="2190"/>
                  </a:cubicBezTo>
                  <a:cubicBezTo>
                    <a:pt x="11632" y="2155"/>
                    <a:pt x="11616" y="2123"/>
                    <a:pt x="11595" y="2095"/>
                  </a:cubicBezTo>
                  <a:cubicBezTo>
                    <a:pt x="11529" y="2008"/>
                    <a:pt x="9973" y="0"/>
                    <a:pt x="67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4"/>
            <p:cNvSpPr/>
            <p:nvPr/>
          </p:nvSpPr>
          <p:spPr>
            <a:xfrm>
              <a:off x="3254750" y="2980125"/>
              <a:ext cx="373900" cy="166475"/>
            </a:xfrm>
            <a:custGeom>
              <a:avLst/>
              <a:gdLst/>
              <a:ahLst/>
              <a:cxnLst/>
              <a:rect l="l" t="t" r="r" b="b"/>
              <a:pathLst>
                <a:path w="14956" h="6659" extrusionOk="0">
                  <a:moveTo>
                    <a:pt x="7088" y="0"/>
                  </a:moveTo>
                  <a:cubicBezTo>
                    <a:pt x="6208" y="0"/>
                    <a:pt x="5308" y="93"/>
                    <a:pt x="4520" y="354"/>
                  </a:cubicBezTo>
                  <a:cubicBezTo>
                    <a:pt x="1821" y="1250"/>
                    <a:pt x="405" y="2125"/>
                    <a:pt x="156" y="4698"/>
                  </a:cubicBezTo>
                  <a:cubicBezTo>
                    <a:pt x="1" y="6300"/>
                    <a:pt x="1708" y="6659"/>
                    <a:pt x="3604" y="6659"/>
                  </a:cubicBezTo>
                  <a:cubicBezTo>
                    <a:pt x="4754" y="6659"/>
                    <a:pt x="5974" y="6526"/>
                    <a:pt x="6890" y="6459"/>
                  </a:cubicBezTo>
                  <a:cubicBezTo>
                    <a:pt x="9314" y="6282"/>
                    <a:pt x="14956" y="1349"/>
                    <a:pt x="14956" y="1349"/>
                  </a:cubicBezTo>
                  <a:lnTo>
                    <a:pt x="11232" y="544"/>
                  </a:lnTo>
                  <a:cubicBezTo>
                    <a:pt x="11232" y="544"/>
                    <a:pt x="9220" y="0"/>
                    <a:pt x="7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4"/>
            <p:cNvSpPr/>
            <p:nvPr/>
          </p:nvSpPr>
          <p:spPr>
            <a:xfrm>
              <a:off x="3250175" y="2972950"/>
              <a:ext cx="387575" cy="180775"/>
            </a:xfrm>
            <a:custGeom>
              <a:avLst/>
              <a:gdLst/>
              <a:ahLst/>
              <a:cxnLst/>
              <a:rect l="l" t="t" r="r" b="b"/>
              <a:pathLst>
                <a:path w="15503" h="7231" extrusionOk="0">
                  <a:moveTo>
                    <a:pt x="7261" y="574"/>
                  </a:moveTo>
                  <a:cubicBezTo>
                    <a:pt x="9333" y="574"/>
                    <a:pt x="11313" y="1100"/>
                    <a:pt x="11342" y="1107"/>
                  </a:cubicBezTo>
                  <a:cubicBezTo>
                    <a:pt x="11347" y="1109"/>
                    <a:pt x="11351" y="1110"/>
                    <a:pt x="11356" y="1111"/>
                  </a:cubicBezTo>
                  <a:lnTo>
                    <a:pt x="14515" y="1793"/>
                  </a:lnTo>
                  <a:cubicBezTo>
                    <a:pt x="13155" y="2936"/>
                    <a:pt x="8976" y="6321"/>
                    <a:pt x="7054" y="6462"/>
                  </a:cubicBezTo>
                  <a:cubicBezTo>
                    <a:pt x="6833" y="6478"/>
                    <a:pt x="6595" y="6497"/>
                    <a:pt x="6345" y="6518"/>
                  </a:cubicBezTo>
                  <a:cubicBezTo>
                    <a:pt x="5589" y="6582"/>
                    <a:pt x="4671" y="6659"/>
                    <a:pt x="3793" y="6659"/>
                  </a:cubicBezTo>
                  <a:cubicBezTo>
                    <a:pt x="2581" y="6659"/>
                    <a:pt x="1446" y="6512"/>
                    <a:pt x="923" y="5981"/>
                  </a:cubicBezTo>
                  <a:cubicBezTo>
                    <a:pt x="682" y="5738"/>
                    <a:pt x="584" y="5420"/>
                    <a:pt x="624" y="5012"/>
                  </a:cubicBezTo>
                  <a:cubicBezTo>
                    <a:pt x="856" y="2610"/>
                    <a:pt x="2098" y="1806"/>
                    <a:pt x="4793" y="912"/>
                  </a:cubicBezTo>
                  <a:cubicBezTo>
                    <a:pt x="5546" y="663"/>
                    <a:pt x="6411" y="575"/>
                    <a:pt x="7262" y="575"/>
                  </a:cubicBezTo>
                  <a:lnTo>
                    <a:pt x="7261" y="574"/>
                  </a:lnTo>
                  <a:close/>
                  <a:moveTo>
                    <a:pt x="7283" y="0"/>
                  </a:moveTo>
                  <a:cubicBezTo>
                    <a:pt x="6375" y="0"/>
                    <a:pt x="5440" y="97"/>
                    <a:pt x="4614" y="370"/>
                  </a:cubicBezTo>
                  <a:cubicBezTo>
                    <a:pt x="1795" y="1304"/>
                    <a:pt x="315" y="2271"/>
                    <a:pt x="56" y="4958"/>
                  </a:cubicBezTo>
                  <a:cubicBezTo>
                    <a:pt x="0" y="5536"/>
                    <a:pt x="155" y="6015"/>
                    <a:pt x="517" y="6382"/>
                  </a:cubicBezTo>
                  <a:cubicBezTo>
                    <a:pt x="1176" y="7051"/>
                    <a:pt x="2449" y="7230"/>
                    <a:pt x="3801" y="7230"/>
                  </a:cubicBezTo>
                  <a:cubicBezTo>
                    <a:pt x="4680" y="7230"/>
                    <a:pt x="5595" y="7153"/>
                    <a:pt x="6391" y="7088"/>
                  </a:cubicBezTo>
                  <a:cubicBezTo>
                    <a:pt x="6640" y="7067"/>
                    <a:pt x="6876" y="7047"/>
                    <a:pt x="7095" y="7031"/>
                  </a:cubicBezTo>
                  <a:cubicBezTo>
                    <a:pt x="9585" y="6850"/>
                    <a:pt x="15094" y="2054"/>
                    <a:pt x="15327" y="1851"/>
                  </a:cubicBezTo>
                  <a:cubicBezTo>
                    <a:pt x="15503" y="1696"/>
                    <a:pt x="15428" y="1406"/>
                    <a:pt x="15199" y="1357"/>
                  </a:cubicBezTo>
                  <a:lnTo>
                    <a:pt x="11484" y="554"/>
                  </a:lnTo>
                  <a:cubicBezTo>
                    <a:pt x="11308" y="507"/>
                    <a:pt x="9365" y="0"/>
                    <a:pt x="7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4"/>
            <p:cNvSpPr/>
            <p:nvPr/>
          </p:nvSpPr>
          <p:spPr>
            <a:xfrm>
              <a:off x="3453725" y="2898900"/>
              <a:ext cx="416450" cy="188275"/>
            </a:xfrm>
            <a:custGeom>
              <a:avLst/>
              <a:gdLst/>
              <a:ahLst/>
              <a:cxnLst/>
              <a:rect l="l" t="t" r="r" b="b"/>
              <a:pathLst>
                <a:path w="16658" h="7531" extrusionOk="0">
                  <a:moveTo>
                    <a:pt x="15850" y="0"/>
                  </a:moveTo>
                  <a:cubicBezTo>
                    <a:pt x="15474" y="0"/>
                    <a:pt x="14892" y="339"/>
                    <a:pt x="13938" y="788"/>
                  </a:cubicBezTo>
                  <a:cubicBezTo>
                    <a:pt x="12672" y="1385"/>
                    <a:pt x="10195" y="2751"/>
                    <a:pt x="9306" y="3246"/>
                  </a:cubicBezTo>
                  <a:lnTo>
                    <a:pt x="9306" y="3246"/>
                  </a:lnTo>
                  <a:cubicBezTo>
                    <a:pt x="9499" y="3116"/>
                    <a:pt x="9772" y="2901"/>
                    <a:pt x="10108" y="2555"/>
                  </a:cubicBezTo>
                  <a:cubicBezTo>
                    <a:pt x="10812" y="1831"/>
                    <a:pt x="11369" y="824"/>
                    <a:pt x="10792" y="404"/>
                  </a:cubicBezTo>
                  <a:cubicBezTo>
                    <a:pt x="10756" y="378"/>
                    <a:pt x="10714" y="365"/>
                    <a:pt x="10667" y="365"/>
                  </a:cubicBezTo>
                  <a:cubicBezTo>
                    <a:pt x="9975" y="365"/>
                    <a:pt x="8146" y="3028"/>
                    <a:pt x="7313" y="3028"/>
                  </a:cubicBezTo>
                  <a:cubicBezTo>
                    <a:pt x="7295" y="3028"/>
                    <a:pt x="7277" y="3026"/>
                    <a:pt x="7260" y="3024"/>
                  </a:cubicBezTo>
                  <a:cubicBezTo>
                    <a:pt x="6402" y="2893"/>
                    <a:pt x="6098" y="1612"/>
                    <a:pt x="5372" y="766"/>
                  </a:cubicBezTo>
                  <a:cubicBezTo>
                    <a:pt x="5134" y="488"/>
                    <a:pt x="4913" y="394"/>
                    <a:pt x="4725" y="394"/>
                  </a:cubicBezTo>
                  <a:cubicBezTo>
                    <a:pt x="4339" y="394"/>
                    <a:pt x="4087" y="784"/>
                    <a:pt x="4087" y="784"/>
                  </a:cubicBezTo>
                  <a:cubicBezTo>
                    <a:pt x="4087" y="784"/>
                    <a:pt x="5115" y="2768"/>
                    <a:pt x="4549" y="3204"/>
                  </a:cubicBezTo>
                  <a:cubicBezTo>
                    <a:pt x="4457" y="3276"/>
                    <a:pt x="4360" y="3309"/>
                    <a:pt x="4259" y="3309"/>
                  </a:cubicBezTo>
                  <a:cubicBezTo>
                    <a:pt x="3742" y="3309"/>
                    <a:pt x="3113" y="2443"/>
                    <a:pt x="2383" y="1379"/>
                  </a:cubicBezTo>
                  <a:cubicBezTo>
                    <a:pt x="2045" y="888"/>
                    <a:pt x="1712" y="737"/>
                    <a:pt x="1431" y="737"/>
                  </a:cubicBezTo>
                  <a:cubicBezTo>
                    <a:pt x="984" y="737"/>
                    <a:pt x="666" y="1118"/>
                    <a:pt x="666" y="1118"/>
                  </a:cubicBezTo>
                  <a:lnTo>
                    <a:pt x="1838" y="3243"/>
                  </a:lnTo>
                  <a:cubicBezTo>
                    <a:pt x="1838" y="3243"/>
                    <a:pt x="1" y="4553"/>
                    <a:pt x="593" y="6115"/>
                  </a:cubicBezTo>
                  <a:lnTo>
                    <a:pt x="1470" y="7531"/>
                  </a:lnTo>
                  <a:cubicBezTo>
                    <a:pt x="1470" y="7531"/>
                    <a:pt x="2041" y="7523"/>
                    <a:pt x="3604" y="6930"/>
                  </a:cubicBezTo>
                  <a:cubicBezTo>
                    <a:pt x="5166" y="6336"/>
                    <a:pt x="8994" y="4426"/>
                    <a:pt x="10979" y="3542"/>
                  </a:cubicBezTo>
                  <a:cubicBezTo>
                    <a:pt x="12965" y="2657"/>
                    <a:pt x="16658" y="1321"/>
                    <a:pt x="16360" y="469"/>
                  </a:cubicBezTo>
                  <a:cubicBezTo>
                    <a:pt x="16245" y="137"/>
                    <a:pt x="16089" y="0"/>
                    <a:pt x="158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4"/>
            <p:cNvSpPr/>
            <p:nvPr/>
          </p:nvSpPr>
          <p:spPr>
            <a:xfrm>
              <a:off x="3448300" y="2891750"/>
              <a:ext cx="428900" cy="202575"/>
            </a:xfrm>
            <a:custGeom>
              <a:avLst/>
              <a:gdLst/>
              <a:ahLst/>
              <a:cxnLst/>
              <a:rect l="l" t="t" r="r" b="b"/>
              <a:pathLst>
                <a:path w="17156" h="8103" extrusionOk="0">
                  <a:moveTo>
                    <a:pt x="16067" y="1"/>
                  </a:moveTo>
                  <a:cubicBezTo>
                    <a:pt x="15708" y="1"/>
                    <a:pt x="15264" y="217"/>
                    <a:pt x="14621" y="531"/>
                  </a:cubicBezTo>
                  <a:cubicBezTo>
                    <a:pt x="14443" y="619"/>
                    <a:pt x="14247" y="715"/>
                    <a:pt x="14032" y="816"/>
                  </a:cubicBezTo>
                  <a:cubicBezTo>
                    <a:pt x="13286" y="1167"/>
                    <a:pt x="12118" y="1788"/>
                    <a:pt x="11098" y="2340"/>
                  </a:cubicBezTo>
                  <a:cubicBezTo>
                    <a:pt x="11347" y="1968"/>
                    <a:pt x="11565" y="1514"/>
                    <a:pt x="11530" y="1094"/>
                  </a:cubicBezTo>
                  <a:cubicBezTo>
                    <a:pt x="11507" y="831"/>
                    <a:pt x="11385" y="611"/>
                    <a:pt x="11176" y="459"/>
                  </a:cubicBezTo>
                  <a:cubicBezTo>
                    <a:pt x="11085" y="393"/>
                    <a:pt x="10988" y="362"/>
                    <a:pt x="10885" y="362"/>
                  </a:cubicBezTo>
                  <a:cubicBezTo>
                    <a:pt x="10437" y="362"/>
                    <a:pt x="9872" y="942"/>
                    <a:pt x="9143" y="1692"/>
                  </a:cubicBezTo>
                  <a:cubicBezTo>
                    <a:pt x="8651" y="2199"/>
                    <a:pt x="7826" y="3028"/>
                    <a:pt x="7534" y="3028"/>
                  </a:cubicBezTo>
                  <a:cubicBezTo>
                    <a:pt x="7529" y="3028"/>
                    <a:pt x="7524" y="3027"/>
                    <a:pt x="7519" y="3027"/>
                  </a:cubicBezTo>
                  <a:cubicBezTo>
                    <a:pt x="7102" y="2964"/>
                    <a:pt x="6820" y="2474"/>
                    <a:pt x="6494" y="1907"/>
                  </a:cubicBezTo>
                  <a:cubicBezTo>
                    <a:pt x="6291" y="1553"/>
                    <a:pt x="6081" y="1188"/>
                    <a:pt x="5805" y="866"/>
                  </a:cubicBezTo>
                  <a:cubicBezTo>
                    <a:pt x="5537" y="554"/>
                    <a:pt x="5251" y="395"/>
                    <a:pt x="4945" y="395"/>
                  </a:cubicBezTo>
                  <a:cubicBezTo>
                    <a:pt x="4924" y="395"/>
                    <a:pt x="4903" y="396"/>
                    <a:pt x="4883" y="397"/>
                  </a:cubicBezTo>
                  <a:cubicBezTo>
                    <a:pt x="4391" y="430"/>
                    <a:pt x="4096" y="866"/>
                    <a:pt x="4064" y="915"/>
                  </a:cubicBezTo>
                  <a:cubicBezTo>
                    <a:pt x="4009" y="1001"/>
                    <a:pt x="4003" y="1110"/>
                    <a:pt x="4050" y="1201"/>
                  </a:cubicBezTo>
                  <a:cubicBezTo>
                    <a:pt x="4522" y="2113"/>
                    <a:pt x="4785" y="3116"/>
                    <a:pt x="4591" y="3264"/>
                  </a:cubicBezTo>
                  <a:cubicBezTo>
                    <a:pt x="4551" y="3295"/>
                    <a:pt x="4517" y="3310"/>
                    <a:pt x="4475" y="3310"/>
                  </a:cubicBezTo>
                  <a:cubicBezTo>
                    <a:pt x="4465" y="3310"/>
                    <a:pt x="4455" y="3309"/>
                    <a:pt x="4444" y="3307"/>
                  </a:cubicBezTo>
                  <a:cubicBezTo>
                    <a:pt x="4029" y="3242"/>
                    <a:pt x="3310" y="2195"/>
                    <a:pt x="2835" y="1504"/>
                  </a:cubicBezTo>
                  <a:cubicBezTo>
                    <a:pt x="2499" y="1016"/>
                    <a:pt x="2116" y="758"/>
                    <a:pt x="1696" y="739"/>
                  </a:cubicBezTo>
                  <a:cubicBezTo>
                    <a:pt x="1679" y="738"/>
                    <a:pt x="1662" y="737"/>
                    <a:pt x="1645" y="737"/>
                  </a:cubicBezTo>
                  <a:cubicBezTo>
                    <a:pt x="1076" y="737"/>
                    <a:pt x="680" y="1201"/>
                    <a:pt x="664" y="1221"/>
                  </a:cubicBezTo>
                  <a:cubicBezTo>
                    <a:pt x="589" y="1311"/>
                    <a:pt x="577" y="1439"/>
                    <a:pt x="633" y="1542"/>
                  </a:cubicBezTo>
                  <a:lnTo>
                    <a:pt x="1689" y="3455"/>
                  </a:lnTo>
                  <a:cubicBezTo>
                    <a:pt x="1192" y="3876"/>
                    <a:pt x="0" y="5073"/>
                    <a:pt x="544" y="6504"/>
                  </a:cubicBezTo>
                  <a:cubicBezTo>
                    <a:pt x="588" y="6618"/>
                    <a:pt x="695" y="6688"/>
                    <a:pt x="810" y="6688"/>
                  </a:cubicBezTo>
                  <a:cubicBezTo>
                    <a:pt x="844" y="6688"/>
                    <a:pt x="879" y="6682"/>
                    <a:pt x="913" y="6669"/>
                  </a:cubicBezTo>
                  <a:cubicBezTo>
                    <a:pt x="1059" y="6613"/>
                    <a:pt x="1133" y="6448"/>
                    <a:pt x="1078" y="6301"/>
                  </a:cubicBezTo>
                  <a:cubicBezTo>
                    <a:pt x="571" y="4965"/>
                    <a:pt x="2204" y="3774"/>
                    <a:pt x="2221" y="3762"/>
                  </a:cubicBezTo>
                  <a:cubicBezTo>
                    <a:pt x="2339" y="3677"/>
                    <a:pt x="2375" y="3518"/>
                    <a:pt x="2305" y="3391"/>
                  </a:cubicBezTo>
                  <a:lnTo>
                    <a:pt x="1241" y="1463"/>
                  </a:lnTo>
                  <a:cubicBezTo>
                    <a:pt x="1339" y="1389"/>
                    <a:pt x="1483" y="1309"/>
                    <a:pt x="1641" y="1309"/>
                  </a:cubicBezTo>
                  <a:cubicBezTo>
                    <a:pt x="1652" y="1309"/>
                    <a:pt x="1663" y="1310"/>
                    <a:pt x="1674" y="1310"/>
                  </a:cubicBezTo>
                  <a:cubicBezTo>
                    <a:pt x="1904" y="1322"/>
                    <a:pt x="2137" y="1496"/>
                    <a:pt x="2365" y="1828"/>
                  </a:cubicBezTo>
                  <a:cubicBezTo>
                    <a:pt x="3145" y="2964"/>
                    <a:pt x="3746" y="3776"/>
                    <a:pt x="4355" y="3872"/>
                  </a:cubicBezTo>
                  <a:cubicBezTo>
                    <a:pt x="4396" y="3878"/>
                    <a:pt x="4437" y="3882"/>
                    <a:pt x="4477" y="3882"/>
                  </a:cubicBezTo>
                  <a:cubicBezTo>
                    <a:pt x="4643" y="3882"/>
                    <a:pt x="4801" y="3825"/>
                    <a:pt x="4941" y="3717"/>
                  </a:cubicBezTo>
                  <a:cubicBezTo>
                    <a:pt x="5576" y="3227"/>
                    <a:pt x="4962" y="1763"/>
                    <a:pt x="4645" y="1111"/>
                  </a:cubicBezTo>
                  <a:cubicBezTo>
                    <a:pt x="4715" y="1044"/>
                    <a:pt x="4815" y="974"/>
                    <a:pt x="4922" y="967"/>
                  </a:cubicBezTo>
                  <a:cubicBezTo>
                    <a:pt x="4923" y="967"/>
                    <a:pt x="4925" y="967"/>
                    <a:pt x="4926" y="967"/>
                  </a:cubicBezTo>
                  <a:cubicBezTo>
                    <a:pt x="5105" y="967"/>
                    <a:pt x="5262" y="1110"/>
                    <a:pt x="5372" y="1239"/>
                  </a:cubicBezTo>
                  <a:cubicBezTo>
                    <a:pt x="5613" y="1520"/>
                    <a:pt x="5810" y="1862"/>
                    <a:pt x="6000" y="2193"/>
                  </a:cubicBezTo>
                  <a:cubicBezTo>
                    <a:pt x="6367" y="2829"/>
                    <a:pt x="6745" y="3488"/>
                    <a:pt x="7434" y="3592"/>
                  </a:cubicBezTo>
                  <a:cubicBezTo>
                    <a:pt x="7467" y="3597"/>
                    <a:pt x="7500" y="3600"/>
                    <a:pt x="7534" y="3600"/>
                  </a:cubicBezTo>
                  <a:cubicBezTo>
                    <a:pt x="8045" y="3600"/>
                    <a:pt x="8651" y="3018"/>
                    <a:pt x="9553" y="2091"/>
                  </a:cubicBezTo>
                  <a:cubicBezTo>
                    <a:pt x="9969" y="1663"/>
                    <a:pt x="10667" y="945"/>
                    <a:pt x="10840" y="921"/>
                  </a:cubicBezTo>
                  <a:cubicBezTo>
                    <a:pt x="10915" y="977"/>
                    <a:pt x="10953" y="1044"/>
                    <a:pt x="10961" y="1143"/>
                  </a:cubicBezTo>
                  <a:cubicBezTo>
                    <a:pt x="10991" y="1492"/>
                    <a:pt x="10653" y="2095"/>
                    <a:pt x="10121" y="2643"/>
                  </a:cubicBezTo>
                  <a:cubicBezTo>
                    <a:pt x="9802" y="2970"/>
                    <a:pt x="9547" y="3172"/>
                    <a:pt x="9370" y="3290"/>
                  </a:cubicBezTo>
                  <a:cubicBezTo>
                    <a:pt x="9177" y="3398"/>
                    <a:pt x="9062" y="3462"/>
                    <a:pt x="9056" y="3465"/>
                  </a:cubicBezTo>
                  <a:cubicBezTo>
                    <a:pt x="8927" y="3538"/>
                    <a:pt x="8875" y="3697"/>
                    <a:pt x="8936" y="3831"/>
                  </a:cubicBezTo>
                  <a:cubicBezTo>
                    <a:pt x="8983" y="3936"/>
                    <a:pt x="9087" y="3999"/>
                    <a:pt x="9196" y="3999"/>
                  </a:cubicBezTo>
                  <a:cubicBezTo>
                    <a:pt x="9227" y="3999"/>
                    <a:pt x="9259" y="3994"/>
                    <a:pt x="9290" y="3984"/>
                  </a:cubicBezTo>
                  <a:cubicBezTo>
                    <a:pt x="9315" y="3975"/>
                    <a:pt x="9450" y="3924"/>
                    <a:pt x="9674" y="3774"/>
                  </a:cubicBezTo>
                  <a:cubicBezTo>
                    <a:pt x="10573" y="3276"/>
                    <a:pt x="13032" y="1920"/>
                    <a:pt x="14277" y="1332"/>
                  </a:cubicBezTo>
                  <a:cubicBezTo>
                    <a:pt x="14494" y="1230"/>
                    <a:pt x="14692" y="1133"/>
                    <a:pt x="14874" y="1045"/>
                  </a:cubicBezTo>
                  <a:cubicBezTo>
                    <a:pt x="15389" y="794"/>
                    <a:pt x="15842" y="571"/>
                    <a:pt x="16062" y="571"/>
                  </a:cubicBezTo>
                  <a:cubicBezTo>
                    <a:pt x="16092" y="571"/>
                    <a:pt x="16118" y="575"/>
                    <a:pt x="16139" y="584"/>
                  </a:cubicBezTo>
                  <a:cubicBezTo>
                    <a:pt x="16213" y="615"/>
                    <a:pt x="16272" y="745"/>
                    <a:pt x="16307" y="849"/>
                  </a:cubicBezTo>
                  <a:cubicBezTo>
                    <a:pt x="16463" y="1293"/>
                    <a:pt x="13333" y="2611"/>
                    <a:pt x="12305" y="3043"/>
                  </a:cubicBezTo>
                  <a:cubicBezTo>
                    <a:pt x="11862" y="3229"/>
                    <a:pt x="11443" y="3406"/>
                    <a:pt x="11079" y="3567"/>
                  </a:cubicBezTo>
                  <a:cubicBezTo>
                    <a:pt x="10312" y="3909"/>
                    <a:pt x="9285" y="4397"/>
                    <a:pt x="8196" y="4913"/>
                  </a:cubicBezTo>
                  <a:cubicBezTo>
                    <a:pt x="6462" y="5737"/>
                    <a:pt x="4669" y="6588"/>
                    <a:pt x="3718" y="6949"/>
                  </a:cubicBezTo>
                  <a:cubicBezTo>
                    <a:pt x="2251" y="7506"/>
                    <a:pt x="1685" y="7532"/>
                    <a:pt x="1683" y="7532"/>
                  </a:cubicBezTo>
                  <a:cubicBezTo>
                    <a:pt x="1526" y="7533"/>
                    <a:pt x="1398" y="7661"/>
                    <a:pt x="1400" y="7819"/>
                  </a:cubicBezTo>
                  <a:cubicBezTo>
                    <a:pt x="1401" y="7976"/>
                    <a:pt x="1529" y="8103"/>
                    <a:pt x="1686" y="8103"/>
                  </a:cubicBezTo>
                  <a:cubicBezTo>
                    <a:pt x="1686" y="8103"/>
                    <a:pt x="1687" y="8103"/>
                    <a:pt x="1688" y="8103"/>
                  </a:cubicBezTo>
                  <a:lnTo>
                    <a:pt x="1690" y="8103"/>
                  </a:lnTo>
                  <a:cubicBezTo>
                    <a:pt x="1754" y="8102"/>
                    <a:pt x="2356" y="8077"/>
                    <a:pt x="3920" y="7483"/>
                  </a:cubicBezTo>
                  <a:cubicBezTo>
                    <a:pt x="4891" y="7115"/>
                    <a:pt x="6695" y="6257"/>
                    <a:pt x="8440" y="5430"/>
                  </a:cubicBezTo>
                  <a:cubicBezTo>
                    <a:pt x="9525" y="4914"/>
                    <a:pt x="10549" y="4427"/>
                    <a:pt x="11310" y="4089"/>
                  </a:cubicBezTo>
                  <a:cubicBezTo>
                    <a:pt x="11670" y="3928"/>
                    <a:pt x="12086" y="3753"/>
                    <a:pt x="12524" y="3568"/>
                  </a:cubicBezTo>
                  <a:cubicBezTo>
                    <a:pt x="15419" y="2351"/>
                    <a:pt x="17155" y="1547"/>
                    <a:pt x="16846" y="660"/>
                  </a:cubicBezTo>
                  <a:cubicBezTo>
                    <a:pt x="16775" y="458"/>
                    <a:pt x="16648" y="175"/>
                    <a:pt x="16355" y="56"/>
                  </a:cubicBezTo>
                  <a:cubicBezTo>
                    <a:pt x="16264" y="18"/>
                    <a:pt x="16169" y="1"/>
                    <a:pt x="1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4"/>
            <p:cNvSpPr/>
            <p:nvPr/>
          </p:nvSpPr>
          <p:spPr>
            <a:xfrm>
              <a:off x="2982450" y="3325175"/>
              <a:ext cx="94225" cy="222300"/>
            </a:xfrm>
            <a:custGeom>
              <a:avLst/>
              <a:gdLst/>
              <a:ahLst/>
              <a:cxnLst/>
              <a:rect l="l" t="t" r="r" b="b"/>
              <a:pathLst>
                <a:path w="3769" h="8892" extrusionOk="0">
                  <a:moveTo>
                    <a:pt x="3185" y="0"/>
                  </a:moveTo>
                  <a:cubicBezTo>
                    <a:pt x="3151" y="0"/>
                    <a:pt x="3117" y="7"/>
                    <a:pt x="3083" y="20"/>
                  </a:cubicBezTo>
                  <a:cubicBezTo>
                    <a:pt x="2998" y="53"/>
                    <a:pt x="993" y="841"/>
                    <a:pt x="830" y="2129"/>
                  </a:cubicBezTo>
                  <a:cubicBezTo>
                    <a:pt x="750" y="2766"/>
                    <a:pt x="1118" y="3382"/>
                    <a:pt x="1926" y="3959"/>
                  </a:cubicBezTo>
                  <a:cubicBezTo>
                    <a:pt x="2782" y="4573"/>
                    <a:pt x="3172" y="5209"/>
                    <a:pt x="3086" y="5850"/>
                  </a:cubicBezTo>
                  <a:cubicBezTo>
                    <a:pt x="2963" y="6763"/>
                    <a:pt x="1833" y="7739"/>
                    <a:pt x="206" y="8339"/>
                  </a:cubicBezTo>
                  <a:cubicBezTo>
                    <a:pt x="77" y="8387"/>
                    <a:pt x="1" y="8521"/>
                    <a:pt x="25" y="8657"/>
                  </a:cubicBezTo>
                  <a:cubicBezTo>
                    <a:pt x="49" y="8793"/>
                    <a:pt x="167" y="8892"/>
                    <a:pt x="305" y="8892"/>
                  </a:cubicBezTo>
                  <a:cubicBezTo>
                    <a:pt x="308" y="8892"/>
                    <a:pt x="310" y="8892"/>
                    <a:pt x="313" y="8892"/>
                  </a:cubicBezTo>
                  <a:cubicBezTo>
                    <a:pt x="344" y="8892"/>
                    <a:pt x="375" y="8885"/>
                    <a:pt x="404" y="8874"/>
                  </a:cubicBezTo>
                  <a:cubicBezTo>
                    <a:pt x="1854" y="8339"/>
                    <a:pt x="3469" y="7284"/>
                    <a:pt x="3651" y="5926"/>
                  </a:cubicBezTo>
                  <a:cubicBezTo>
                    <a:pt x="3769" y="5058"/>
                    <a:pt x="3299" y="4241"/>
                    <a:pt x="2259" y="3495"/>
                  </a:cubicBezTo>
                  <a:cubicBezTo>
                    <a:pt x="1635" y="3049"/>
                    <a:pt x="1345" y="2614"/>
                    <a:pt x="1397" y="2201"/>
                  </a:cubicBezTo>
                  <a:cubicBezTo>
                    <a:pt x="1497" y="1412"/>
                    <a:pt x="2797" y="744"/>
                    <a:pt x="3289" y="552"/>
                  </a:cubicBezTo>
                  <a:cubicBezTo>
                    <a:pt x="3436" y="496"/>
                    <a:pt x="3509" y="331"/>
                    <a:pt x="3452" y="183"/>
                  </a:cubicBezTo>
                  <a:cubicBezTo>
                    <a:pt x="3408" y="70"/>
                    <a:pt x="3300" y="0"/>
                    <a:pt x="3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4"/>
            <p:cNvSpPr/>
            <p:nvPr/>
          </p:nvSpPr>
          <p:spPr>
            <a:xfrm>
              <a:off x="2568275" y="3292950"/>
              <a:ext cx="254925" cy="243225"/>
            </a:xfrm>
            <a:custGeom>
              <a:avLst/>
              <a:gdLst/>
              <a:ahLst/>
              <a:cxnLst/>
              <a:rect l="l" t="t" r="r" b="b"/>
              <a:pathLst>
                <a:path w="10197" h="9729" extrusionOk="0">
                  <a:moveTo>
                    <a:pt x="9880" y="0"/>
                  </a:moveTo>
                  <a:cubicBezTo>
                    <a:pt x="9749" y="0"/>
                    <a:pt x="9632" y="95"/>
                    <a:pt x="9605" y="229"/>
                  </a:cubicBezTo>
                  <a:cubicBezTo>
                    <a:pt x="9586" y="321"/>
                    <a:pt x="7686" y="9157"/>
                    <a:pt x="962" y="9157"/>
                  </a:cubicBezTo>
                  <a:cubicBezTo>
                    <a:pt x="755" y="9157"/>
                    <a:pt x="544" y="9149"/>
                    <a:pt x="328" y="9132"/>
                  </a:cubicBezTo>
                  <a:cubicBezTo>
                    <a:pt x="318" y="9131"/>
                    <a:pt x="307" y="9130"/>
                    <a:pt x="297" y="9130"/>
                  </a:cubicBezTo>
                  <a:cubicBezTo>
                    <a:pt x="150" y="9130"/>
                    <a:pt x="25" y="9242"/>
                    <a:pt x="13" y="9393"/>
                  </a:cubicBezTo>
                  <a:cubicBezTo>
                    <a:pt x="1" y="9552"/>
                    <a:pt x="123" y="9692"/>
                    <a:pt x="282" y="9700"/>
                  </a:cubicBezTo>
                  <a:cubicBezTo>
                    <a:pt x="518" y="9719"/>
                    <a:pt x="748" y="9729"/>
                    <a:pt x="973" y="9729"/>
                  </a:cubicBezTo>
                  <a:cubicBezTo>
                    <a:pt x="8146" y="9729"/>
                    <a:pt x="10144" y="441"/>
                    <a:pt x="10165" y="344"/>
                  </a:cubicBezTo>
                  <a:cubicBezTo>
                    <a:pt x="10196" y="190"/>
                    <a:pt x="10096" y="39"/>
                    <a:pt x="9942" y="7"/>
                  </a:cubicBezTo>
                  <a:cubicBezTo>
                    <a:pt x="9921" y="2"/>
                    <a:pt x="9900" y="0"/>
                    <a:pt x="9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4"/>
            <p:cNvSpPr/>
            <p:nvPr/>
          </p:nvSpPr>
          <p:spPr>
            <a:xfrm>
              <a:off x="2924475" y="3618425"/>
              <a:ext cx="95275" cy="79900"/>
            </a:xfrm>
            <a:custGeom>
              <a:avLst/>
              <a:gdLst/>
              <a:ahLst/>
              <a:cxnLst/>
              <a:rect l="l" t="t" r="r" b="b"/>
              <a:pathLst>
                <a:path w="3811" h="3196" extrusionOk="0">
                  <a:moveTo>
                    <a:pt x="1" y="3195"/>
                  </a:moveTo>
                  <a:lnTo>
                    <a:pt x="381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4"/>
            <p:cNvSpPr/>
            <p:nvPr/>
          </p:nvSpPr>
          <p:spPr>
            <a:xfrm>
              <a:off x="2914775" y="3611250"/>
              <a:ext cx="113025" cy="94200"/>
            </a:xfrm>
            <a:custGeom>
              <a:avLst/>
              <a:gdLst/>
              <a:ahLst/>
              <a:cxnLst/>
              <a:rect l="l" t="t" r="r" b="b"/>
              <a:pathLst>
                <a:path w="4521" h="3768" extrusionOk="0">
                  <a:moveTo>
                    <a:pt x="4200" y="1"/>
                  </a:moveTo>
                  <a:cubicBezTo>
                    <a:pt x="4135" y="1"/>
                    <a:pt x="4068" y="23"/>
                    <a:pt x="4015" y="69"/>
                  </a:cubicBezTo>
                  <a:lnTo>
                    <a:pt x="205" y="3263"/>
                  </a:lnTo>
                  <a:cubicBezTo>
                    <a:pt x="1" y="3435"/>
                    <a:pt x="123" y="3767"/>
                    <a:pt x="389" y="3767"/>
                  </a:cubicBezTo>
                  <a:cubicBezTo>
                    <a:pt x="456" y="3767"/>
                    <a:pt x="522" y="3743"/>
                    <a:pt x="573" y="3701"/>
                  </a:cubicBezTo>
                  <a:lnTo>
                    <a:pt x="4382" y="506"/>
                  </a:lnTo>
                  <a:cubicBezTo>
                    <a:pt x="4504" y="405"/>
                    <a:pt x="4520" y="224"/>
                    <a:pt x="4419" y="102"/>
                  </a:cubicBezTo>
                  <a:cubicBezTo>
                    <a:pt x="4362" y="35"/>
                    <a:pt x="4282" y="1"/>
                    <a:pt x="4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4"/>
            <p:cNvSpPr/>
            <p:nvPr/>
          </p:nvSpPr>
          <p:spPr>
            <a:xfrm>
              <a:off x="2606100" y="3138875"/>
              <a:ext cx="37625" cy="149400"/>
            </a:xfrm>
            <a:custGeom>
              <a:avLst/>
              <a:gdLst/>
              <a:ahLst/>
              <a:cxnLst/>
              <a:rect l="l" t="t" r="r" b="b"/>
              <a:pathLst>
                <a:path w="1505" h="5976" extrusionOk="0">
                  <a:moveTo>
                    <a:pt x="0" y="1"/>
                  </a:moveTo>
                  <a:lnTo>
                    <a:pt x="71" y="4996"/>
                  </a:lnTo>
                  <a:lnTo>
                    <a:pt x="1505" y="5976"/>
                  </a:lnTo>
                  <a:lnTo>
                    <a:pt x="1285" y="55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4"/>
            <p:cNvSpPr/>
            <p:nvPr/>
          </p:nvSpPr>
          <p:spPr>
            <a:xfrm>
              <a:off x="2598900" y="3131725"/>
              <a:ext cx="52125" cy="163700"/>
            </a:xfrm>
            <a:custGeom>
              <a:avLst/>
              <a:gdLst/>
              <a:ahLst/>
              <a:cxnLst/>
              <a:rect l="l" t="t" r="r" b="b"/>
              <a:pathLst>
                <a:path w="2085" h="6548" extrusionOk="0">
                  <a:moveTo>
                    <a:pt x="287" y="1"/>
                  </a:moveTo>
                  <a:cubicBezTo>
                    <a:pt x="136" y="1"/>
                    <a:pt x="0" y="124"/>
                    <a:pt x="2" y="290"/>
                  </a:cubicBezTo>
                  <a:lnTo>
                    <a:pt x="73" y="5287"/>
                  </a:lnTo>
                  <a:cubicBezTo>
                    <a:pt x="75" y="5442"/>
                    <a:pt x="222" y="5568"/>
                    <a:pt x="356" y="5568"/>
                  </a:cubicBezTo>
                  <a:cubicBezTo>
                    <a:pt x="359" y="5568"/>
                    <a:pt x="361" y="5568"/>
                    <a:pt x="363" y="5568"/>
                  </a:cubicBezTo>
                  <a:cubicBezTo>
                    <a:pt x="520" y="5566"/>
                    <a:pt x="647" y="5437"/>
                    <a:pt x="645" y="5279"/>
                  </a:cubicBezTo>
                  <a:lnTo>
                    <a:pt x="581" y="723"/>
                  </a:lnTo>
                  <a:lnTo>
                    <a:pt x="1295" y="1031"/>
                  </a:lnTo>
                  <a:lnTo>
                    <a:pt x="1507" y="6274"/>
                  </a:lnTo>
                  <a:cubicBezTo>
                    <a:pt x="1513" y="6427"/>
                    <a:pt x="1638" y="6548"/>
                    <a:pt x="1792" y="6548"/>
                  </a:cubicBezTo>
                  <a:lnTo>
                    <a:pt x="1804" y="6547"/>
                  </a:lnTo>
                  <a:cubicBezTo>
                    <a:pt x="1961" y="6541"/>
                    <a:pt x="2084" y="6407"/>
                    <a:pt x="2078" y="6250"/>
                  </a:cubicBezTo>
                  <a:lnTo>
                    <a:pt x="1858" y="827"/>
                  </a:lnTo>
                  <a:cubicBezTo>
                    <a:pt x="1854" y="717"/>
                    <a:pt x="1786" y="620"/>
                    <a:pt x="1685" y="577"/>
                  </a:cubicBezTo>
                  <a:lnTo>
                    <a:pt x="401" y="25"/>
                  </a:lnTo>
                  <a:cubicBezTo>
                    <a:pt x="363" y="8"/>
                    <a:pt x="325"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4"/>
            <p:cNvSpPr/>
            <p:nvPr/>
          </p:nvSpPr>
          <p:spPr>
            <a:xfrm>
              <a:off x="3201175" y="3152475"/>
              <a:ext cx="40825" cy="132425"/>
            </a:xfrm>
            <a:custGeom>
              <a:avLst/>
              <a:gdLst/>
              <a:ahLst/>
              <a:cxnLst/>
              <a:rect l="l" t="t" r="r" b="b"/>
              <a:pathLst>
                <a:path w="1633" h="5297" extrusionOk="0">
                  <a:moveTo>
                    <a:pt x="1138" y="0"/>
                  </a:moveTo>
                  <a:lnTo>
                    <a:pt x="0" y="301"/>
                  </a:lnTo>
                  <a:lnTo>
                    <a:pt x="71" y="5297"/>
                  </a:lnTo>
                  <a:lnTo>
                    <a:pt x="1633" y="4867"/>
                  </a:lnTo>
                  <a:lnTo>
                    <a:pt x="11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4"/>
            <p:cNvSpPr/>
            <p:nvPr/>
          </p:nvSpPr>
          <p:spPr>
            <a:xfrm>
              <a:off x="3194000" y="3145325"/>
              <a:ext cx="55500" cy="146725"/>
            </a:xfrm>
            <a:custGeom>
              <a:avLst/>
              <a:gdLst/>
              <a:ahLst/>
              <a:cxnLst/>
              <a:rect l="l" t="t" r="r" b="b"/>
              <a:pathLst>
                <a:path w="2220" h="5869" extrusionOk="0">
                  <a:moveTo>
                    <a:pt x="1425" y="1"/>
                  </a:moveTo>
                  <a:cubicBezTo>
                    <a:pt x="1401" y="1"/>
                    <a:pt x="1376" y="4"/>
                    <a:pt x="1352" y="10"/>
                  </a:cubicBezTo>
                  <a:lnTo>
                    <a:pt x="214" y="312"/>
                  </a:lnTo>
                  <a:cubicBezTo>
                    <a:pt x="88" y="345"/>
                    <a:pt x="0" y="460"/>
                    <a:pt x="2" y="592"/>
                  </a:cubicBezTo>
                  <a:lnTo>
                    <a:pt x="73" y="5587"/>
                  </a:lnTo>
                  <a:cubicBezTo>
                    <a:pt x="75" y="5744"/>
                    <a:pt x="202" y="5869"/>
                    <a:pt x="358" y="5869"/>
                  </a:cubicBezTo>
                  <a:lnTo>
                    <a:pt x="362" y="5869"/>
                  </a:lnTo>
                  <a:cubicBezTo>
                    <a:pt x="520" y="5867"/>
                    <a:pt x="646" y="5737"/>
                    <a:pt x="644" y="5580"/>
                  </a:cubicBezTo>
                  <a:lnTo>
                    <a:pt x="576" y="806"/>
                  </a:lnTo>
                  <a:lnTo>
                    <a:pt x="1175" y="648"/>
                  </a:lnTo>
                  <a:lnTo>
                    <a:pt x="1636" y="5181"/>
                  </a:lnTo>
                  <a:cubicBezTo>
                    <a:pt x="1650" y="5326"/>
                    <a:pt x="1767" y="5438"/>
                    <a:pt x="1912" y="5438"/>
                  </a:cubicBezTo>
                  <a:cubicBezTo>
                    <a:pt x="1924" y="5438"/>
                    <a:pt x="1936" y="5438"/>
                    <a:pt x="1948" y="5436"/>
                  </a:cubicBezTo>
                  <a:cubicBezTo>
                    <a:pt x="2106" y="5420"/>
                    <a:pt x="2220" y="5280"/>
                    <a:pt x="2204" y="5123"/>
                  </a:cubicBezTo>
                  <a:lnTo>
                    <a:pt x="1709" y="257"/>
                  </a:lnTo>
                  <a:cubicBezTo>
                    <a:pt x="1700" y="173"/>
                    <a:pt x="1657" y="98"/>
                    <a:pt x="1587" y="51"/>
                  </a:cubicBezTo>
                  <a:cubicBezTo>
                    <a:pt x="1539" y="18"/>
                    <a:pt x="1483" y="1"/>
                    <a:pt x="1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4"/>
            <p:cNvSpPr/>
            <p:nvPr/>
          </p:nvSpPr>
          <p:spPr>
            <a:xfrm>
              <a:off x="2834325" y="3197775"/>
              <a:ext cx="40850" cy="121700"/>
            </a:xfrm>
            <a:custGeom>
              <a:avLst/>
              <a:gdLst/>
              <a:ahLst/>
              <a:cxnLst/>
              <a:rect l="l" t="t" r="r" b="b"/>
              <a:pathLst>
                <a:path w="1634" h="4868" extrusionOk="0">
                  <a:moveTo>
                    <a:pt x="1139" y="1"/>
                  </a:moveTo>
                  <a:lnTo>
                    <a:pt x="1" y="303"/>
                  </a:lnTo>
                  <a:lnTo>
                    <a:pt x="150" y="4766"/>
                  </a:lnTo>
                  <a:lnTo>
                    <a:pt x="1634" y="4868"/>
                  </a:lnTo>
                  <a:lnTo>
                    <a:pt x="11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4"/>
            <p:cNvSpPr/>
            <p:nvPr/>
          </p:nvSpPr>
          <p:spPr>
            <a:xfrm>
              <a:off x="2827125" y="3190650"/>
              <a:ext cx="55550" cy="135975"/>
            </a:xfrm>
            <a:custGeom>
              <a:avLst/>
              <a:gdLst/>
              <a:ahLst/>
              <a:cxnLst/>
              <a:rect l="l" t="t" r="r" b="b"/>
              <a:pathLst>
                <a:path w="2222" h="5439" extrusionOk="0">
                  <a:moveTo>
                    <a:pt x="1429" y="1"/>
                  </a:moveTo>
                  <a:cubicBezTo>
                    <a:pt x="1404" y="1"/>
                    <a:pt x="1379" y="4"/>
                    <a:pt x="1354" y="11"/>
                  </a:cubicBezTo>
                  <a:lnTo>
                    <a:pt x="217" y="312"/>
                  </a:lnTo>
                  <a:cubicBezTo>
                    <a:pt x="88" y="345"/>
                    <a:pt x="1" y="464"/>
                    <a:pt x="5" y="598"/>
                  </a:cubicBezTo>
                  <a:lnTo>
                    <a:pt x="154" y="5059"/>
                  </a:lnTo>
                  <a:cubicBezTo>
                    <a:pt x="158" y="5214"/>
                    <a:pt x="298" y="5335"/>
                    <a:pt x="441" y="5335"/>
                  </a:cubicBezTo>
                  <a:cubicBezTo>
                    <a:pt x="444" y="5335"/>
                    <a:pt x="446" y="5335"/>
                    <a:pt x="449" y="5335"/>
                  </a:cubicBezTo>
                  <a:cubicBezTo>
                    <a:pt x="606" y="5330"/>
                    <a:pt x="729" y="5198"/>
                    <a:pt x="724" y="5041"/>
                  </a:cubicBezTo>
                  <a:lnTo>
                    <a:pt x="584" y="805"/>
                  </a:lnTo>
                  <a:lnTo>
                    <a:pt x="1177" y="648"/>
                  </a:lnTo>
                  <a:lnTo>
                    <a:pt x="1638" y="5182"/>
                  </a:lnTo>
                  <a:cubicBezTo>
                    <a:pt x="1652" y="5328"/>
                    <a:pt x="1775" y="5438"/>
                    <a:pt x="1922" y="5439"/>
                  </a:cubicBezTo>
                  <a:cubicBezTo>
                    <a:pt x="1932" y="5439"/>
                    <a:pt x="1941" y="5438"/>
                    <a:pt x="1951" y="5436"/>
                  </a:cubicBezTo>
                  <a:cubicBezTo>
                    <a:pt x="2108" y="5420"/>
                    <a:pt x="2222" y="5281"/>
                    <a:pt x="2207" y="5123"/>
                  </a:cubicBezTo>
                  <a:lnTo>
                    <a:pt x="1712" y="257"/>
                  </a:lnTo>
                  <a:cubicBezTo>
                    <a:pt x="1697" y="108"/>
                    <a:pt x="1571" y="1"/>
                    <a:pt x="1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4"/>
            <p:cNvSpPr/>
            <p:nvPr/>
          </p:nvSpPr>
          <p:spPr>
            <a:xfrm>
              <a:off x="2533925" y="2094650"/>
              <a:ext cx="827175" cy="1119875"/>
            </a:xfrm>
            <a:custGeom>
              <a:avLst/>
              <a:gdLst/>
              <a:ahLst/>
              <a:cxnLst/>
              <a:rect l="l" t="t" r="r" b="b"/>
              <a:pathLst>
                <a:path w="33087" h="44795" extrusionOk="0">
                  <a:moveTo>
                    <a:pt x="16422" y="1"/>
                  </a:moveTo>
                  <a:cubicBezTo>
                    <a:pt x="14570" y="1"/>
                    <a:pt x="13104" y="274"/>
                    <a:pt x="13104" y="274"/>
                  </a:cubicBezTo>
                  <a:cubicBezTo>
                    <a:pt x="13104" y="274"/>
                    <a:pt x="116" y="3883"/>
                    <a:pt x="132" y="5024"/>
                  </a:cubicBezTo>
                  <a:cubicBezTo>
                    <a:pt x="149" y="6167"/>
                    <a:pt x="1" y="36148"/>
                    <a:pt x="36" y="38621"/>
                  </a:cubicBezTo>
                  <a:cubicBezTo>
                    <a:pt x="70" y="41096"/>
                    <a:pt x="3426" y="42857"/>
                    <a:pt x="7916" y="44030"/>
                  </a:cubicBezTo>
                  <a:cubicBezTo>
                    <a:pt x="9998" y="44574"/>
                    <a:pt x="13345" y="44794"/>
                    <a:pt x="16553" y="44794"/>
                  </a:cubicBezTo>
                  <a:cubicBezTo>
                    <a:pt x="20261" y="44794"/>
                    <a:pt x="23784" y="44501"/>
                    <a:pt x="24952" y="44076"/>
                  </a:cubicBezTo>
                  <a:cubicBezTo>
                    <a:pt x="27130" y="43283"/>
                    <a:pt x="30069" y="42481"/>
                    <a:pt x="30430" y="41048"/>
                  </a:cubicBezTo>
                  <a:cubicBezTo>
                    <a:pt x="30790" y="39615"/>
                    <a:pt x="30592" y="25532"/>
                    <a:pt x="30653" y="23152"/>
                  </a:cubicBezTo>
                  <a:cubicBezTo>
                    <a:pt x="30715" y="20773"/>
                    <a:pt x="33087" y="13505"/>
                    <a:pt x="32288" y="10852"/>
                  </a:cubicBezTo>
                  <a:cubicBezTo>
                    <a:pt x="31489" y="8199"/>
                    <a:pt x="29936" y="6032"/>
                    <a:pt x="28303" y="5008"/>
                  </a:cubicBezTo>
                  <a:cubicBezTo>
                    <a:pt x="26670" y="3984"/>
                    <a:pt x="22345" y="904"/>
                    <a:pt x="19386" y="280"/>
                  </a:cubicBezTo>
                  <a:cubicBezTo>
                    <a:pt x="18392" y="71"/>
                    <a:pt x="17358" y="1"/>
                    <a:pt x="1642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4"/>
            <p:cNvSpPr/>
            <p:nvPr/>
          </p:nvSpPr>
          <p:spPr>
            <a:xfrm>
              <a:off x="2527125" y="2087475"/>
              <a:ext cx="834075" cy="1134075"/>
            </a:xfrm>
            <a:custGeom>
              <a:avLst/>
              <a:gdLst/>
              <a:ahLst/>
              <a:cxnLst/>
              <a:rect l="l" t="t" r="r" b="b"/>
              <a:pathLst>
                <a:path w="33363" h="45363" extrusionOk="0">
                  <a:moveTo>
                    <a:pt x="16701" y="574"/>
                  </a:moveTo>
                  <a:cubicBezTo>
                    <a:pt x="17620" y="574"/>
                    <a:pt x="18632" y="642"/>
                    <a:pt x="19599" y="846"/>
                  </a:cubicBezTo>
                  <a:cubicBezTo>
                    <a:pt x="22041" y="1362"/>
                    <a:pt x="25438" y="3587"/>
                    <a:pt x="27466" y="4917"/>
                  </a:cubicBezTo>
                  <a:cubicBezTo>
                    <a:pt x="27842" y="5162"/>
                    <a:pt x="28167" y="5375"/>
                    <a:pt x="28423" y="5537"/>
                  </a:cubicBezTo>
                  <a:cubicBezTo>
                    <a:pt x="30059" y="6563"/>
                    <a:pt x="31540" y="8741"/>
                    <a:pt x="32286" y="11222"/>
                  </a:cubicBezTo>
                  <a:cubicBezTo>
                    <a:pt x="32772" y="12835"/>
                    <a:pt x="31995" y="16408"/>
                    <a:pt x="31371" y="19278"/>
                  </a:cubicBezTo>
                  <a:cubicBezTo>
                    <a:pt x="30991" y="21026"/>
                    <a:pt x="30663" y="22536"/>
                    <a:pt x="30640" y="23433"/>
                  </a:cubicBezTo>
                  <a:cubicBezTo>
                    <a:pt x="30621" y="24156"/>
                    <a:pt x="30626" y="25912"/>
                    <a:pt x="30632" y="28135"/>
                  </a:cubicBezTo>
                  <a:cubicBezTo>
                    <a:pt x="30646" y="32979"/>
                    <a:pt x="30668" y="40301"/>
                    <a:pt x="30425" y="41265"/>
                  </a:cubicBezTo>
                  <a:cubicBezTo>
                    <a:pt x="30153" y="42345"/>
                    <a:pt x="27999" y="43093"/>
                    <a:pt x="26098" y="43753"/>
                  </a:cubicBezTo>
                  <a:cubicBezTo>
                    <a:pt x="25765" y="43868"/>
                    <a:pt x="25438" y="43982"/>
                    <a:pt x="25127" y="44095"/>
                  </a:cubicBezTo>
                  <a:cubicBezTo>
                    <a:pt x="24024" y="44497"/>
                    <a:pt x="20479" y="44803"/>
                    <a:pt x="16736" y="44803"/>
                  </a:cubicBezTo>
                  <a:cubicBezTo>
                    <a:pt x="13616" y="44803"/>
                    <a:pt x="10358" y="44590"/>
                    <a:pt x="8260" y="44042"/>
                  </a:cubicBezTo>
                  <a:cubicBezTo>
                    <a:pt x="4782" y="43132"/>
                    <a:pt x="629" y="41503"/>
                    <a:pt x="592" y="38905"/>
                  </a:cubicBezTo>
                  <a:cubicBezTo>
                    <a:pt x="572" y="37435"/>
                    <a:pt x="616" y="26188"/>
                    <a:pt x="652" y="17150"/>
                  </a:cubicBezTo>
                  <a:cubicBezTo>
                    <a:pt x="676" y="11045"/>
                    <a:pt x="698" y="5773"/>
                    <a:pt x="684" y="5347"/>
                  </a:cubicBezTo>
                  <a:cubicBezTo>
                    <a:pt x="1013" y="4654"/>
                    <a:pt x="7426" y="2511"/>
                    <a:pt x="13440" y="839"/>
                  </a:cubicBezTo>
                  <a:cubicBezTo>
                    <a:pt x="13581" y="814"/>
                    <a:pt x="14976" y="574"/>
                    <a:pt x="16701" y="574"/>
                  </a:cubicBezTo>
                  <a:close/>
                  <a:moveTo>
                    <a:pt x="16682" y="1"/>
                  </a:moveTo>
                  <a:cubicBezTo>
                    <a:pt x="14858" y="1"/>
                    <a:pt x="13415" y="264"/>
                    <a:pt x="13324" y="280"/>
                  </a:cubicBezTo>
                  <a:cubicBezTo>
                    <a:pt x="13316" y="282"/>
                    <a:pt x="13308" y="283"/>
                    <a:pt x="13300" y="285"/>
                  </a:cubicBezTo>
                  <a:cubicBezTo>
                    <a:pt x="8370" y="1656"/>
                    <a:pt x="102" y="4131"/>
                    <a:pt x="119" y="5316"/>
                  </a:cubicBezTo>
                  <a:cubicBezTo>
                    <a:pt x="126" y="5776"/>
                    <a:pt x="105" y="11046"/>
                    <a:pt x="81" y="17148"/>
                  </a:cubicBezTo>
                  <a:cubicBezTo>
                    <a:pt x="46" y="26189"/>
                    <a:pt x="1" y="37439"/>
                    <a:pt x="22" y="38914"/>
                  </a:cubicBezTo>
                  <a:cubicBezTo>
                    <a:pt x="55" y="41287"/>
                    <a:pt x="2779" y="43198"/>
                    <a:pt x="8115" y="44594"/>
                  </a:cubicBezTo>
                  <a:cubicBezTo>
                    <a:pt x="10195" y="45138"/>
                    <a:pt x="13607" y="45363"/>
                    <a:pt x="16880" y="45363"/>
                  </a:cubicBezTo>
                  <a:cubicBezTo>
                    <a:pt x="20579" y="45363"/>
                    <a:pt x="24103" y="45075"/>
                    <a:pt x="25322" y="44632"/>
                  </a:cubicBezTo>
                  <a:cubicBezTo>
                    <a:pt x="25630" y="44519"/>
                    <a:pt x="25954" y="44407"/>
                    <a:pt x="26285" y="44292"/>
                  </a:cubicBezTo>
                  <a:cubicBezTo>
                    <a:pt x="28422" y="43550"/>
                    <a:pt x="30631" y="42784"/>
                    <a:pt x="30978" y="41406"/>
                  </a:cubicBezTo>
                  <a:cubicBezTo>
                    <a:pt x="31239" y="40372"/>
                    <a:pt x="31218" y="33298"/>
                    <a:pt x="31203" y="28134"/>
                  </a:cubicBezTo>
                  <a:cubicBezTo>
                    <a:pt x="31198" y="25916"/>
                    <a:pt x="31192" y="24163"/>
                    <a:pt x="31211" y="23448"/>
                  </a:cubicBezTo>
                  <a:cubicBezTo>
                    <a:pt x="31232" y="22606"/>
                    <a:pt x="31570" y="21048"/>
                    <a:pt x="31929" y="19400"/>
                  </a:cubicBezTo>
                  <a:cubicBezTo>
                    <a:pt x="32601" y="16312"/>
                    <a:pt x="33362" y="12813"/>
                    <a:pt x="32834" y="11058"/>
                  </a:cubicBezTo>
                  <a:cubicBezTo>
                    <a:pt x="32049" y="8451"/>
                    <a:pt x="30475" y="6150"/>
                    <a:pt x="28728" y="5054"/>
                  </a:cubicBezTo>
                  <a:cubicBezTo>
                    <a:pt x="28473" y="4894"/>
                    <a:pt x="28151" y="4683"/>
                    <a:pt x="27780" y="4441"/>
                  </a:cubicBezTo>
                  <a:cubicBezTo>
                    <a:pt x="25716" y="3088"/>
                    <a:pt x="22263" y="826"/>
                    <a:pt x="19716" y="289"/>
                  </a:cubicBezTo>
                  <a:cubicBezTo>
                    <a:pt x="18693" y="73"/>
                    <a:pt x="17636" y="1"/>
                    <a:pt x="16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4"/>
            <p:cNvSpPr/>
            <p:nvPr/>
          </p:nvSpPr>
          <p:spPr>
            <a:xfrm>
              <a:off x="3086125" y="2295675"/>
              <a:ext cx="88675" cy="883775"/>
            </a:xfrm>
            <a:custGeom>
              <a:avLst/>
              <a:gdLst/>
              <a:ahLst/>
              <a:cxnLst/>
              <a:rect l="l" t="t" r="r" b="b"/>
              <a:pathLst>
                <a:path w="3547" h="35351" extrusionOk="0">
                  <a:moveTo>
                    <a:pt x="310" y="1"/>
                  </a:moveTo>
                  <a:cubicBezTo>
                    <a:pt x="293" y="1"/>
                    <a:pt x="276" y="2"/>
                    <a:pt x="259" y="6"/>
                  </a:cubicBezTo>
                  <a:cubicBezTo>
                    <a:pt x="103" y="33"/>
                    <a:pt x="0" y="182"/>
                    <a:pt x="28" y="337"/>
                  </a:cubicBezTo>
                  <a:cubicBezTo>
                    <a:pt x="45" y="427"/>
                    <a:pt x="1652" y="9427"/>
                    <a:pt x="892" y="13702"/>
                  </a:cubicBezTo>
                  <a:cubicBezTo>
                    <a:pt x="358" y="16705"/>
                    <a:pt x="897" y="26699"/>
                    <a:pt x="1443" y="28756"/>
                  </a:cubicBezTo>
                  <a:cubicBezTo>
                    <a:pt x="2137" y="31377"/>
                    <a:pt x="2306" y="34433"/>
                    <a:pt x="1369" y="34800"/>
                  </a:cubicBezTo>
                  <a:cubicBezTo>
                    <a:pt x="1241" y="34850"/>
                    <a:pt x="1166" y="34983"/>
                    <a:pt x="1192" y="35119"/>
                  </a:cubicBezTo>
                  <a:cubicBezTo>
                    <a:pt x="1217" y="35253"/>
                    <a:pt x="1334" y="35351"/>
                    <a:pt x="1471" y="35351"/>
                  </a:cubicBezTo>
                  <a:cubicBezTo>
                    <a:pt x="1472" y="35351"/>
                    <a:pt x="1472" y="35351"/>
                    <a:pt x="1473" y="35351"/>
                  </a:cubicBezTo>
                  <a:cubicBezTo>
                    <a:pt x="1508" y="35351"/>
                    <a:pt x="1544" y="35344"/>
                    <a:pt x="1577" y="35331"/>
                  </a:cubicBezTo>
                  <a:cubicBezTo>
                    <a:pt x="3546" y="34561"/>
                    <a:pt x="2010" y="28669"/>
                    <a:pt x="1995" y="28610"/>
                  </a:cubicBezTo>
                  <a:cubicBezTo>
                    <a:pt x="1458" y="26587"/>
                    <a:pt x="929" y="16757"/>
                    <a:pt x="1454" y="13802"/>
                  </a:cubicBezTo>
                  <a:cubicBezTo>
                    <a:pt x="2231" y="9427"/>
                    <a:pt x="658" y="609"/>
                    <a:pt x="590" y="236"/>
                  </a:cubicBezTo>
                  <a:cubicBezTo>
                    <a:pt x="565" y="98"/>
                    <a:pt x="445" y="1"/>
                    <a:pt x="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4"/>
            <p:cNvSpPr/>
            <p:nvPr/>
          </p:nvSpPr>
          <p:spPr>
            <a:xfrm>
              <a:off x="2805025" y="1952550"/>
              <a:ext cx="390350" cy="379525"/>
            </a:xfrm>
            <a:custGeom>
              <a:avLst/>
              <a:gdLst/>
              <a:ahLst/>
              <a:cxnLst/>
              <a:rect l="l" t="t" r="r" b="b"/>
              <a:pathLst>
                <a:path w="15614" h="15181" extrusionOk="0">
                  <a:moveTo>
                    <a:pt x="7579" y="0"/>
                  </a:moveTo>
                  <a:cubicBezTo>
                    <a:pt x="7504" y="0"/>
                    <a:pt x="7437" y="7"/>
                    <a:pt x="7377" y="21"/>
                  </a:cubicBezTo>
                  <a:cubicBezTo>
                    <a:pt x="6243" y="280"/>
                    <a:pt x="5116" y="946"/>
                    <a:pt x="5116" y="946"/>
                  </a:cubicBezTo>
                  <a:cubicBezTo>
                    <a:pt x="5116" y="946"/>
                    <a:pt x="5091" y="945"/>
                    <a:pt x="5048" y="945"/>
                  </a:cubicBezTo>
                  <a:cubicBezTo>
                    <a:pt x="4754" y="945"/>
                    <a:pt x="3591" y="991"/>
                    <a:pt x="3178" y="1705"/>
                  </a:cubicBezTo>
                  <a:cubicBezTo>
                    <a:pt x="2701" y="2523"/>
                    <a:pt x="1" y="6784"/>
                    <a:pt x="1" y="6784"/>
                  </a:cubicBezTo>
                  <a:lnTo>
                    <a:pt x="3530" y="15181"/>
                  </a:lnTo>
                  <a:lnTo>
                    <a:pt x="7619" y="11387"/>
                  </a:lnTo>
                  <a:lnTo>
                    <a:pt x="11553" y="14011"/>
                  </a:lnTo>
                  <a:lnTo>
                    <a:pt x="13128" y="10497"/>
                  </a:lnTo>
                  <a:lnTo>
                    <a:pt x="15613" y="13955"/>
                  </a:lnTo>
                  <a:cubicBezTo>
                    <a:pt x="15613" y="13955"/>
                    <a:pt x="14365" y="6094"/>
                    <a:pt x="13525" y="4076"/>
                  </a:cubicBezTo>
                  <a:cubicBezTo>
                    <a:pt x="12729" y="2163"/>
                    <a:pt x="8938" y="0"/>
                    <a:pt x="757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4"/>
            <p:cNvSpPr/>
            <p:nvPr/>
          </p:nvSpPr>
          <p:spPr>
            <a:xfrm>
              <a:off x="2797525" y="1945450"/>
              <a:ext cx="405400" cy="393750"/>
            </a:xfrm>
            <a:custGeom>
              <a:avLst/>
              <a:gdLst/>
              <a:ahLst/>
              <a:cxnLst/>
              <a:rect l="l" t="t" r="r" b="b"/>
              <a:pathLst>
                <a:path w="16216" h="15750" extrusionOk="0">
                  <a:moveTo>
                    <a:pt x="7882" y="568"/>
                  </a:moveTo>
                  <a:cubicBezTo>
                    <a:pt x="9019" y="568"/>
                    <a:pt x="12793" y="2625"/>
                    <a:pt x="13561" y="4469"/>
                  </a:cubicBezTo>
                  <a:cubicBezTo>
                    <a:pt x="14183" y="5961"/>
                    <a:pt x="15047" y="10803"/>
                    <a:pt x="15433" y="13080"/>
                  </a:cubicBezTo>
                  <a:lnTo>
                    <a:pt x="13660" y="10614"/>
                  </a:lnTo>
                  <a:cubicBezTo>
                    <a:pt x="13605" y="10539"/>
                    <a:pt x="13519" y="10495"/>
                    <a:pt x="13427" y="10495"/>
                  </a:cubicBezTo>
                  <a:cubicBezTo>
                    <a:pt x="13417" y="10495"/>
                    <a:pt x="13408" y="10496"/>
                    <a:pt x="13399" y="10497"/>
                  </a:cubicBezTo>
                  <a:cubicBezTo>
                    <a:pt x="13298" y="10506"/>
                    <a:pt x="13210" y="10571"/>
                    <a:pt x="13168" y="10663"/>
                  </a:cubicBezTo>
                  <a:lnTo>
                    <a:pt x="11731" y="13870"/>
                  </a:lnTo>
                  <a:lnTo>
                    <a:pt x="8077" y="11434"/>
                  </a:lnTo>
                  <a:cubicBezTo>
                    <a:pt x="8029" y="11401"/>
                    <a:pt x="7973" y="11385"/>
                    <a:pt x="7918" y="11385"/>
                  </a:cubicBezTo>
                  <a:cubicBezTo>
                    <a:pt x="7848" y="11385"/>
                    <a:pt x="7778" y="11411"/>
                    <a:pt x="7724" y="11461"/>
                  </a:cubicBezTo>
                  <a:lnTo>
                    <a:pt x="3935" y="14978"/>
                  </a:lnTo>
                  <a:lnTo>
                    <a:pt x="622" y="7095"/>
                  </a:lnTo>
                  <a:cubicBezTo>
                    <a:pt x="1080" y="6370"/>
                    <a:pt x="3292" y="2876"/>
                    <a:pt x="3724" y="2131"/>
                  </a:cubicBezTo>
                  <a:cubicBezTo>
                    <a:pt x="4024" y="1616"/>
                    <a:pt x="4935" y="1514"/>
                    <a:pt x="5337" y="1514"/>
                  </a:cubicBezTo>
                  <a:cubicBezTo>
                    <a:pt x="5361" y="1514"/>
                    <a:pt x="5384" y="1514"/>
                    <a:pt x="5404" y="1515"/>
                  </a:cubicBezTo>
                  <a:cubicBezTo>
                    <a:pt x="5409" y="1515"/>
                    <a:pt x="5414" y="1515"/>
                    <a:pt x="5420" y="1515"/>
                  </a:cubicBezTo>
                  <a:cubicBezTo>
                    <a:pt x="5470" y="1515"/>
                    <a:pt x="5518" y="1501"/>
                    <a:pt x="5561" y="1475"/>
                  </a:cubicBezTo>
                  <a:cubicBezTo>
                    <a:pt x="5571" y="1469"/>
                    <a:pt x="6665" y="829"/>
                    <a:pt x="7740" y="582"/>
                  </a:cubicBezTo>
                  <a:cubicBezTo>
                    <a:pt x="7781" y="573"/>
                    <a:pt x="7829" y="568"/>
                    <a:pt x="7882" y="568"/>
                  </a:cubicBezTo>
                  <a:close/>
                  <a:moveTo>
                    <a:pt x="7861" y="1"/>
                  </a:moveTo>
                  <a:cubicBezTo>
                    <a:pt x="7770" y="1"/>
                    <a:pt x="7686" y="9"/>
                    <a:pt x="7613" y="26"/>
                  </a:cubicBezTo>
                  <a:cubicBezTo>
                    <a:pt x="6601" y="258"/>
                    <a:pt x="5613" y="789"/>
                    <a:pt x="5341" y="943"/>
                  </a:cubicBezTo>
                  <a:cubicBezTo>
                    <a:pt x="4994" y="943"/>
                    <a:pt x="3720" y="1004"/>
                    <a:pt x="3231" y="1844"/>
                  </a:cubicBezTo>
                  <a:cubicBezTo>
                    <a:pt x="2763" y="2648"/>
                    <a:pt x="87" y="6872"/>
                    <a:pt x="60" y="6916"/>
                  </a:cubicBezTo>
                  <a:cubicBezTo>
                    <a:pt x="10" y="6994"/>
                    <a:pt x="1" y="7093"/>
                    <a:pt x="37" y="7179"/>
                  </a:cubicBezTo>
                  <a:lnTo>
                    <a:pt x="3567" y="15575"/>
                  </a:lnTo>
                  <a:cubicBezTo>
                    <a:pt x="3603" y="15661"/>
                    <a:pt x="3679" y="15724"/>
                    <a:pt x="3770" y="15743"/>
                  </a:cubicBezTo>
                  <a:cubicBezTo>
                    <a:pt x="3790" y="15747"/>
                    <a:pt x="3809" y="15750"/>
                    <a:pt x="3830" y="15750"/>
                  </a:cubicBezTo>
                  <a:cubicBezTo>
                    <a:pt x="3902" y="15750"/>
                    <a:pt x="3971" y="15722"/>
                    <a:pt x="4024" y="15674"/>
                  </a:cubicBezTo>
                  <a:lnTo>
                    <a:pt x="7947" y="12034"/>
                  </a:lnTo>
                  <a:lnTo>
                    <a:pt x="11695" y="14533"/>
                  </a:lnTo>
                  <a:cubicBezTo>
                    <a:pt x="11744" y="14566"/>
                    <a:pt x="11799" y="14581"/>
                    <a:pt x="11853" y="14581"/>
                  </a:cubicBezTo>
                  <a:cubicBezTo>
                    <a:pt x="11961" y="14581"/>
                    <a:pt x="12066" y="14520"/>
                    <a:pt x="12114" y="14412"/>
                  </a:cubicBezTo>
                  <a:lnTo>
                    <a:pt x="13485" y="11350"/>
                  </a:lnTo>
                  <a:lnTo>
                    <a:pt x="15681" y="14405"/>
                  </a:lnTo>
                  <a:cubicBezTo>
                    <a:pt x="15736" y="14482"/>
                    <a:pt x="15823" y="14524"/>
                    <a:pt x="15913" y="14524"/>
                  </a:cubicBezTo>
                  <a:cubicBezTo>
                    <a:pt x="15949" y="14524"/>
                    <a:pt x="15986" y="14517"/>
                    <a:pt x="16021" y="14503"/>
                  </a:cubicBezTo>
                  <a:cubicBezTo>
                    <a:pt x="16144" y="14452"/>
                    <a:pt x="16216" y="14324"/>
                    <a:pt x="16195" y="14193"/>
                  </a:cubicBezTo>
                  <a:cubicBezTo>
                    <a:pt x="16144" y="13871"/>
                    <a:pt x="14932" y="6276"/>
                    <a:pt x="14088" y="4250"/>
                  </a:cubicBezTo>
                  <a:cubicBezTo>
                    <a:pt x="13253" y="2244"/>
                    <a:pt x="9374" y="1"/>
                    <a:pt x="7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4"/>
            <p:cNvSpPr/>
            <p:nvPr/>
          </p:nvSpPr>
          <p:spPr>
            <a:xfrm>
              <a:off x="2920425" y="1827975"/>
              <a:ext cx="194300" cy="474875"/>
            </a:xfrm>
            <a:custGeom>
              <a:avLst/>
              <a:gdLst/>
              <a:ahLst/>
              <a:cxnLst/>
              <a:rect l="l" t="t" r="r" b="b"/>
              <a:pathLst>
                <a:path w="7772" h="18995" extrusionOk="0">
                  <a:moveTo>
                    <a:pt x="498" y="1"/>
                  </a:moveTo>
                  <a:cubicBezTo>
                    <a:pt x="498" y="1"/>
                    <a:pt x="1" y="5123"/>
                    <a:pt x="31" y="7234"/>
                  </a:cubicBezTo>
                  <a:cubicBezTo>
                    <a:pt x="61" y="9346"/>
                    <a:pt x="2407" y="14429"/>
                    <a:pt x="3068" y="15231"/>
                  </a:cubicBezTo>
                  <a:cubicBezTo>
                    <a:pt x="3729" y="16035"/>
                    <a:pt x="6937" y="18994"/>
                    <a:pt x="6937" y="18994"/>
                  </a:cubicBezTo>
                  <a:cubicBezTo>
                    <a:pt x="6937" y="18994"/>
                    <a:pt x="7362" y="14522"/>
                    <a:pt x="7501" y="12895"/>
                  </a:cubicBezTo>
                  <a:cubicBezTo>
                    <a:pt x="7640" y="11269"/>
                    <a:pt x="7772" y="9075"/>
                    <a:pt x="7772" y="9075"/>
                  </a:cubicBezTo>
                  <a:cubicBezTo>
                    <a:pt x="7772" y="9075"/>
                    <a:pt x="4320" y="6199"/>
                    <a:pt x="3237" y="4265"/>
                  </a:cubicBezTo>
                  <a:cubicBezTo>
                    <a:pt x="2155" y="2331"/>
                    <a:pt x="498" y="1"/>
                    <a:pt x="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4"/>
            <p:cNvSpPr/>
            <p:nvPr/>
          </p:nvSpPr>
          <p:spPr>
            <a:xfrm>
              <a:off x="2913325" y="1820825"/>
              <a:ext cx="208675" cy="489150"/>
            </a:xfrm>
            <a:custGeom>
              <a:avLst/>
              <a:gdLst/>
              <a:ahLst/>
              <a:cxnLst/>
              <a:rect l="l" t="t" r="r" b="b"/>
              <a:pathLst>
                <a:path w="8347" h="19566" extrusionOk="0">
                  <a:moveTo>
                    <a:pt x="994" y="1092"/>
                  </a:moveTo>
                  <a:cubicBezTo>
                    <a:pt x="1560" y="1918"/>
                    <a:pt x="2551" y="3402"/>
                    <a:pt x="3272" y="4691"/>
                  </a:cubicBezTo>
                  <a:cubicBezTo>
                    <a:pt x="4270" y="6474"/>
                    <a:pt x="7149" y="8966"/>
                    <a:pt x="7762" y="9486"/>
                  </a:cubicBezTo>
                  <a:cubicBezTo>
                    <a:pt x="7731" y="9999"/>
                    <a:pt x="7618" y="11790"/>
                    <a:pt x="7500" y="13156"/>
                  </a:cubicBezTo>
                  <a:cubicBezTo>
                    <a:pt x="7392" y="14423"/>
                    <a:pt x="7111" y="17417"/>
                    <a:pt x="6992" y="18678"/>
                  </a:cubicBezTo>
                  <a:cubicBezTo>
                    <a:pt x="6100" y="17847"/>
                    <a:pt x="4070" y="15943"/>
                    <a:pt x="3572" y="15336"/>
                  </a:cubicBezTo>
                  <a:cubicBezTo>
                    <a:pt x="2973" y="14610"/>
                    <a:pt x="630" y="9570"/>
                    <a:pt x="600" y="7516"/>
                  </a:cubicBezTo>
                  <a:cubicBezTo>
                    <a:pt x="578" y="5936"/>
                    <a:pt x="858" y="2605"/>
                    <a:pt x="994" y="1092"/>
                  </a:cubicBezTo>
                  <a:close/>
                  <a:moveTo>
                    <a:pt x="783" y="1"/>
                  </a:moveTo>
                  <a:cubicBezTo>
                    <a:pt x="647" y="1"/>
                    <a:pt x="513" y="97"/>
                    <a:pt x="497" y="258"/>
                  </a:cubicBezTo>
                  <a:cubicBezTo>
                    <a:pt x="476" y="468"/>
                    <a:pt x="0" y="5422"/>
                    <a:pt x="29" y="7525"/>
                  </a:cubicBezTo>
                  <a:cubicBezTo>
                    <a:pt x="61" y="9784"/>
                    <a:pt x="2470" y="14897"/>
                    <a:pt x="3131" y="15699"/>
                  </a:cubicBezTo>
                  <a:cubicBezTo>
                    <a:pt x="3798" y="16508"/>
                    <a:pt x="6896" y="19369"/>
                    <a:pt x="7028" y="19490"/>
                  </a:cubicBezTo>
                  <a:cubicBezTo>
                    <a:pt x="7081" y="19539"/>
                    <a:pt x="7149" y="19566"/>
                    <a:pt x="7221" y="19566"/>
                  </a:cubicBezTo>
                  <a:cubicBezTo>
                    <a:pt x="7368" y="19566"/>
                    <a:pt x="7491" y="19454"/>
                    <a:pt x="7505" y="19307"/>
                  </a:cubicBezTo>
                  <a:cubicBezTo>
                    <a:pt x="7505" y="19307"/>
                    <a:pt x="7929" y="14833"/>
                    <a:pt x="8069" y="13206"/>
                  </a:cubicBezTo>
                  <a:cubicBezTo>
                    <a:pt x="8207" y="11595"/>
                    <a:pt x="8340" y="9400"/>
                    <a:pt x="8341" y="9378"/>
                  </a:cubicBezTo>
                  <a:cubicBezTo>
                    <a:pt x="8346" y="9287"/>
                    <a:pt x="8308" y="9199"/>
                    <a:pt x="8238" y="9141"/>
                  </a:cubicBezTo>
                  <a:cubicBezTo>
                    <a:pt x="8204" y="9113"/>
                    <a:pt x="4815" y="6278"/>
                    <a:pt x="3770" y="4412"/>
                  </a:cubicBezTo>
                  <a:cubicBezTo>
                    <a:pt x="2692" y="2487"/>
                    <a:pt x="1030" y="144"/>
                    <a:pt x="1013" y="121"/>
                  </a:cubicBezTo>
                  <a:cubicBezTo>
                    <a:pt x="954" y="39"/>
                    <a:pt x="868"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4"/>
            <p:cNvSpPr/>
            <p:nvPr/>
          </p:nvSpPr>
          <p:spPr>
            <a:xfrm>
              <a:off x="2745225" y="1372925"/>
              <a:ext cx="616975" cy="587900"/>
            </a:xfrm>
            <a:custGeom>
              <a:avLst/>
              <a:gdLst/>
              <a:ahLst/>
              <a:cxnLst/>
              <a:rect l="l" t="t" r="r" b="b"/>
              <a:pathLst>
                <a:path w="24679" h="23516" extrusionOk="0">
                  <a:moveTo>
                    <a:pt x="12855" y="1"/>
                  </a:moveTo>
                  <a:cubicBezTo>
                    <a:pt x="9343" y="1"/>
                    <a:pt x="4767" y="2121"/>
                    <a:pt x="2618" y="5683"/>
                  </a:cubicBezTo>
                  <a:cubicBezTo>
                    <a:pt x="0" y="10024"/>
                    <a:pt x="3578" y="16146"/>
                    <a:pt x="3675" y="17200"/>
                  </a:cubicBezTo>
                  <a:cubicBezTo>
                    <a:pt x="3770" y="18255"/>
                    <a:pt x="1585" y="18773"/>
                    <a:pt x="1597" y="19666"/>
                  </a:cubicBezTo>
                  <a:cubicBezTo>
                    <a:pt x="1610" y="20558"/>
                    <a:pt x="2214" y="23069"/>
                    <a:pt x="4980" y="23435"/>
                  </a:cubicBezTo>
                  <a:cubicBezTo>
                    <a:pt x="5399" y="23491"/>
                    <a:pt x="5773" y="23515"/>
                    <a:pt x="6107" y="23515"/>
                  </a:cubicBezTo>
                  <a:cubicBezTo>
                    <a:pt x="7976" y="23515"/>
                    <a:pt x="8581" y="22742"/>
                    <a:pt x="8782" y="22326"/>
                  </a:cubicBezTo>
                  <a:cubicBezTo>
                    <a:pt x="9018" y="21835"/>
                    <a:pt x="15484" y="13866"/>
                    <a:pt x="16449" y="13121"/>
                  </a:cubicBezTo>
                  <a:cubicBezTo>
                    <a:pt x="16805" y="12846"/>
                    <a:pt x="17318" y="12512"/>
                    <a:pt x="17823" y="12200"/>
                  </a:cubicBezTo>
                  <a:cubicBezTo>
                    <a:pt x="18213" y="13954"/>
                    <a:pt x="19644" y="15835"/>
                    <a:pt x="20173" y="15835"/>
                  </a:cubicBezTo>
                  <a:cubicBezTo>
                    <a:pt x="20191" y="15835"/>
                    <a:pt x="20207" y="15833"/>
                    <a:pt x="20222" y="15829"/>
                  </a:cubicBezTo>
                  <a:cubicBezTo>
                    <a:pt x="20870" y="15658"/>
                    <a:pt x="24180" y="14312"/>
                    <a:pt x="24460" y="11059"/>
                  </a:cubicBezTo>
                  <a:cubicBezTo>
                    <a:pt x="24678" y="8503"/>
                    <a:pt x="22356" y="6840"/>
                    <a:pt x="21351" y="6243"/>
                  </a:cubicBezTo>
                  <a:cubicBezTo>
                    <a:pt x="20747" y="3784"/>
                    <a:pt x="18073" y="1345"/>
                    <a:pt x="14968" y="311"/>
                  </a:cubicBezTo>
                  <a:cubicBezTo>
                    <a:pt x="14339" y="102"/>
                    <a:pt x="13622" y="1"/>
                    <a:pt x="12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4"/>
            <p:cNvSpPr/>
            <p:nvPr/>
          </p:nvSpPr>
          <p:spPr>
            <a:xfrm>
              <a:off x="2751250" y="1365225"/>
              <a:ext cx="618225" cy="602725"/>
            </a:xfrm>
            <a:custGeom>
              <a:avLst/>
              <a:gdLst/>
              <a:ahLst/>
              <a:cxnLst/>
              <a:rect l="l" t="t" r="r" b="b"/>
              <a:pathLst>
                <a:path w="24729" h="24109" extrusionOk="0">
                  <a:moveTo>
                    <a:pt x="12620" y="596"/>
                  </a:moveTo>
                  <a:cubicBezTo>
                    <a:pt x="13357" y="596"/>
                    <a:pt x="14041" y="691"/>
                    <a:pt x="14637" y="890"/>
                  </a:cubicBezTo>
                  <a:cubicBezTo>
                    <a:pt x="17708" y="1913"/>
                    <a:pt x="20256" y="4269"/>
                    <a:pt x="20832" y="6619"/>
                  </a:cubicBezTo>
                  <a:cubicBezTo>
                    <a:pt x="20851" y="6694"/>
                    <a:pt x="20898" y="6757"/>
                    <a:pt x="20964" y="6798"/>
                  </a:cubicBezTo>
                  <a:cubicBezTo>
                    <a:pt x="21925" y="7367"/>
                    <a:pt x="24139" y="8950"/>
                    <a:pt x="23934" y="11343"/>
                  </a:cubicBezTo>
                  <a:cubicBezTo>
                    <a:pt x="23644" y="14724"/>
                    <a:pt x="19945" y="15853"/>
                    <a:pt x="19938" y="15859"/>
                  </a:cubicBezTo>
                  <a:cubicBezTo>
                    <a:pt x="19615" y="15816"/>
                    <a:pt x="18248" y="14186"/>
                    <a:pt x="17860" y="12447"/>
                  </a:cubicBezTo>
                  <a:cubicBezTo>
                    <a:pt x="17829" y="12309"/>
                    <a:pt x="17708" y="12223"/>
                    <a:pt x="17580" y="12223"/>
                  </a:cubicBezTo>
                  <a:cubicBezTo>
                    <a:pt x="17530" y="12223"/>
                    <a:pt x="17478" y="12237"/>
                    <a:pt x="17431" y="12266"/>
                  </a:cubicBezTo>
                  <a:cubicBezTo>
                    <a:pt x="16821" y="12643"/>
                    <a:pt x="16351" y="12959"/>
                    <a:pt x="16033" y="13204"/>
                  </a:cubicBezTo>
                  <a:cubicBezTo>
                    <a:pt x="15094" y="13928"/>
                    <a:pt x="8577" y="21902"/>
                    <a:pt x="8283" y="22510"/>
                  </a:cubicBezTo>
                  <a:cubicBezTo>
                    <a:pt x="8084" y="22925"/>
                    <a:pt x="7511" y="23539"/>
                    <a:pt x="5877" y="23539"/>
                  </a:cubicBezTo>
                  <a:cubicBezTo>
                    <a:pt x="5554" y="23539"/>
                    <a:pt x="5189" y="23515"/>
                    <a:pt x="4777" y="23460"/>
                  </a:cubicBezTo>
                  <a:cubicBezTo>
                    <a:pt x="2241" y="23123"/>
                    <a:pt x="1654" y="20826"/>
                    <a:pt x="1642" y="19970"/>
                  </a:cubicBezTo>
                  <a:cubicBezTo>
                    <a:pt x="1639" y="19699"/>
                    <a:pt x="2098" y="19379"/>
                    <a:pt x="2503" y="19097"/>
                  </a:cubicBezTo>
                  <a:cubicBezTo>
                    <a:pt x="3103" y="18678"/>
                    <a:pt x="3784" y="18204"/>
                    <a:pt x="3719" y="17482"/>
                  </a:cubicBezTo>
                  <a:cubicBezTo>
                    <a:pt x="3694" y="17217"/>
                    <a:pt x="3520" y="16774"/>
                    <a:pt x="3256" y="16104"/>
                  </a:cubicBezTo>
                  <a:cubicBezTo>
                    <a:pt x="2340" y="13773"/>
                    <a:pt x="634" y="9433"/>
                    <a:pt x="2622" y="6139"/>
                  </a:cubicBezTo>
                  <a:cubicBezTo>
                    <a:pt x="4736" y="2634"/>
                    <a:pt x="9233" y="596"/>
                    <a:pt x="12620" y="596"/>
                  </a:cubicBezTo>
                  <a:close/>
                  <a:moveTo>
                    <a:pt x="12549" y="0"/>
                  </a:moveTo>
                  <a:cubicBezTo>
                    <a:pt x="8568" y="0"/>
                    <a:pt x="3979" y="2784"/>
                    <a:pt x="2132" y="5843"/>
                  </a:cubicBezTo>
                  <a:cubicBezTo>
                    <a:pt x="1" y="9380"/>
                    <a:pt x="1840" y="14062"/>
                    <a:pt x="2725" y="16312"/>
                  </a:cubicBezTo>
                  <a:cubicBezTo>
                    <a:pt x="2943" y="16869"/>
                    <a:pt x="3133" y="17351"/>
                    <a:pt x="3149" y="17534"/>
                  </a:cubicBezTo>
                  <a:cubicBezTo>
                    <a:pt x="3185" y="17925"/>
                    <a:pt x="2672" y="18282"/>
                    <a:pt x="2176" y="18628"/>
                  </a:cubicBezTo>
                  <a:cubicBezTo>
                    <a:pt x="1629" y="19010"/>
                    <a:pt x="1063" y="19404"/>
                    <a:pt x="1071" y="19978"/>
                  </a:cubicBezTo>
                  <a:cubicBezTo>
                    <a:pt x="1084" y="20972"/>
                    <a:pt x="1764" y="23636"/>
                    <a:pt x="4701" y="24026"/>
                  </a:cubicBezTo>
                  <a:cubicBezTo>
                    <a:pt x="5086" y="24079"/>
                    <a:pt x="5474" y="24106"/>
                    <a:pt x="5863" y="24108"/>
                  </a:cubicBezTo>
                  <a:cubicBezTo>
                    <a:pt x="7819" y="24108"/>
                    <a:pt x="8538" y="23298"/>
                    <a:pt x="8797" y="22759"/>
                  </a:cubicBezTo>
                  <a:cubicBezTo>
                    <a:pt x="9005" y="22361"/>
                    <a:pt x="15382" y="14428"/>
                    <a:pt x="16382" y="13655"/>
                  </a:cubicBezTo>
                  <a:cubicBezTo>
                    <a:pt x="16626" y="13467"/>
                    <a:pt x="16969" y="13233"/>
                    <a:pt x="17403" y="12956"/>
                  </a:cubicBezTo>
                  <a:cubicBezTo>
                    <a:pt x="17833" y="14391"/>
                    <a:pt x="18854" y="15882"/>
                    <a:pt x="19546" y="16303"/>
                  </a:cubicBezTo>
                  <a:cubicBezTo>
                    <a:pt x="19684" y="16387"/>
                    <a:pt x="19814" y="16430"/>
                    <a:pt x="19932" y="16430"/>
                  </a:cubicBezTo>
                  <a:cubicBezTo>
                    <a:pt x="19974" y="16430"/>
                    <a:pt x="20015" y="16424"/>
                    <a:pt x="20054" y="16413"/>
                  </a:cubicBezTo>
                  <a:cubicBezTo>
                    <a:pt x="21120" y="16132"/>
                    <a:pt x="24227" y="14602"/>
                    <a:pt x="24502" y="11392"/>
                  </a:cubicBezTo>
                  <a:cubicBezTo>
                    <a:pt x="24729" y="8761"/>
                    <a:pt x="22456" y="7040"/>
                    <a:pt x="21356" y="6367"/>
                  </a:cubicBezTo>
                  <a:cubicBezTo>
                    <a:pt x="20683" y="3875"/>
                    <a:pt x="18014" y="1413"/>
                    <a:pt x="14817" y="348"/>
                  </a:cubicBezTo>
                  <a:cubicBezTo>
                    <a:pt x="14102" y="110"/>
                    <a:pt x="13338" y="0"/>
                    <a:pt x="1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4"/>
            <p:cNvSpPr/>
            <p:nvPr/>
          </p:nvSpPr>
          <p:spPr>
            <a:xfrm>
              <a:off x="3130250" y="1481050"/>
              <a:ext cx="145375" cy="139850"/>
            </a:xfrm>
            <a:custGeom>
              <a:avLst/>
              <a:gdLst/>
              <a:ahLst/>
              <a:cxnLst/>
              <a:rect l="l" t="t" r="r" b="b"/>
              <a:pathLst>
                <a:path w="5815" h="5594" extrusionOk="0">
                  <a:moveTo>
                    <a:pt x="3183" y="0"/>
                  </a:moveTo>
                  <a:cubicBezTo>
                    <a:pt x="3136" y="0"/>
                    <a:pt x="3091" y="3"/>
                    <a:pt x="3049" y="9"/>
                  </a:cubicBezTo>
                  <a:cubicBezTo>
                    <a:pt x="1566" y="201"/>
                    <a:pt x="207" y="3693"/>
                    <a:pt x="56" y="4090"/>
                  </a:cubicBezTo>
                  <a:cubicBezTo>
                    <a:pt x="1" y="4238"/>
                    <a:pt x="75" y="4403"/>
                    <a:pt x="222" y="4459"/>
                  </a:cubicBezTo>
                  <a:cubicBezTo>
                    <a:pt x="256" y="4471"/>
                    <a:pt x="290" y="4477"/>
                    <a:pt x="323" y="4477"/>
                  </a:cubicBezTo>
                  <a:cubicBezTo>
                    <a:pt x="439" y="4477"/>
                    <a:pt x="547" y="4407"/>
                    <a:pt x="591" y="4292"/>
                  </a:cubicBezTo>
                  <a:cubicBezTo>
                    <a:pt x="1112" y="2915"/>
                    <a:pt x="2260" y="686"/>
                    <a:pt x="3123" y="574"/>
                  </a:cubicBezTo>
                  <a:cubicBezTo>
                    <a:pt x="3138" y="572"/>
                    <a:pt x="3160" y="570"/>
                    <a:pt x="3187" y="570"/>
                  </a:cubicBezTo>
                  <a:cubicBezTo>
                    <a:pt x="3298" y="570"/>
                    <a:pt x="3498" y="615"/>
                    <a:pt x="3736" y="949"/>
                  </a:cubicBezTo>
                  <a:cubicBezTo>
                    <a:pt x="5162" y="2949"/>
                    <a:pt x="4281" y="5177"/>
                    <a:pt x="4271" y="5199"/>
                  </a:cubicBezTo>
                  <a:cubicBezTo>
                    <a:pt x="4194" y="5387"/>
                    <a:pt x="4333" y="5594"/>
                    <a:pt x="4536" y="5594"/>
                  </a:cubicBezTo>
                  <a:cubicBezTo>
                    <a:pt x="4651" y="5594"/>
                    <a:pt x="4756" y="5523"/>
                    <a:pt x="4799" y="5416"/>
                  </a:cubicBezTo>
                  <a:cubicBezTo>
                    <a:pt x="4842" y="5313"/>
                    <a:pt x="5815" y="2880"/>
                    <a:pt x="4201" y="617"/>
                  </a:cubicBezTo>
                  <a:cubicBezTo>
                    <a:pt x="3849" y="124"/>
                    <a:pt x="3473" y="0"/>
                    <a:pt x="3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4"/>
            <p:cNvSpPr/>
            <p:nvPr/>
          </p:nvSpPr>
          <p:spPr>
            <a:xfrm>
              <a:off x="2834150" y="1708775"/>
              <a:ext cx="37025" cy="19950"/>
            </a:xfrm>
            <a:custGeom>
              <a:avLst/>
              <a:gdLst/>
              <a:ahLst/>
              <a:cxnLst/>
              <a:rect l="l" t="t" r="r" b="b"/>
              <a:pathLst>
                <a:path w="1481" h="798" extrusionOk="0">
                  <a:moveTo>
                    <a:pt x="323" y="1"/>
                  </a:moveTo>
                  <a:cubicBezTo>
                    <a:pt x="208" y="1"/>
                    <a:pt x="100" y="70"/>
                    <a:pt x="57" y="184"/>
                  </a:cubicBezTo>
                  <a:cubicBezTo>
                    <a:pt x="0" y="331"/>
                    <a:pt x="74" y="496"/>
                    <a:pt x="221" y="553"/>
                  </a:cubicBezTo>
                  <a:cubicBezTo>
                    <a:pt x="494" y="657"/>
                    <a:pt x="802" y="737"/>
                    <a:pt x="1136" y="793"/>
                  </a:cubicBezTo>
                  <a:cubicBezTo>
                    <a:pt x="1152" y="796"/>
                    <a:pt x="1168" y="797"/>
                    <a:pt x="1183" y="797"/>
                  </a:cubicBezTo>
                  <a:cubicBezTo>
                    <a:pt x="1332" y="797"/>
                    <a:pt x="1456" y="683"/>
                    <a:pt x="1468" y="534"/>
                  </a:cubicBezTo>
                  <a:cubicBezTo>
                    <a:pt x="1481" y="386"/>
                    <a:pt x="1377" y="254"/>
                    <a:pt x="1230" y="230"/>
                  </a:cubicBezTo>
                  <a:cubicBezTo>
                    <a:pt x="932" y="181"/>
                    <a:pt x="661" y="110"/>
                    <a:pt x="425" y="20"/>
                  </a:cubicBezTo>
                  <a:cubicBezTo>
                    <a:pt x="392" y="7"/>
                    <a:pt x="357"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4"/>
            <p:cNvSpPr/>
            <p:nvPr/>
          </p:nvSpPr>
          <p:spPr>
            <a:xfrm>
              <a:off x="2901550" y="1499250"/>
              <a:ext cx="227025" cy="230300"/>
            </a:xfrm>
            <a:custGeom>
              <a:avLst/>
              <a:gdLst/>
              <a:ahLst/>
              <a:cxnLst/>
              <a:rect l="l" t="t" r="r" b="b"/>
              <a:pathLst>
                <a:path w="9081" h="9212" extrusionOk="0">
                  <a:moveTo>
                    <a:pt x="8755" y="1"/>
                  </a:moveTo>
                  <a:cubicBezTo>
                    <a:pt x="8657" y="1"/>
                    <a:pt x="8562" y="51"/>
                    <a:pt x="8509" y="141"/>
                  </a:cubicBezTo>
                  <a:cubicBezTo>
                    <a:pt x="8489" y="175"/>
                    <a:pt x="6526" y="3545"/>
                    <a:pt x="4582" y="6215"/>
                  </a:cubicBezTo>
                  <a:cubicBezTo>
                    <a:pt x="3244" y="8052"/>
                    <a:pt x="1303" y="8525"/>
                    <a:pt x="263" y="8643"/>
                  </a:cubicBezTo>
                  <a:cubicBezTo>
                    <a:pt x="112" y="8659"/>
                    <a:pt x="0" y="8791"/>
                    <a:pt x="9" y="8942"/>
                  </a:cubicBezTo>
                  <a:cubicBezTo>
                    <a:pt x="18" y="9094"/>
                    <a:pt x="143" y="9212"/>
                    <a:pt x="294" y="9212"/>
                  </a:cubicBezTo>
                  <a:cubicBezTo>
                    <a:pt x="295" y="9212"/>
                    <a:pt x="295" y="9212"/>
                    <a:pt x="296" y="9212"/>
                  </a:cubicBezTo>
                  <a:cubicBezTo>
                    <a:pt x="307" y="9212"/>
                    <a:pt x="318" y="9211"/>
                    <a:pt x="329" y="9210"/>
                  </a:cubicBezTo>
                  <a:cubicBezTo>
                    <a:pt x="1460" y="9081"/>
                    <a:pt x="3578" y="8564"/>
                    <a:pt x="5044" y="6551"/>
                  </a:cubicBezTo>
                  <a:cubicBezTo>
                    <a:pt x="7006" y="3857"/>
                    <a:pt x="8983" y="462"/>
                    <a:pt x="9003" y="428"/>
                  </a:cubicBezTo>
                  <a:cubicBezTo>
                    <a:pt x="9080" y="292"/>
                    <a:pt x="9035" y="118"/>
                    <a:pt x="8899" y="40"/>
                  </a:cubicBezTo>
                  <a:cubicBezTo>
                    <a:pt x="8853" y="13"/>
                    <a:pt x="8804" y="1"/>
                    <a:pt x="8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4"/>
            <p:cNvSpPr/>
            <p:nvPr/>
          </p:nvSpPr>
          <p:spPr>
            <a:xfrm>
              <a:off x="3103175" y="1426975"/>
              <a:ext cx="57275" cy="18000"/>
            </a:xfrm>
            <a:custGeom>
              <a:avLst/>
              <a:gdLst/>
              <a:ahLst/>
              <a:cxnLst/>
              <a:rect l="l" t="t" r="r" b="b"/>
              <a:pathLst>
                <a:path w="2291" h="720" extrusionOk="0">
                  <a:moveTo>
                    <a:pt x="1540" y="0"/>
                  </a:moveTo>
                  <a:cubicBezTo>
                    <a:pt x="1092" y="0"/>
                    <a:pt x="654" y="52"/>
                    <a:pt x="234" y="156"/>
                  </a:cubicBezTo>
                  <a:cubicBezTo>
                    <a:pt x="93" y="191"/>
                    <a:pt x="1" y="325"/>
                    <a:pt x="17" y="468"/>
                  </a:cubicBezTo>
                  <a:cubicBezTo>
                    <a:pt x="35" y="612"/>
                    <a:pt x="156" y="719"/>
                    <a:pt x="301" y="719"/>
                  </a:cubicBezTo>
                  <a:cubicBezTo>
                    <a:pt x="325" y="719"/>
                    <a:pt x="348" y="716"/>
                    <a:pt x="371" y="711"/>
                  </a:cubicBezTo>
                  <a:cubicBezTo>
                    <a:pt x="747" y="617"/>
                    <a:pt x="1128" y="570"/>
                    <a:pt x="1524" y="570"/>
                  </a:cubicBezTo>
                  <a:cubicBezTo>
                    <a:pt x="1670" y="570"/>
                    <a:pt x="1819" y="576"/>
                    <a:pt x="1970" y="589"/>
                  </a:cubicBezTo>
                  <a:cubicBezTo>
                    <a:pt x="1977" y="590"/>
                    <a:pt x="1985" y="590"/>
                    <a:pt x="1992" y="590"/>
                  </a:cubicBezTo>
                  <a:cubicBezTo>
                    <a:pt x="2140" y="590"/>
                    <a:pt x="2266" y="477"/>
                    <a:pt x="2277" y="327"/>
                  </a:cubicBezTo>
                  <a:cubicBezTo>
                    <a:pt x="2290" y="169"/>
                    <a:pt x="2173" y="32"/>
                    <a:pt x="2016" y="19"/>
                  </a:cubicBezTo>
                  <a:cubicBezTo>
                    <a:pt x="1856" y="7"/>
                    <a:pt x="1697"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4"/>
            <p:cNvSpPr/>
            <p:nvPr/>
          </p:nvSpPr>
          <p:spPr>
            <a:xfrm>
              <a:off x="2799650" y="1449600"/>
              <a:ext cx="276200" cy="165225"/>
            </a:xfrm>
            <a:custGeom>
              <a:avLst/>
              <a:gdLst/>
              <a:ahLst/>
              <a:cxnLst/>
              <a:rect l="l" t="t" r="r" b="b"/>
              <a:pathLst>
                <a:path w="11048" h="6609" extrusionOk="0">
                  <a:moveTo>
                    <a:pt x="10721" y="1"/>
                  </a:moveTo>
                  <a:cubicBezTo>
                    <a:pt x="10667" y="1"/>
                    <a:pt x="10613" y="16"/>
                    <a:pt x="10566" y="47"/>
                  </a:cubicBezTo>
                  <a:cubicBezTo>
                    <a:pt x="9578" y="674"/>
                    <a:pt x="8720" y="1527"/>
                    <a:pt x="7810" y="2429"/>
                  </a:cubicBezTo>
                  <a:cubicBezTo>
                    <a:pt x="7223" y="3013"/>
                    <a:pt x="6617" y="3616"/>
                    <a:pt x="5965" y="4160"/>
                  </a:cubicBezTo>
                  <a:cubicBezTo>
                    <a:pt x="3921" y="5869"/>
                    <a:pt x="1514" y="6034"/>
                    <a:pt x="652" y="6034"/>
                  </a:cubicBezTo>
                  <a:cubicBezTo>
                    <a:pt x="448" y="6034"/>
                    <a:pt x="330" y="6024"/>
                    <a:pt x="325" y="6024"/>
                  </a:cubicBezTo>
                  <a:cubicBezTo>
                    <a:pt x="316" y="6023"/>
                    <a:pt x="307" y="6023"/>
                    <a:pt x="299" y="6023"/>
                  </a:cubicBezTo>
                  <a:cubicBezTo>
                    <a:pt x="153" y="6023"/>
                    <a:pt x="28" y="6134"/>
                    <a:pt x="15" y="6283"/>
                  </a:cubicBezTo>
                  <a:cubicBezTo>
                    <a:pt x="1" y="6440"/>
                    <a:pt x="116" y="6579"/>
                    <a:pt x="274" y="6593"/>
                  </a:cubicBezTo>
                  <a:cubicBezTo>
                    <a:pt x="301" y="6595"/>
                    <a:pt x="453" y="6608"/>
                    <a:pt x="702" y="6608"/>
                  </a:cubicBezTo>
                  <a:cubicBezTo>
                    <a:pt x="1684" y="6608"/>
                    <a:pt x="4164" y="6410"/>
                    <a:pt x="6330" y="4598"/>
                  </a:cubicBezTo>
                  <a:cubicBezTo>
                    <a:pt x="7001" y="4038"/>
                    <a:pt x="7616" y="3426"/>
                    <a:pt x="8212" y="2835"/>
                  </a:cubicBezTo>
                  <a:cubicBezTo>
                    <a:pt x="9099" y="1954"/>
                    <a:pt x="9936" y="1123"/>
                    <a:pt x="10871" y="529"/>
                  </a:cubicBezTo>
                  <a:cubicBezTo>
                    <a:pt x="11006" y="445"/>
                    <a:pt x="11047" y="267"/>
                    <a:pt x="10961" y="133"/>
                  </a:cubicBezTo>
                  <a:cubicBezTo>
                    <a:pt x="10907" y="48"/>
                    <a:pt x="10815" y="1"/>
                    <a:pt x="107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4"/>
            <p:cNvSpPr/>
            <p:nvPr/>
          </p:nvSpPr>
          <p:spPr>
            <a:xfrm>
              <a:off x="3244675" y="1634175"/>
              <a:ext cx="80500" cy="103600"/>
            </a:xfrm>
            <a:custGeom>
              <a:avLst/>
              <a:gdLst/>
              <a:ahLst/>
              <a:cxnLst/>
              <a:rect l="l" t="t" r="r" b="b"/>
              <a:pathLst>
                <a:path w="3220" h="4144" extrusionOk="0">
                  <a:moveTo>
                    <a:pt x="1089" y="1"/>
                  </a:moveTo>
                  <a:cubicBezTo>
                    <a:pt x="640" y="1"/>
                    <a:pt x="289" y="66"/>
                    <a:pt x="257" y="72"/>
                  </a:cubicBezTo>
                  <a:cubicBezTo>
                    <a:pt x="103" y="102"/>
                    <a:pt x="1" y="251"/>
                    <a:pt x="30" y="406"/>
                  </a:cubicBezTo>
                  <a:cubicBezTo>
                    <a:pt x="56" y="543"/>
                    <a:pt x="175" y="638"/>
                    <a:pt x="309" y="638"/>
                  </a:cubicBezTo>
                  <a:cubicBezTo>
                    <a:pt x="327" y="638"/>
                    <a:pt x="345" y="637"/>
                    <a:pt x="364" y="633"/>
                  </a:cubicBezTo>
                  <a:cubicBezTo>
                    <a:pt x="520" y="604"/>
                    <a:pt x="789" y="572"/>
                    <a:pt x="1088" y="572"/>
                  </a:cubicBezTo>
                  <a:cubicBezTo>
                    <a:pt x="1545" y="572"/>
                    <a:pt x="2070" y="647"/>
                    <a:pt x="2356" y="923"/>
                  </a:cubicBezTo>
                  <a:cubicBezTo>
                    <a:pt x="2557" y="1117"/>
                    <a:pt x="2626" y="1399"/>
                    <a:pt x="2567" y="1785"/>
                  </a:cubicBezTo>
                  <a:cubicBezTo>
                    <a:pt x="2310" y="3480"/>
                    <a:pt x="1692" y="3573"/>
                    <a:pt x="1700" y="3573"/>
                  </a:cubicBezTo>
                  <a:cubicBezTo>
                    <a:pt x="1542" y="3574"/>
                    <a:pt x="1415" y="3702"/>
                    <a:pt x="1416" y="3860"/>
                  </a:cubicBezTo>
                  <a:cubicBezTo>
                    <a:pt x="1417" y="4016"/>
                    <a:pt x="1544" y="4143"/>
                    <a:pt x="1701" y="4143"/>
                  </a:cubicBezTo>
                  <a:cubicBezTo>
                    <a:pt x="1702" y="4143"/>
                    <a:pt x="1702" y="4143"/>
                    <a:pt x="1703" y="4143"/>
                  </a:cubicBezTo>
                  <a:lnTo>
                    <a:pt x="1707" y="4143"/>
                  </a:lnTo>
                  <a:cubicBezTo>
                    <a:pt x="1818" y="4141"/>
                    <a:pt x="2798" y="4065"/>
                    <a:pt x="3133" y="1871"/>
                  </a:cubicBezTo>
                  <a:cubicBezTo>
                    <a:pt x="3220" y="1296"/>
                    <a:pt x="3091" y="838"/>
                    <a:pt x="2752" y="511"/>
                  </a:cubicBezTo>
                  <a:cubicBezTo>
                    <a:pt x="2322" y="97"/>
                    <a:pt x="1634"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4"/>
            <p:cNvSpPr/>
            <p:nvPr/>
          </p:nvSpPr>
          <p:spPr>
            <a:xfrm>
              <a:off x="2897650" y="1602775"/>
              <a:ext cx="378650" cy="502100"/>
            </a:xfrm>
            <a:custGeom>
              <a:avLst/>
              <a:gdLst/>
              <a:ahLst/>
              <a:cxnLst/>
              <a:rect l="l" t="t" r="r" b="b"/>
              <a:pathLst>
                <a:path w="15146" h="20084" extrusionOk="0">
                  <a:moveTo>
                    <a:pt x="10475" y="0"/>
                  </a:moveTo>
                  <a:cubicBezTo>
                    <a:pt x="9881" y="0"/>
                    <a:pt x="9352" y="179"/>
                    <a:pt x="9005" y="536"/>
                  </a:cubicBezTo>
                  <a:cubicBezTo>
                    <a:pt x="8044" y="1524"/>
                    <a:pt x="6963" y="5520"/>
                    <a:pt x="4138" y="6695"/>
                  </a:cubicBezTo>
                  <a:cubicBezTo>
                    <a:pt x="3332" y="7030"/>
                    <a:pt x="2648" y="7127"/>
                    <a:pt x="2083" y="7127"/>
                  </a:cubicBezTo>
                  <a:cubicBezTo>
                    <a:pt x="1322" y="7127"/>
                    <a:pt x="776" y="6952"/>
                    <a:pt x="435" y="6952"/>
                  </a:cubicBezTo>
                  <a:cubicBezTo>
                    <a:pt x="141" y="6952"/>
                    <a:pt x="1" y="7082"/>
                    <a:pt x="7" y="7566"/>
                  </a:cubicBezTo>
                  <a:cubicBezTo>
                    <a:pt x="28" y="9028"/>
                    <a:pt x="1065" y="13480"/>
                    <a:pt x="2716" y="15324"/>
                  </a:cubicBezTo>
                  <a:cubicBezTo>
                    <a:pt x="4366" y="17169"/>
                    <a:pt x="6513" y="19656"/>
                    <a:pt x="8060" y="19959"/>
                  </a:cubicBezTo>
                  <a:cubicBezTo>
                    <a:pt x="8493" y="20044"/>
                    <a:pt x="8996" y="20083"/>
                    <a:pt x="9499" y="20083"/>
                  </a:cubicBezTo>
                  <a:cubicBezTo>
                    <a:pt x="10791" y="20083"/>
                    <a:pt x="12083" y="19824"/>
                    <a:pt x="12194" y="19414"/>
                  </a:cubicBezTo>
                  <a:cubicBezTo>
                    <a:pt x="12349" y="18843"/>
                    <a:pt x="13746" y="14276"/>
                    <a:pt x="14446" y="12073"/>
                  </a:cubicBezTo>
                  <a:cubicBezTo>
                    <a:pt x="15146" y="9871"/>
                    <a:pt x="14759" y="5490"/>
                    <a:pt x="14759" y="5490"/>
                  </a:cubicBezTo>
                  <a:cubicBezTo>
                    <a:pt x="14759" y="5490"/>
                    <a:pt x="14762" y="5370"/>
                    <a:pt x="14749" y="5161"/>
                  </a:cubicBezTo>
                  <a:cubicBezTo>
                    <a:pt x="14708" y="4517"/>
                    <a:pt x="14509" y="3028"/>
                    <a:pt x="13568" y="1690"/>
                  </a:cubicBezTo>
                  <a:cubicBezTo>
                    <a:pt x="12774" y="560"/>
                    <a:pt x="11524" y="0"/>
                    <a:pt x="10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4"/>
            <p:cNvSpPr/>
            <p:nvPr/>
          </p:nvSpPr>
          <p:spPr>
            <a:xfrm>
              <a:off x="2890600" y="1595625"/>
              <a:ext cx="392400" cy="516300"/>
            </a:xfrm>
            <a:custGeom>
              <a:avLst/>
              <a:gdLst/>
              <a:ahLst/>
              <a:cxnLst/>
              <a:rect l="l" t="t" r="r" b="b"/>
              <a:pathLst>
                <a:path w="15696" h="20652" extrusionOk="0">
                  <a:moveTo>
                    <a:pt x="10760" y="571"/>
                  </a:moveTo>
                  <a:cubicBezTo>
                    <a:pt x="10831" y="571"/>
                    <a:pt x="10904" y="574"/>
                    <a:pt x="10978" y="580"/>
                  </a:cubicBezTo>
                  <a:cubicBezTo>
                    <a:pt x="11986" y="660"/>
                    <a:pt x="12997" y="1257"/>
                    <a:pt x="13617" y="2140"/>
                  </a:cubicBezTo>
                  <a:cubicBezTo>
                    <a:pt x="14528" y="3436"/>
                    <a:pt x="14709" y="4897"/>
                    <a:pt x="14745" y="5466"/>
                  </a:cubicBezTo>
                  <a:cubicBezTo>
                    <a:pt x="14757" y="5653"/>
                    <a:pt x="14755" y="5762"/>
                    <a:pt x="14755" y="5769"/>
                  </a:cubicBezTo>
                  <a:cubicBezTo>
                    <a:pt x="14755" y="5780"/>
                    <a:pt x="14756" y="5791"/>
                    <a:pt x="14756" y="5802"/>
                  </a:cubicBezTo>
                  <a:cubicBezTo>
                    <a:pt x="14760" y="5844"/>
                    <a:pt x="15130" y="10148"/>
                    <a:pt x="14456" y="12272"/>
                  </a:cubicBezTo>
                  <a:cubicBezTo>
                    <a:pt x="13754" y="14480"/>
                    <a:pt x="12357" y="19047"/>
                    <a:pt x="12202" y="19618"/>
                  </a:cubicBezTo>
                  <a:cubicBezTo>
                    <a:pt x="12085" y="19838"/>
                    <a:pt x="10975" y="20086"/>
                    <a:pt x="9764" y="20086"/>
                  </a:cubicBezTo>
                  <a:cubicBezTo>
                    <a:pt x="9307" y="20086"/>
                    <a:pt x="8834" y="20051"/>
                    <a:pt x="8396" y="19965"/>
                  </a:cubicBezTo>
                  <a:cubicBezTo>
                    <a:pt x="7028" y="19697"/>
                    <a:pt x="5063" y="17496"/>
                    <a:pt x="3485" y="15727"/>
                  </a:cubicBezTo>
                  <a:lnTo>
                    <a:pt x="3211" y="15420"/>
                  </a:lnTo>
                  <a:cubicBezTo>
                    <a:pt x="1611" y="13632"/>
                    <a:pt x="595" y="9284"/>
                    <a:pt x="574" y="7848"/>
                  </a:cubicBezTo>
                  <a:cubicBezTo>
                    <a:pt x="571" y="7589"/>
                    <a:pt x="617" y="7537"/>
                    <a:pt x="617" y="7537"/>
                  </a:cubicBezTo>
                  <a:cubicBezTo>
                    <a:pt x="632" y="7527"/>
                    <a:pt x="664" y="7523"/>
                    <a:pt x="705" y="7523"/>
                  </a:cubicBezTo>
                  <a:cubicBezTo>
                    <a:pt x="823" y="7523"/>
                    <a:pt x="1022" y="7556"/>
                    <a:pt x="1180" y="7581"/>
                  </a:cubicBezTo>
                  <a:cubicBezTo>
                    <a:pt x="1484" y="7632"/>
                    <a:pt x="1880" y="7697"/>
                    <a:pt x="2361" y="7697"/>
                  </a:cubicBezTo>
                  <a:cubicBezTo>
                    <a:pt x="2957" y="7697"/>
                    <a:pt x="3683" y="7597"/>
                    <a:pt x="4529" y="7245"/>
                  </a:cubicBezTo>
                  <a:cubicBezTo>
                    <a:pt x="6574" y="6393"/>
                    <a:pt x="7723" y="4181"/>
                    <a:pt x="8563" y="2566"/>
                  </a:cubicBezTo>
                  <a:cubicBezTo>
                    <a:pt x="8917" y="1885"/>
                    <a:pt x="9222" y="1298"/>
                    <a:pt x="9491" y="1021"/>
                  </a:cubicBezTo>
                  <a:cubicBezTo>
                    <a:pt x="9773" y="730"/>
                    <a:pt x="10228" y="571"/>
                    <a:pt x="10760" y="571"/>
                  </a:cubicBezTo>
                  <a:close/>
                  <a:moveTo>
                    <a:pt x="10755" y="0"/>
                  </a:moveTo>
                  <a:cubicBezTo>
                    <a:pt x="10069" y="0"/>
                    <a:pt x="9471" y="222"/>
                    <a:pt x="9081" y="622"/>
                  </a:cubicBezTo>
                  <a:cubicBezTo>
                    <a:pt x="8754" y="959"/>
                    <a:pt x="8446" y="1552"/>
                    <a:pt x="8056" y="2303"/>
                  </a:cubicBezTo>
                  <a:cubicBezTo>
                    <a:pt x="7258" y="3840"/>
                    <a:pt x="6163" y="5946"/>
                    <a:pt x="4309" y="6718"/>
                  </a:cubicBezTo>
                  <a:cubicBezTo>
                    <a:pt x="3547" y="7035"/>
                    <a:pt x="2901" y="7127"/>
                    <a:pt x="2365" y="7127"/>
                  </a:cubicBezTo>
                  <a:cubicBezTo>
                    <a:pt x="1930" y="7127"/>
                    <a:pt x="1567" y="7067"/>
                    <a:pt x="1272" y="7018"/>
                  </a:cubicBezTo>
                  <a:cubicBezTo>
                    <a:pt x="1066" y="6984"/>
                    <a:pt x="881" y="6953"/>
                    <a:pt x="716" y="6953"/>
                  </a:cubicBezTo>
                  <a:cubicBezTo>
                    <a:pt x="533" y="6953"/>
                    <a:pt x="376" y="6991"/>
                    <a:pt x="245" y="7104"/>
                  </a:cubicBezTo>
                  <a:cubicBezTo>
                    <a:pt x="24" y="7293"/>
                    <a:pt x="0" y="7605"/>
                    <a:pt x="4" y="7855"/>
                  </a:cubicBezTo>
                  <a:cubicBezTo>
                    <a:pt x="24" y="9282"/>
                    <a:pt x="1023" y="13831"/>
                    <a:pt x="2784" y="15800"/>
                  </a:cubicBezTo>
                  <a:lnTo>
                    <a:pt x="3058" y="16107"/>
                  </a:lnTo>
                  <a:cubicBezTo>
                    <a:pt x="4693" y="17940"/>
                    <a:pt x="6730" y="20220"/>
                    <a:pt x="8286" y="20526"/>
                  </a:cubicBezTo>
                  <a:cubicBezTo>
                    <a:pt x="8700" y="20606"/>
                    <a:pt x="9241" y="20652"/>
                    <a:pt x="9804" y="20652"/>
                  </a:cubicBezTo>
                  <a:cubicBezTo>
                    <a:pt x="11133" y="20652"/>
                    <a:pt x="12582" y="20401"/>
                    <a:pt x="12751" y="19775"/>
                  </a:cubicBezTo>
                  <a:cubicBezTo>
                    <a:pt x="12907" y="19201"/>
                    <a:pt x="14299" y="14650"/>
                    <a:pt x="15000" y="12445"/>
                  </a:cubicBezTo>
                  <a:cubicBezTo>
                    <a:pt x="15695" y="10257"/>
                    <a:pt x="15355" y="6096"/>
                    <a:pt x="15327" y="5766"/>
                  </a:cubicBezTo>
                  <a:cubicBezTo>
                    <a:pt x="15327" y="5723"/>
                    <a:pt x="15327" y="5607"/>
                    <a:pt x="15316" y="5430"/>
                  </a:cubicBezTo>
                  <a:cubicBezTo>
                    <a:pt x="15277" y="4813"/>
                    <a:pt x="15078" y="3227"/>
                    <a:pt x="14084" y="1812"/>
                  </a:cubicBezTo>
                  <a:cubicBezTo>
                    <a:pt x="13358" y="779"/>
                    <a:pt x="12214" y="106"/>
                    <a:pt x="11024" y="11"/>
                  </a:cubicBezTo>
                  <a:cubicBezTo>
                    <a:pt x="10933" y="4"/>
                    <a:pt x="10843" y="0"/>
                    <a:pt x="10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4"/>
            <p:cNvSpPr/>
            <p:nvPr/>
          </p:nvSpPr>
          <p:spPr>
            <a:xfrm>
              <a:off x="2846550" y="1751450"/>
              <a:ext cx="86900" cy="128525"/>
            </a:xfrm>
            <a:custGeom>
              <a:avLst/>
              <a:gdLst/>
              <a:ahLst/>
              <a:cxnLst/>
              <a:rect l="l" t="t" r="r" b="b"/>
              <a:pathLst>
                <a:path w="3476" h="5141" extrusionOk="0">
                  <a:moveTo>
                    <a:pt x="1481" y="1"/>
                  </a:moveTo>
                  <a:cubicBezTo>
                    <a:pt x="1448" y="1"/>
                    <a:pt x="1413" y="2"/>
                    <a:pt x="1379" y="5"/>
                  </a:cubicBezTo>
                  <a:cubicBezTo>
                    <a:pt x="0" y="105"/>
                    <a:pt x="117" y="2702"/>
                    <a:pt x="1034" y="4313"/>
                  </a:cubicBezTo>
                  <a:cubicBezTo>
                    <a:pt x="1394" y="4948"/>
                    <a:pt x="1850" y="5140"/>
                    <a:pt x="2269" y="5140"/>
                  </a:cubicBezTo>
                  <a:cubicBezTo>
                    <a:pt x="2915" y="5140"/>
                    <a:pt x="3476" y="4685"/>
                    <a:pt x="3476" y="4685"/>
                  </a:cubicBezTo>
                  <a:lnTo>
                    <a:pt x="2948" y="1849"/>
                  </a:lnTo>
                  <a:cubicBezTo>
                    <a:pt x="2948" y="1849"/>
                    <a:pt x="2768" y="1"/>
                    <a:pt x="14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4"/>
            <p:cNvSpPr/>
            <p:nvPr/>
          </p:nvSpPr>
          <p:spPr>
            <a:xfrm>
              <a:off x="2842525" y="1744325"/>
              <a:ext cx="98950" cy="142800"/>
            </a:xfrm>
            <a:custGeom>
              <a:avLst/>
              <a:gdLst/>
              <a:ahLst/>
              <a:cxnLst/>
              <a:rect l="l" t="t" r="r" b="b"/>
              <a:pathLst>
                <a:path w="3958" h="5712" extrusionOk="0">
                  <a:moveTo>
                    <a:pt x="1643" y="0"/>
                  </a:moveTo>
                  <a:cubicBezTo>
                    <a:pt x="1602" y="0"/>
                    <a:pt x="1561" y="2"/>
                    <a:pt x="1519" y="5"/>
                  </a:cubicBezTo>
                  <a:cubicBezTo>
                    <a:pt x="1072" y="37"/>
                    <a:pt x="718" y="278"/>
                    <a:pt x="492" y="700"/>
                  </a:cubicBezTo>
                  <a:cubicBezTo>
                    <a:pt x="0" y="1621"/>
                    <a:pt x="203" y="3434"/>
                    <a:pt x="947" y="4739"/>
                  </a:cubicBezTo>
                  <a:cubicBezTo>
                    <a:pt x="1250" y="5274"/>
                    <a:pt x="1653" y="5593"/>
                    <a:pt x="2140" y="5684"/>
                  </a:cubicBezTo>
                  <a:cubicBezTo>
                    <a:pt x="2235" y="5701"/>
                    <a:pt x="2332" y="5711"/>
                    <a:pt x="2429" y="5711"/>
                  </a:cubicBezTo>
                  <a:cubicBezTo>
                    <a:pt x="3168" y="5711"/>
                    <a:pt x="3788" y="5215"/>
                    <a:pt x="3816" y="5191"/>
                  </a:cubicBezTo>
                  <a:cubicBezTo>
                    <a:pt x="3939" y="5091"/>
                    <a:pt x="3957" y="4912"/>
                    <a:pt x="3857" y="4789"/>
                  </a:cubicBezTo>
                  <a:cubicBezTo>
                    <a:pt x="3801" y="4720"/>
                    <a:pt x="3719" y="4683"/>
                    <a:pt x="3636" y="4683"/>
                  </a:cubicBezTo>
                  <a:cubicBezTo>
                    <a:pt x="3573" y="4683"/>
                    <a:pt x="3509" y="4705"/>
                    <a:pt x="3456" y="4748"/>
                  </a:cubicBezTo>
                  <a:cubicBezTo>
                    <a:pt x="3450" y="4752"/>
                    <a:pt x="2959" y="5140"/>
                    <a:pt x="2431" y="5140"/>
                  </a:cubicBezTo>
                  <a:cubicBezTo>
                    <a:pt x="2369" y="5140"/>
                    <a:pt x="2307" y="5135"/>
                    <a:pt x="2245" y="5123"/>
                  </a:cubicBezTo>
                  <a:cubicBezTo>
                    <a:pt x="1930" y="5063"/>
                    <a:pt x="1660" y="4839"/>
                    <a:pt x="1443" y="4457"/>
                  </a:cubicBezTo>
                  <a:cubicBezTo>
                    <a:pt x="797" y="3320"/>
                    <a:pt x="592" y="1723"/>
                    <a:pt x="995" y="968"/>
                  </a:cubicBezTo>
                  <a:cubicBezTo>
                    <a:pt x="1127" y="721"/>
                    <a:pt x="1312" y="592"/>
                    <a:pt x="1560" y="573"/>
                  </a:cubicBezTo>
                  <a:cubicBezTo>
                    <a:pt x="1585" y="572"/>
                    <a:pt x="1610" y="571"/>
                    <a:pt x="1634" y="571"/>
                  </a:cubicBezTo>
                  <a:cubicBezTo>
                    <a:pt x="2648" y="571"/>
                    <a:pt x="2818" y="2097"/>
                    <a:pt x="2825" y="2163"/>
                  </a:cubicBezTo>
                  <a:cubicBezTo>
                    <a:pt x="2840" y="2308"/>
                    <a:pt x="2964" y="2422"/>
                    <a:pt x="3102" y="2422"/>
                  </a:cubicBezTo>
                  <a:cubicBezTo>
                    <a:pt x="3114" y="2422"/>
                    <a:pt x="3125" y="2421"/>
                    <a:pt x="3137" y="2419"/>
                  </a:cubicBezTo>
                  <a:cubicBezTo>
                    <a:pt x="3293" y="2403"/>
                    <a:pt x="3408" y="2264"/>
                    <a:pt x="3393" y="2107"/>
                  </a:cubicBezTo>
                  <a:cubicBezTo>
                    <a:pt x="3320" y="1363"/>
                    <a:pt x="2861"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4"/>
            <p:cNvSpPr/>
            <p:nvPr/>
          </p:nvSpPr>
          <p:spPr>
            <a:xfrm>
              <a:off x="3032800" y="1764550"/>
              <a:ext cx="87950" cy="34525"/>
            </a:xfrm>
            <a:custGeom>
              <a:avLst/>
              <a:gdLst/>
              <a:ahLst/>
              <a:cxnLst/>
              <a:rect l="l" t="t" r="r" b="b"/>
              <a:pathLst>
                <a:path w="3518" h="1381" extrusionOk="0">
                  <a:moveTo>
                    <a:pt x="2224" y="0"/>
                  </a:moveTo>
                  <a:cubicBezTo>
                    <a:pt x="1537" y="0"/>
                    <a:pt x="672" y="175"/>
                    <a:pt x="135" y="930"/>
                  </a:cubicBezTo>
                  <a:cubicBezTo>
                    <a:pt x="0" y="1118"/>
                    <a:pt x="135" y="1380"/>
                    <a:pt x="368" y="1381"/>
                  </a:cubicBezTo>
                  <a:cubicBezTo>
                    <a:pt x="460" y="1381"/>
                    <a:pt x="546" y="1336"/>
                    <a:pt x="600" y="1260"/>
                  </a:cubicBezTo>
                  <a:cubicBezTo>
                    <a:pt x="996" y="705"/>
                    <a:pt x="1673" y="573"/>
                    <a:pt x="2227" y="573"/>
                  </a:cubicBezTo>
                  <a:cubicBezTo>
                    <a:pt x="2721" y="573"/>
                    <a:pt x="3116" y="678"/>
                    <a:pt x="3125" y="681"/>
                  </a:cubicBezTo>
                  <a:cubicBezTo>
                    <a:pt x="3150" y="688"/>
                    <a:pt x="3175" y="691"/>
                    <a:pt x="3200" y="691"/>
                  </a:cubicBezTo>
                  <a:cubicBezTo>
                    <a:pt x="3325" y="691"/>
                    <a:pt x="3440" y="608"/>
                    <a:pt x="3476" y="481"/>
                  </a:cubicBezTo>
                  <a:cubicBezTo>
                    <a:pt x="3517" y="329"/>
                    <a:pt x="3428" y="172"/>
                    <a:pt x="3277" y="130"/>
                  </a:cubicBezTo>
                  <a:cubicBezTo>
                    <a:pt x="3237" y="119"/>
                    <a:pt x="2791" y="0"/>
                    <a:pt x="2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4"/>
            <p:cNvSpPr/>
            <p:nvPr/>
          </p:nvSpPr>
          <p:spPr>
            <a:xfrm>
              <a:off x="3187850" y="1758975"/>
              <a:ext cx="61125" cy="23950"/>
            </a:xfrm>
            <a:custGeom>
              <a:avLst/>
              <a:gdLst/>
              <a:ahLst/>
              <a:cxnLst/>
              <a:rect l="l" t="t" r="r" b="b"/>
              <a:pathLst>
                <a:path w="2445" h="958" extrusionOk="0">
                  <a:moveTo>
                    <a:pt x="1237" y="1"/>
                  </a:moveTo>
                  <a:cubicBezTo>
                    <a:pt x="602" y="1"/>
                    <a:pt x="0" y="423"/>
                    <a:pt x="0" y="423"/>
                  </a:cubicBezTo>
                  <a:lnTo>
                    <a:pt x="2444" y="957"/>
                  </a:lnTo>
                  <a:cubicBezTo>
                    <a:pt x="2163" y="217"/>
                    <a:pt x="1691" y="1"/>
                    <a:pt x="12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4"/>
            <p:cNvSpPr/>
            <p:nvPr/>
          </p:nvSpPr>
          <p:spPr>
            <a:xfrm>
              <a:off x="3179725" y="1751850"/>
              <a:ext cx="77700" cy="38200"/>
            </a:xfrm>
            <a:custGeom>
              <a:avLst/>
              <a:gdLst/>
              <a:ahLst/>
              <a:cxnLst/>
              <a:rect l="l" t="t" r="r" b="b"/>
              <a:pathLst>
                <a:path w="3108" h="1528" extrusionOk="0">
                  <a:moveTo>
                    <a:pt x="1565" y="0"/>
                  </a:moveTo>
                  <a:cubicBezTo>
                    <a:pt x="846" y="0"/>
                    <a:pt x="194" y="452"/>
                    <a:pt x="161" y="474"/>
                  </a:cubicBezTo>
                  <a:cubicBezTo>
                    <a:pt x="32" y="566"/>
                    <a:pt x="0" y="743"/>
                    <a:pt x="92" y="872"/>
                  </a:cubicBezTo>
                  <a:cubicBezTo>
                    <a:pt x="147" y="952"/>
                    <a:pt x="235" y="994"/>
                    <a:pt x="325" y="994"/>
                  </a:cubicBezTo>
                  <a:cubicBezTo>
                    <a:pt x="382" y="994"/>
                    <a:pt x="439" y="977"/>
                    <a:pt x="488" y="942"/>
                  </a:cubicBezTo>
                  <a:cubicBezTo>
                    <a:pt x="495" y="938"/>
                    <a:pt x="1030" y="570"/>
                    <a:pt x="1559" y="570"/>
                  </a:cubicBezTo>
                  <a:cubicBezTo>
                    <a:pt x="1655" y="570"/>
                    <a:pt x="1751" y="583"/>
                    <a:pt x="1844" y="611"/>
                  </a:cubicBezTo>
                  <a:cubicBezTo>
                    <a:pt x="2130" y="700"/>
                    <a:pt x="2352" y="946"/>
                    <a:pt x="2503" y="1344"/>
                  </a:cubicBezTo>
                  <a:cubicBezTo>
                    <a:pt x="2544" y="1455"/>
                    <a:pt x="2651" y="1528"/>
                    <a:pt x="2769" y="1528"/>
                  </a:cubicBezTo>
                  <a:cubicBezTo>
                    <a:pt x="2969" y="1528"/>
                    <a:pt x="3107" y="1328"/>
                    <a:pt x="3036" y="1141"/>
                  </a:cubicBezTo>
                  <a:cubicBezTo>
                    <a:pt x="2819" y="569"/>
                    <a:pt x="2474" y="207"/>
                    <a:pt x="2010" y="65"/>
                  </a:cubicBezTo>
                  <a:cubicBezTo>
                    <a:pt x="1862" y="19"/>
                    <a:pt x="1712"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4"/>
            <p:cNvSpPr/>
            <p:nvPr/>
          </p:nvSpPr>
          <p:spPr>
            <a:xfrm>
              <a:off x="3116850" y="1799100"/>
              <a:ext cx="77675" cy="133375"/>
            </a:xfrm>
            <a:custGeom>
              <a:avLst/>
              <a:gdLst/>
              <a:ahLst/>
              <a:cxnLst/>
              <a:rect l="l" t="t" r="r" b="b"/>
              <a:pathLst>
                <a:path w="3107" h="5335" extrusionOk="0">
                  <a:moveTo>
                    <a:pt x="2448" y="0"/>
                  </a:moveTo>
                  <a:cubicBezTo>
                    <a:pt x="2440" y="0"/>
                    <a:pt x="2433" y="1"/>
                    <a:pt x="2426" y="1"/>
                  </a:cubicBezTo>
                  <a:cubicBezTo>
                    <a:pt x="2270" y="17"/>
                    <a:pt x="2154" y="157"/>
                    <a:pt x="2171" y="314"/>
                  </a:cubicBezTo>
                  <a:cubicBezTo>
                    <a:pt x="2349" y="2111"/>
                    <a:pt x="2487" y="4134"/>
                    <a:pt x="2411" y="4402"/>
                  </a:cubicBezTo>
                  <a:cubicBezTo>
                    <a:pt x="2391" y="4444"/>
                    <a:pt x="2225" y="4589"/>
                    <a:pt x="1865" y="4687"/>
                  </a:cubicBezTo>
                  <a:cubicBezTo>
                    <a:pt x="1696" y="4733"/>
                    <a:pt x="1497" y="4763"/>
                    <a:pt x="1293" y="4763"/>
                  </a:cubicBezTo>
                  <a:cubicBezTo>
                    <a:pt x="1010" y="4763"/>
                    <a:pt x="718" y="4704"/>
                    <a:pt x="486" y="4546"/>
                  </a:cubicBezTo>
                  <a:cubicBezTo>
                    <a:pt x="437" y="4513"/>
                    <a:pt x="381" y="4497"/>
                    <a:pt x="326" y="4497"/>
                  </a:cubicBezTo>
                  <a:cubicBezTo>
                    <a:pt x="234" y="4497"/>
                    <a:pt x="145" y="4541"/>
                    <a:pt x="90" y="4622"/>
                  </a:cubicBezTo>
                  <a:cubicBezTo>
                    <a:pt x="1" y="4753"/>
                    <a:pt x="34" y="4930"/>
                    <a:pt x="165" y="5018"/>
                  </a:cubicBezTo>
                  <a:cubicBezTo>
                    <a:pt x="503" y="5249"/>
                    <a:pt x="906" y="5335"/>
                    <a:pt x="1293" y="5335"/>
                  </a:cubicBezTo>
                  <a:cubicBezTo>
                    <a:pt x="1572" y="5333"/>
                    <a:pt x="1847" y="5291"/>
                    <a:pt x="2112" y="5210"/>
                  </a:cubicBezTo>
                  <a:cubicBezTo>
                    <a:pt x="2317" y="5145"/>
                    <a:pt x="2810" y="4957"/>
                    <a:pt x="2944" y="4607"/>
                  </a:cubicBezTo>
                  <a:cubicBezTo>
                    <a:pt x="3107" y="4182"/>
                    <a:pt x="2854" y="1424"/>
                    <a:pt x="2739" y="258"/>
                  </a:cubicBezTo>
                  <a:cubicBezTo>
                    <a:pt x="2725" y="107"/>
                    <a:pt x="2596" y="0"/>
                    <a:pt x="2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4"/>
            <p:cNvSpPr/>
            <p:nvPr/>
          </p:nvSpPr>
          <p:spPr>
            <a:xfrm>
              <a:off x="3025700" y="1924975"/>
              <a:ext cx="93100" cy="55850"/>
            </a:xfrm>
            <a:custGeom>
              <a:avLst/>
              <a:gdLst/>
              <a:ahLst/>
              <a:cxnLst/>
              <a:rect l="l" t="t" r="r" b="b"/>
              <a:pathLst>
                <a:path w="3724" h="2234" extrusionOk="0">
                  <a:moveTo>
                    <a:pt x="324" y="0"/>
                  </a:moveTo>
                  <a:cubicBezTo>
                    <a:pt x="287" y="0"/>
                    <a:pt x="250" y="7"/>
                    <a:pt x="214" y="22"/>
                  </a:cubicBezTo>
                  <a:cubicBezTo>
                    <a:pt x="68" y="83"/>
                    <a:pt x="0" y="251"/>
                    <a:pt x="61" y="396"/>
                  </a:cubicBezTo>
                  <a:cubicBezTo>
                    <a:pt x="92" y="469"/>
                    <a:pt x="835" y="2184"/>
                    <a:pt x="3428" y="2234"/>
                  </a:cubicBezTo>
                  <a:lnTo>
                    <a:pt x="3434" y="2234"/>
                  </a:lnTo>
                  <a:lnTo>
                    <a:pt x="3434" y="2233"/>
                  </a:lnTo>
                  <a:cubicBezTo>
                    <a:pt x="3435" y="2233"/>
                    <a:pt x="3436" y="2233"/>
                    <a:pt x="3438" y="2233"/>
                  </a:cubicBezTo>
                  <a:cubicBezTo>
                    <a:pt x="3593" y="2233"/>
                    <a:pt x="3721" y="2107"/>
                    <a:pt x="3722" y="1951"/>
                  </a:cubicBezTo>
                  <a:cubicBezTo>
                    <a:pt x="3724" y="1793"/>
                    <a:pt x="3597" y="1664"/>
                    <a:pt x="3439" y="1662"/>
                  </a:cubicBezTo>
                  <a:cubicBezTo>
                    <a:pt x="1235" y="1619"/>
                    <a:pt x="614" y="235"/>
                    <a:pt x="588" y="175"/>
                  </a:cubicBezTo>
                  <a:cubicBezTo>
                    <a:pt x="542" y="66"/>
                    <a:pt x="436"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4"/>
            <p:cNvSpPr/>
            <p:nvPr/>
          </p:nvSpPr>
          <p:spPr>
            <a:xfrm>
              <a:off x="3076900" y="1811525"/>
              <a:ext cx="24725" cy="44725"/>
            </a:xfrm>
            <a:custGeom>
              <a:avLst/>
              <a:gdLst/>
              <a:ahLst/>
              <a:cxnLst/>
              <a:rect l="l" t="t" r="r" b="b"/>
              <a:pathLst>
                <a:path w="989" h="1789" extrusionOk="0">
                  <a:moveTo>
                    <a:pt x="486" y="1"/>
                  </a:moveTo>
                  <a:cubicBezTo>
                    <a:pt x="484" y="1"/>
                    <a:pt x="483" y="1"/>
                    <a:pt x="482" y="1"/>
                  </a:cubicBezTo>
                  <a:cubicBezTo>
                    <a:pt x="214" y="5"/>
                    <a:pt x="1" y="409"/>
                    <a:pt x="8" y="901"/>
                  </a:cubicBezTo>
                  <a:cubicBezTo>
                    <a:pt x="15" y="1393"/>
                    <a:pt x="237" y="1788"/>
                    <a:pt x="504" y="1788"/>
                  </a:cubicBezTo>
                  <a:cubicBezTo>
                    <a:pt x="505" y="1788"/>
                    <a:pt x="506" y="1788"/>
                    <a:pt x="507" y="1788"/>
                  </a:cubicBezTo>
                  <a:cubicBezTo>
                    <a:pt x="777" y="1784"/>
                    <a:pt x="989" y="1382"/>
                    <a:pt x="982" y="888"/>
                  </a:cubicBezTo>
                  <a:cubicBezTo>
                    <a:pt x="976" y="396"/>
                    <a:pt x="75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4"/>
            <p:cNvSpPr/>
            <p:nvPr/>
          </p:nvSpPr>
          <p:spPr>
            <a:xfrm>
              <a:off x="3192500" y="1801800"/>
              <a:ext cx="24725" cy="44675"/>
            </a:xfrm>
            <a:custGeom>
              <a:avLst/>
              <a:gdLst/>
              <a:ahLst/>
              <a:cxnLst/>
              <a:rect l="l" t="t" r="r" b="b"/>
              <a:pathLst>
                <a:path w="989" h="1787" extrusionOk="0">
                  <a:moveTo>
                    <a:pt x="485" y="1"/>
                  </a:moveTo>
                  <a:cubicBezTo>
                    <a:pt x="484" y="1"/>
                    <a:pt x="483" y="1"/>
                    <a:pt x="482" y="1"/>
                  </a:cubicBezTo>
                  <a:cubicBezTo>
                    <a:pt x="213" y="4"/>
                    <a:pt x="0" y="407"/>
                    <a:pt x="8" y="901"/>
                  </a:cubicBezTo>
                  <a:cubicBezTo>
                    <a:pt x="14" y="1391"/>
                    <a:pt x="236" y="1787"/>
                    <a:pt x="504" y="1787"/>
                  </a:cubicBezTo>
                  <a:cubicBezTo>
                    <a:pt x="505" y="1787"/>
                    <a:pt x="506" y="1787"/>
                    <a:pt x="507" y="1787"/>
                  </a:cubicBezTo>
                  <a:cubicBezTo>
                    <a:pt x="776" y="1782"/>
                    <a:pt x="988" y="1380"/>
                    <a:pt x="982" y="887"/>
                  </a:cubicBezTo>
                  <a:cubicBezTo>
                    <a:pt x="975" y="395"/>
                    <a:pt x="753" y="1"/>
                    <a:pt x="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4"/>
            <p:cNvSpPr/>
            <p:nvPr/>
          </p:nvSpPr>
          <p:spPr>
            <a:xfrm>
              <a:off x="2414750" y="2210175"/>
              <a:ext cx="329675" cy="774400"/>
            </a:xfrm>
            <a:custGeom>
              <a:avLst/>
              <a:gdLst/>
              <a:ahLst/>
              <a:cxnLst/>
              <a:rect l="l" t="t" r="r" b="b"/>
              <a:pathLst>
                <a:path w="13187" h="30976" extrusionOk="0">
                  <a:moveTo>
                    <a:pt x="5390" y="1"/>
                  </a:moveTo>
                  <a:cubicBezTo>
                    <a:pt x="4830" y="1"/>
                    <a:pt x="4198" y="164"/>
                    <a:pt x="3571" y="661"/>
                  </a:cubicBezTo>
                  <a:cubicBezTo>
                    <a:pt x="1736" y="2114"/>
                    <a:pt x="753" y="23542"/>
                    <a:pt x="507" y="26400"/>
                  </a:cubicBezTo>
                  <a:cubicBezTo>
                    <a:pt x="263" y="29258"/>
                    <a:pt x="1" y="30976"/>
                    <a:pt x="1" y="30976"/>
                  </a:cubicBezTo>
                  <a:lnTo>
                    <a:pt x="10809" y="27968"/>
                  </a:lnTo>
                  <a:lnTo>
                    <a:pt x="11617" y="24530"/>
                  </a:lnTo>
                  <a:cubicBezTo>
                    <a:pt x="11617" y="24530"/>
                    <a:pt x="13187" y="24507"/>
                    <a:pt x="13028" y="23368"/>
                  </a:cubicBezTo>
                  <a:cubicBezTo>
                    <a:pt x="12869" y="22229"/>
                    <a:pt x="12769" y="15234"/>
                    <a:pt x="12736" y="12808"/>
                  </a:cubicBezTo>
                  <a:cubicBezTo>
                    <a:pt x="12703" y="10381"/>
                    <a:pt x="9210" y="5721"/>
                    <a:pt x="9210" y="5721"/>
                  </a:cubicBezTo>
                  <a:lnTo>
                    <a:pt x="7282" y="608"/>
                  </a:lnTo>
                  <a:cubicBezTo>
                    <a:pt x="7282" y="608"/>
                    <a:pt x="6470" y="1"/>
                    <a:pt x="539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4"/>
            <p:cNvSpPr/>
            <p:nvPr/>
          </p:nvSpPr>
          <p:spPr>
            <a:xfrm>
              <a:off x="2407050" y="2203175"/>
              <a:ext cx="341725" cy="788525"/>
            </a:xfrm>
            <a:custGeom>
              <a:avLst/>
              <a:gdLst/>
              <a:ahLst/>
              <a:cxnLst/>
              <a:rect l="l" t="t" r="r" b="b"/>
              <a:pathLst>
                <a:path w="13669" h="31541" extrusionOk="0">
                  <a:moveTo>
                    <a:pt x="5685" y="1"/>
                  </a:moveTo>
                  <a:cubicBezTo>
                    <a:pt x="5073" y="1"/>
                    <a:pt x="4384" y="178"/>
                    <a:pt x="3703" y="717"/>
                  </a:cubicBezTo>
                  <a:cubicBezTo>
                    <a:pt x="2267" y="1853"/>
                    <a:pt x="1418" y="12534"/>
                    <a:pt x="713" y="23908"/>
                  </a:cubicBezTo>
                  <a:cubicBezTo>
                    <a:pt x="632" y="25213"/>
                    <a:pt x="572" y="26187"/>
                    <a:pt x="531" y="26656"/>
                  </a:cubicBezTo>
                  <a:cubicBezTo>
                    <a:pt x="290" y="29471"/>
                    <a:pt x="29" y="31196"/>
                    <a:pt x="27" y="31214"/>
                  </a:cubicBezTo>
                  <a:cubicBezTo>
                    <a:pt x="1" y="31385"/>
                    <a:pt x="135" y="31541"/>
                    <a:pt x="310" y="31541"/>
                  </a:cubicBezTo>
                  <a:cubicBezTo>
                    <a:pt x="335" y="31541"/>
                    <a:pt x="361" y="31538"/>
                    <a:pt x="386" y="31530"/>
                  </a:cubicBezTo>
                  <a:lnTo>
                    <a:pt x="11193" y="28523"/>
                  </a:lnTo>
                  <a:cubicBezTo>
                    <a:pt x="11293" y="28495"/>
                    <a:pt x="11370" y="28414"/>
                    <a:pt x="11394" y="28313"/>
                  </a:cubicBezTo>
                  <a:lnTo>
                    <a:pt x="12154" y="25079"/>
                  </a:lnTo>
                  <a:cubicBezTo>
                    <a:pt x="12472" y="25043"/>
                    <a:pt x="13035" y="24922"/>
                    <a:pt x="13371" y="24531"/>
                  </a:cubicBezTo>
                  <a:cubicBezTo>
                    <a:pt x="13583" y="24284"/>
                    <a:pt x="13668" y="23966"/>
                    <a:pt x="13618" y="23609"/>
                  </a:cubicBezTo>
                  <a:cubicBezTo>
                    <a:pt x="13462" y="22488"/>
                    <a:pt x="13362" y="15415"/>
                    <a:pt x="13329" y="13084"/>
                  </a:cubicBezTo>
                  <a:cubicBezTo>
                    <a:pt x="13295" y="10593"/>
                    <a:pt x="9892" y="6022"/>
                    <a:pt x="9746" y="5829"/>
                  </a:cubicBezTo>
                  <a:cubicBezTo>
                    <a:pt x="9690" y="5754"/>
                    <a:pt x="9604" y="5714"/>
                    <a:pt x="9517" y="5714"/>
                  </a:cubicBezTo>
                  <a:cubicBezTo>
                    <a:pt x="9458" y="5714"/>
                    <a:pt x="9398" y="5733"/>
                    <a:pt x="9347" y="5771"/>
                  </a:cubicBezTo>
                  <a:cubicBezTo>
                    <a:pt x="9220" y="5866"/>
                    <a:pt x="9195" y="6045"/>
                    <a:pt x="9289" y="6171"/>
                  </a:cubicBezTo>
                  <a:cubicBezTo>
                    <a:pt x="9324" y="6217"/>
                    <a:pt x="12726" y="10786"/>
                    <a:pt x="12759" y="13100"/>
                  </a:cubicBezTo>
                  <a:cubicBezTo>
                    <a:pt x="12816" y="17148"/>
                    <a:pt x="12909" y="22651"/>
                    <a:pt x="13053" y="23687"/>
                  </a:cubicBezTo>
                  <a:cubicBezTo>
                    <a:pt x="13080" y="23882"/>
                    <a:pt x="13042" y="24036"/>
                    <a:pt x="12938" y="24158"/>
                  </a:cubicBezTo>
                  <a:cubicBezTo>
                    <a:pt x="12691" y="24448"/>
                    <a:pt x="12119" y="24521"/>
                    <a:pt x="11920" y="24524"/>
                  </a:cubicBezTo>
                  <a:cubicBezTo>
                    <a:pt x="11789" y="24527"/>
                    <a:pt x="11677" y="24617"/>
                    <a:pt x="11646" y="24745"/>
                  </a:cubicBezTo>
                  <a:lnTo>
                    <a:pt x="10877" y="28018"/>
                  </a:lnTo>
                  <a:lnTo>
                    <a:pt x="653" y="30863"/>
                  </a:lnTo>
                  <a:cubicBezTo>
                    <a:pt x="746" y="30179"/>
                    <a:pt x="928" y="28717"/>
                    <a:pt x="1100" y="26704"/>
                  </a:cubicBezTo>
                  <a:cubicBezTo>
                    <a:pt x="1141" y="26232"/>
                    <a:pt x="1201" y="25254"/>
                    <a:pt x="1283" y="23943"/>
                  </a:cubicBezTo>
                  <a:cubicBezTo>
                    <a:pt x="1650" y="18023"/>
                    <a:pt x="2623" y="2299"/>
                    <a:pt x="4057" y="1165"/>
                  </a:cubicBezTo>
                  <a:cubicBezTo>
                    <a:pt x="4627" y="713"/>
                    <a:pt x="5200" y="564"/>
                    <a:pt x="5708" y="564"/>
                  </a:cubicBezTo>
                  <a:cubicBezTo>
                    <a:pt x="6655" y="564"/>
                    <a:pt x="7374" y="1083"/>
                    <a:pt x="7420" y="1118"/>
                  </a:cubicBezTo>
                  <a:cubicBezTo>
                    <a:pt x="7471" y="1156"/>
                    <a:pt x="7531" y="1174"/>
                    <a:pt x="7590" y="1174"/>
                  </a:cubicBezTo>
                  <a:cubicBezTo>
                    <a:pt x="7677" y="1174"/>
                    <a:pt x="7763" y="1135"/>
                    <a:pt x="7820" y="1059"/>
                  </a:cubicBezTo>
                  <a:cubicBezTo>
                    <a:pt x="7914" y="933"/>
                    <a:pt x="7888" y="754"/>
                    <a:pt x="7761" y="660"/>
                  </a:cubicBezTo>
                  <a:cubicBezTo>
                    <a:pt x="7747" y="650"/>
                    <a:pt x="6857" y="1"/>
                    <a:pt x="5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4"/>
            <p:cNvSpPr/>
            <p:nvPr/>
          </p:nvSpPr>
          <p:spPr>
            <a:xfrm>
              <a:off x="2496625" y="2793025"/>
              <a:ext cx="180600" cy="16325"/>
            </a:xfrm>
            <a:custGeom>
              <a:avLst/>
              <a:gdLst/>
              <a:ahLst/>
              <a:cxnLst/>
              <a:rect l="l" t="t" r="r" b="b"/>
              <a:pathLst>
                <a:path w="7224" h="653" extrusionOk="0">
                  <a:moveTo>
                    <a:pt x="3119" y="1"/>
                  </a:moveTo>
                  <a:cubicBezTo>
                    <a:pt x="2227" y="1"/>
                    <a:pt x="1188" y="69"/>
                    <a:pt x="0" y="250"/>
                  </a:cubicBezTo>
                  <a:lnTo>
                    <a:pt x="7223" y="652"/>
                  </a:lnTo>
                  <a:cubicBezTo>
                    <a:pt x="7223" y="652"/>
                    <a:pt x="5873" y="1"/>
                    <a:pt x="3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4"/>
            <p:cNvSpPr/>
            <p:nvPr/>
          </p:nvSpPr>
          <p:spPr>
            <a:xfrm>
              <a:off x="2488975" y="2785850"/>
              <a:ext cx="195950" cy="30600"/>
            </a:xfrm>
            <a:custGeom>
              <a:avLst/>
              <a:gdLst/>
              <a:ahLst/>
              <a:cxnLst/>
              <a:rect l="l" t="t" r="r" b="b"/>
              <a:pathLst>
                <a:path w="7838" h="1224" extrusionOk="0">
                  <a:moveTo>
                    <a:pt x="3442" y="1"/>
                  </a:moveTo>
                  <a:cubicBezTo>
                    <a:pt x="2533" y="1"/>
                    <a:pt x="1475" y="71"/>
                    <a:pt x="264" y="255"/>
                  </a:cubicBezTo>
                  <a:cubicBezTo>
                    <a:pt x="107" y="279"/>
                    <a:pt x="1" y="424"/>
                    <a:pt x="25" y="580"/>
                  </a:cubicBezTo>
                  <a:cubicBezTo>
                    <a:pt x="45" y="721"/>
                    <a:pt x="167" y="823"/>
                    <a:pt x="306" y="823"/>
                  </a:cubicBezTo>
                  <a:cubicBezTo>
                    <a:pt x="320" y="823"/>
                    <a:pt x="335" y="822"/>
                    <a:pt x="350" y="819"/>
                  </a:cubicBezTo>
                  <a:cubicBezTo>
                    <a:pt x="1515" y="642"/>
                    <a:pt x="2535" y="575"/>
                    <a:pt x="3411" y="575"/>
                  </a:cubicBezTo>
                  <a:cubicBezTo>
                    <a:pt x="6062" y="575"/>
                    <a:pt x="7389" y="1187"/>
                    <a:pt x="7406" y="1196"/>
                  </a:cubicBezTo>
                  <a:cubicBezTo>
                    <a:pt x="7444" y="1214"/>
                    <a:pt x="7487" y="1224"/>
                    <a:pt x="7529" y="1224"/>
                  </a:cubicBezTo>
                  <a:cubicBezTo>
                    <a:pt x="7663" y="1224"/>
                    <a:pt x="7778" y="1133"/>
                    <a:pt x="7808" y="1002"/>
                  </a:cubicBezTo>
                  <a:cubicBezTo>
                    <a:pt x="7838" y="873"/>
                    <a:pt x="7774" y="739"/>
                    <a:pt x="7654" y="681"/>
                  </a:cubicBezTo>
                  <a:cubicBezTo>
                    <a:pt x="7579" y="645"/>
                    <a:pt x="6201" y="1"/>
                    <a:pt x="3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4"/>
            <p:cNvSpPr/>
            <p:nvPr/>
          </p:nvSpPr>
          <p:spPr>
            <a:xfrm>
              <a:off x="2580125" y="2759000"/>
              <a:ext cx="25125" cy="5200"/>
            </a:xfrm>
            <a:custGeom>
              <a:avLst/>
              <a:gdLst/>
              <a:ahLst/>
              <a:cxnLst/>
              <a:rect l="l" t="t" r="r" b="b"/>
              <a:pathLst>
                <a:path w="1005" h="208" extrusionOk="0">
                  <a:moveTo>
                    <a:pt x="1" y="1"/>
                  </a:moveTo>
                  <a:lnTo>
                    <a:pt x="1004" y="207"/>
                  </a:lnTo>
                  <a:cubicBezTo>
                    <a:pt x="676" y="109"/>
                    <a:pt x="341" y="4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4"/>
            <p:cNvSpPr/>
            <p:nvPr/>
          </p:nvSpPr>
          <p:spPr>
            <a:xfrm>
              <a:off x="2572575" y="2751875"/>
              <a:ext cx="40250" cy="19450"/>
            </a:xfrm>
            <a:custGeom>
              <a:avLst/>
              <a:gdLst/>
              <a:ahLst/>
              <a:cxnLst/>
              <a:rect l="l" t="t" r="r" b="b"/>
              <a:pathLst>
                <a:path w="1610" h="778" extrusionOk="0">
                  <a:moveTo>
                    <a:pt x="304" y="0"/>
                  </a:moveTo>
                  <a:cubicBezTo>
                    <a:pt x="160" y="0"/>
                    <a:pt x="37" y="107"/>
                    <a:pt x="19" y="252"/>
                  </a:cubicBezTo>
                  <a:cubicBezTo>
                    <a:pt x="1" y="409"/>
                    <a:pt x="113" y="551"/>
                    <a:pt x="269" y="569"/>
                  </a:cubicBezTo>
                  <a:cubicBezTo>
                    <a:pt x="592" y="608"/>
                    <a:pt x="912" y="673"/>
                    <a:pt x="1224" y="765"/>
                  </a:cubicBezTo>
                  <a:cubicBezTo>
                    <a:pt x="1251" y="773"/>
                    <a:pt x="1278" y="777"/>
                    <a:pt x="1306" y="777"/>
                  </a:cubicBezTo>
                  <a:cubicBezTo>
                    <a:pt x="1449" y="777"/>
                    <a:pt x="1568" y="674"/>
                    <a:pt x="1589" y="534"/>
                  </a:cubicBezTo>
                  <a:cubicBezTo>
                    <a:pt x="1610" y="392"/>
                    <a:pt x="1524" y="259"/>
                    <a:pt x="1388" y="218"/>
                  </a:cubicBezTo>
                  <a:cubicBezTo>
                    <a:pt x="1044" y="116"/>
                    <a:pt x="693" y="44"/>
                    <a:pt x="338" y="2"/>
                  </a:cubicBezTo>
                  <a:cubicBezTo>
                    <a:pt x="326" y="1"/>
                    <a:pt x="315"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4"/>
            <p:cNvSpPr/>
            <p:nvPr/>
          </p:nvSpPr>
          <p:spPr>
            <a:xfrm>
              <a:off x="2429350" y="2760425"/>
              <a:ext cx="96175" cy="31400"/>
            </a:xfrm>
            <a:custGeom>
              <a:avLst/>
              <a:gdLst/>
              <a:ahLst/>
              <a:cxnLst/>
              <a:rect l="l" t="t" r="r" b="b"/>
              <a:pathLst>
                <a:path w="3847" h="1256" extrusionOk="0">
                  <a:moveTo>
                    <a:pt x="3847" y="0"/>
                  </a:moveTo>
                  <a:lnTo>
                    <a:pt x="3847" y="0"/>
                  </a:lnTo>
                  <a:cubicBezTo>
                    <a:pt x="1736" y="320"/>
                    <a:pt x="0" y="1256"/>
                    <a:pt x="0" y="1256"/>
                  </a:cubicBezTo>
                  <a:lnTo>
                    <a:pt x="3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4"/>
            <p:cNvSpPr/>
            <p:nvPr/>
          </p:nvSpPr>
          <p:spPr>
            <a:xfrm>
              <a:off x="2421625" y="2753250"/>
              <a:ext cx="111675" cy="45725"/>
            </a:xfrm>
            <a:custGeom>
              <a:avLst/>
              <a:gdLst/>
              <a:ahLst/>
              <a:cxnLst/>
              <a:rect l="l" t="t" r="r" b="b"/>
              <a:pathLst>
                <a:path w="4467" h="1829" extrusionOk="0">
                  <a:moveTo>
                    <a:pt x="4159" y="1"/>
                  </a:moveTo>
                  <a:cubicBezTo>
                    <a:pt x="4144" y="1"/>
                    <a:pt x="4128" y="2"/>
                    <a:pt x="4112" y="5"/>
                  </a:cubicBezTo>
                  <a:cubicBezTo>
                    <a:pt x="1977" y="329"/>
                    <a:pt x="246" y="1253"/>
                    <a:pt x="175" y="1292"/>
                  </a:cubicBezTo>
                  <a:cubicBezTo>
                    <a:pt x="59" y="1354"/>
                    <a:pt x="1" y="1486"/>
                    <a:pt x="33" y="1614"/>
                  </a:cubicBezTo>
                  <a:cubicBezTo>
                    <a:pt x="65" y="1741"/>
                    <a:pt x="179" y="1829"/>
                    <a:pt x="311" y="1829"/>
                  </a:cubicBezTo>
                  <a:cubicBezTo>
                    <a:pt x="357" y="1829"/>
                    <a:pt x="404" y="1817"/>
                    <a:pt x="445" y="1795"/>
                  </a:cubicBezTo>
                  <a:cubicBezTo>
                    <a:pt x="463" y="1785"/>
                    <a:pt x="2160" y="879"/>
                    <a:pt x="4198" y="569"/>
                  </a:cubicBezTo>
                  <a:cubicBezTo>
                    <a:pt x="4356" y="548"/>
                    <a:pt x="4467" y="401"/>
                    <a:pt x="4443" y="244"/>
                  </a:cubicBezTo>
                  <a:cubicBezTo>
                    <a:pt x="4421" y="102"/>
                    <a:pt x="4299" y="1"/>
                    <a:pt x="4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4"/>
            <p:cNvSpPr/>
            <p:nvPr/>
          </p:nvSpPr>
          <p:spPr>
            <a:xfrm>
              <a:off x="2367425" y="2859300"/>
              <a:ext cx="373300" cy="232675"/>
            </a:xfrm>
            <a:custGeom>
              <a:avLst/>
              <a:gdLst/>
              <a:ahLst/>
              <a:cxnLst/>
              <a:rect l="l" t="t" r="r" b="b"/>
              <a:pathLst>
                <a:path w="14932" h="9307" extrusionOk="0">
                  <a:moveTo>
                    <a:pt x="12999" y="0"/>
                  </a:moveTo>
                  <a:cubicBezTo>
                    <a:pt x="12986" y="0"/>
                    <a:pt x="12972" y="0"/>
                    <a:pt x="12959" y="0"/>
                  </a:cubicBezTo>
                  <a:cubicBezTo>
                    <a:pt x="10961" y="29"/>
                    <a:pt x="1254" y="166"/>
                    <a:pt x="1" y="2325"/>
                  </a:cubicBezTo>
                  <a:cubicBezTo>
                    <a:pt x="1" y="2325"/>
                    <a:pt x="1521" y="8870"/>
                    <a:pt x="2811" y="9280"/>
                  </a:cubicBezTo>
                  <a:cubicBezTo>
                    <a:pt x="2866" y="9298"/>
                    <a:pt x="2936" y="9306"/>
                    <a:pt x="3018" y="9306"/>
                  </a:cubicBezTo>
                  <a:cubicBezTo>
                    <a:pt x="4861" y="9306"/>
                    <a:pt x="13173" y="5070"/>
                    <a:pt x="13152" y="3567"/>
                  </a:cubicBezTo>
                  <a:cubicBezTo>
                    <a:pt x="13130" y="2007"/>
                    <a:pt x="14932" y="0"/>
                    <a:pt x="1299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4"/>
            <p:cNvSpPr/>
            <p:nvPr/>
          </p:nvSpPr>
          <p:spPr>
            <a:xfrm>
              <a:off x="2360075" y="2852175"/>
              <a:ext cx="366000" cy="246800"/>
            </a:xfrm>
            <a:custGeom>
              <a:avLst/>
              <a:gdLst/>
              <a:ahLst/>
              <a:cxnLst/>
              <a:rect l="l" t="t" r="r" b="b"/>
              <a:pathLst>
                <a:path w="14640" h="9872" extrusionOk="0">
                  <a:moveTo>
                    <a:pt x="13334" y="570"/>
                  </a:moveTo>
                  <a:cubicBezTo>
                    <a:pt x="13607" y="570"/>
                    <a:pt x="13791" y="629"/>
                    <a:pt x="13857" y="721"/>
                  </a:cubicBezTo>
                  <a:cubicBezTo>
                    <a:pt x="14000" y="923"/>
                    <a:pt x="13786" y="1511"/>
                    <a:pt x="13597" y="2028"/>
                  </a:cubicBezTo>
                  <a:cubicBezTo>
                    <a:pt x="13388" y="2600"/>
                    <a:pt x="13151" y="3248"/>
                    <a:pt x="13160" y="3855"/>
                  </a:cubicBezTo>
                  <a:cubicBezTo>
                    <a:pt x="13161" y="3923"/>
                    <a:pt x="13104" y="4306"/>
                    <a:pt x="11873" y="5219"/>
                  </a:cubicBezTo>
                  <a:cubicBezTo>
                    <a:pt x="9345" y="7094"/>
                    <a:pt x="4482" y="9311"/>
                    <a:pt x="3336" y="9311"/>
                  </a:cubicBezTo>
                  <a:cubicBezTo>
                    <a:pt x="3278" y="9311"/>
                    <a:pt x="3229" y="9305"/>
                    <a:pt x="3191" y="9293"/>
                  </a:cubicBezTo>
                  <a:cubicBezTo>
                    <a:pt x="2420" y="9048"/>
                    <a:pt x="1224" y="5311"/>
                    <a:pt x="600" y="2665"/>
                  </a:cubicBezTo>
                  <a:cubicBezTo>
                    <a:pt x="1090" y="2018"/>
                    <a:pt x="3317" y="711"/>
                    <a:pt x="13257" y="571"/>
                  </a:cubicBezTo>
                  <a:cubicBezTo>
                    <a:pt x="13283" y="570"/>
                    <a:pt x="13309" y="570"/>
                    <a:pt x="13334" y="570"/>
                  </a:cubicBezTo>
                  <a:close/>
                  <a:moveTo>
                    <a:pt x="13286" y="0"/>
                  </a:moveTo>
                  <a:cubicBezTo>
                    <a:pt x="13274" y="0"/>
                    <a:pt x="13261" y="0"/>
                    <a:pt x="13248" y="0"/>
                  </a:cubicBezTo>
                  <a:cubicBezTo>
                    <a:pt x="7836" y="77"/>
                    <a:pt x="1152" y="566"/>
                    <a:pt x="48" y="2466"/>
                  </a:cubicBezTo>
                  <a:cubicBezTo>
                    <a:pt x="11" y="2529"/>
                    <a:pt x="0" y="2604"/>
                    <a:pt x="17" y="2675"/>
                  </a:cubicBezTo>
                  <a:cubicBezTo>
                    <a:pt x="276" y="3794"/>
                    <a:pt x="1643" y="9400"/>
                    <a:pt x="3018" y="9838"/>
                  </a:cubicBezTo>
                  <a:cubicBezTo>
                    <a:pt x="3091" y="9861"/>
                    <a:pt x="3180" y="9872"/>
                    <a:pt x="3287" y="9872"/>
                  </a:cubicBezTo>
                  <a:cubicBezTo>
                    <a:pt x="4845" y="9872"/>
                    <a:pt x="9801" y="7469"/>
                    <a:pt x="12214" y="5676"/>
                  </a:cubicBezTo>
                  <a:cubicBezTo>
                    <a:pt x="13583" y="4661"/>
                    <a:pt x="13735" y="4147"/>
                    <a:pt x="13732" y="3848"/>
                  </a:cubicBezTo>
                  <a:cubicBezTo>
                    <a:pt x="13724" y="3345"/>
                    <a:pt x="13942" y="2750"/>
                    <a:pt x="14134" y="2225"/>
                  </a:cubicBezTo>
                  <a:cubicBezTo>
                    <a:pt x="14405" y="1480"/>
                    <a:pt x="14640" y="838"/>
                    <a:pt x="14322" y="391"/>
                  </a:cubicBezTo>
                  <a:cubicBezTo>
                    <a:pt x="14136" y="127"/>
                    <a:pt x="13789" y="0"/>
                    <a:pt x="1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4"/>
            <p:cNvSpPr/>
            <p:nvPr/>
          </p:nvSpPr>
          <p:spPr>
            <a:xfrm>
              <a:off x="2408650" y="2771150"/>
              <a:ext cx="1132250" cy="386575"/>
            </a:xfrm>
            <a:custGeom>
              <a:avLst/>
              <a:gdLst/>
              <a:ahLst/>
              <a:cxnLst/>
              <a:rect l="l" t="t" r="r" b="b"/>
              <a:pathLst>
                <a:path w="45290" h="15463" extrusionOk="0">
                  <a:moveTo>
                    <a:pt x="37787" y="0"/>
                  </a:moveTo>
                  <a:cubicBezTo>
                    <a:pt x="37770" y="0"/>
                    <a:pt x="37753" y="0"/>
                    <a:pt x="37736" y="1"/>
                  </a:cubicBezTo>
                  <a:cubicBezTo>
                    <a:pt x="36166" y="22"/>
                    <a:pt x="29160" y="3988"/>
                    <a:pt x="29160" y="3988"/>
                  </a:cubicBezTo>
                  <a:cubicBezTo>
                    <a:pt x="29160" y="3988"/>
                    <a:pt x="10485" y="5822"/>
                    <a:pt x="7076" y="7013"/>
                  </a:cubicBezTo>
                  <a:cubicBezTo>
                    <a:pt x="3666" y="8203"/>
                    <a:pt x="0" y="11395"/>
                    <a:pt x="445" y="12531"/>
                  </a:cubicBezTo>
                  <a:cubicBezTo>
                    <a:pt x="886" y="13661"/>
                    <a:pt x="3737" y="15462"/>
                    <a:pt x="5172" y="15462"/>
                  </a:cubicBezTo>
                  <a:cubicBezTo>
                    <a:pt x="5180" y="15462"/>
                    <a:pt x="5188" y="15462"/>
                    <a:pt x="5197" y="15462"/>
                  </a:cubicBezTo>
                  <a:cubicBezTo>
                    <a:pt x="6624" y="15442"/>
                    <a:pt x="8753" y="14555"/>
                    <a:pt x="9181" y="14550"/>
                  </a:cubicBezTo>
                  <a:cubicBezTo>
                    <a:pt x="9609" y="14543"/>
                    <a:pt x="28063" y="7145"/>
                    <a:pt x="28490" y="6996"/>
                  </a:cubicBezTo>
                  <a:cubicBezTo>
                    <a:pt x="28916" y="6848"/>
                    <a:pt x="31766" y="6521"/>
                    <a:pt x="33043" y="5933"/>
                  </a:cubicBezTo>
                  <a:cubicBezTo>
                    <a:pt x="34319" y="5344"/>
                    <a:pt x="36224" y="3457"/>
                    <a:pt x="36224" y="3457"/>
                  </a:cubicBezTo>
                  <a:cubicBezTo>
                    <a:pt x="36224" y="3457"/>
                    <a:pt x="43313" y="3434"/>
                    <a:pt x="44023" y="3138"/>
                  </a:cubicBezTo>
                  <a:cubicBezTo>
                    <a:pt x="44731" y="2842"/>
                    <a:pt x="45289" y="2027"/>
                    <a:pt x="42854" y="1490"/>
                  </a:cubicBezTo>
                  <a:cubicBezTo>
                    <a:pt x="40447" y="959"/>
                    <a:pt x="39330" y="0"/>
                    <a:pt x="37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4"/>
            <p:cNvSpPr/>
            <p:nvPr/>
          </p:nvSpPr>
          <p:spPr>
            <a:xfrm>
              <a:off x="2410600" y="2764000"/>
              <a:ext cx="1121700" cy="400825"/>
            </a:xfrm>
            <a:custGeom>
              <a:avLst/>
              <a:gdLst/>
              <a:ahLst/>
              <a:cxnLst/>
              <a:rect l="l" t="t" r="r" b="b"/>
              <a:pathLst>
                <a:path w="44868" h="16033" extrusionOk="0">
                  <a:moveTo>
                    <a:pt x="37711" y="573"/>
                  </a:moveTo>
                  <a:cubicBezTo>
                    <a:pt x="38496" y="573"/>
                    <a:pt x="39173" y="842"/>
                    <a:pt x="40024" y="1181"/>
                  </a:cubicBezTo>
                  <a:cubicBezTo>
                    <a:pt x="40762" y="1475"/>
                    <a:pt x="41598" y="1808"/>
                    <a:pt x="42715" y="2054"/>
                  </a:cubicBezTo>
                  <a:cubicBezTo>
                    <a:pt x="44213" y="2384"/>
                    <a:pt x="44263" y="2759"/>
                    <a:pt x="44265" y="2774"/>
                  </a:cubicBezTo>
                  <a:cubicBezTo>
                    <a:pt x="44274" y="2872"/>
                    <a:pt x="44115" y="3043"/>
                    <a:pt x="43835" y="3160"/>
                  </a:cubicBezTo>
                  <a:cubicBezTo>
                    <a:pt x="43355" y="3359"/>
                    <a:pt x="38863" y="3447"/>
                    <a:pt x="36144" y="3456"/>
                  </a:cubicBezTo>
                  <a:cubicBezTo>
                    <a:pt x="36069" y="3456"/>
                    <a:pt x="35998" y="3486"/>
                    <a:pt x="35944" y="3538"/>
                  </a:cubicBezTo>
                  <a:cubicBezTo>
                    <a:pt x="35926" y="3557"/>
                    <a:pt x="34060" y="5397"/>
                    <a:pt x="32845" y="5958"/>
                  </a:cubicBezTo>
                  <a:cubicBezTo>
                    <a:pt x="32000" y="6349"/>
                    <a:pt x="30402" y="6625"/>
                    <a:pt x="29345" y="6807"/>
                  </a:cubicBezTo>
                  <a:cubicBezTo>
                    <a:pt x="28771" y="6906"/>
                    <a:pt x="28465" y="6961"/>
                    <a:pt x="28317" y="7012"/>
                  </a:cubicBezTo>
                  <a:cubicBezTo>
                    <a:pt x="28207" y="7052"/>
                    <a:pt x="27072" y="7502"/>
                    <a:pt x="24910" y="8362"/>
                  </a:cubicBezTo>
                  <a:cubicBezTo>
                    <a:pt x="19951" y="10334"/>
                    <a:pt x="9632" y="14438"/>
                    <a:pt x="9099" y="14549"/>
                  </a:cubicBezTo>
                  <a:cubicBezTo>
                    <a:pt x="8916" y="14551"/>
                    <a:pt x="8607" y="14645"/>
                    <a:pt x="8032" y="14822"/>
                  </a:cubicBezTo>
                  <a:cubicBezTo>
                    <a:pt x="7173" y="15086"/>
                    <a:pt x="5996" y="15449"/>
                    <a:pt x="5115" y="15462"/>
                  </a:cubicBezTo>
                  <a:lnTo>
                    <a:pt x="5094" y="15462"/>
                  </a:lnTo>
                  <a:cubicBezTo>
                    <a:pt x="3723" y="15462"/>
                    <a:pt x="1007" y="13671"/>
                    <a:pt x="632" y="12712"/>
                  </a:cubicBezTo>
                  <a:cubicBezTo>
                    <a:pt x="592" y="12611"/>
                    <a:pt x="622" y="12440"/>
                    <a:pt x="718" y="12232"/>
                  </a:cubicBezTo>
                  <a:cubicBezTo>
                    <a:pt x="1323" y="10916"/>
                    <a:pt x="4302" y="8541"/>
                    <a:pt x="7092" y="7567"/>
                  </a:cubicBezTo>
                  <a:cubicBezTo>
                    <a:pt x="10430" y="6402"/>
                    <a:pt x="28925" y="4577"/>
                    <a:pt x="29111" y="4558"/>
                  </a:cubicBezTo>
                  <a:cubicBezTo>
                    <a:pt x="29151" y="4554"/>
                    <a:pt x="29189" y="4542"/>
                    <a:pt x="29224" y="4522"/>
                  </a:cubicBezTo>
                  <a:cubicBezTo>
                    <a:pt x="31154" y="3430"/>
                    <a:pt x="36434" y="590"/>
                    <a:pt x="37662" y="573"/>
                  </a:cubicBezTo>
                  <a:close/>
                  <a:moveTo>
                    <a:pt x="37748" y="1"/>
                  </a:moveTo>
                  <a:cubicBezTo>
                    <a:pt x="37717" y="1"/>
                    <a:pt x="37685" y="1"/>
                    <a:pt x="37653" y="2"/>
                  </a:cubicBezTo>
                  <a:cubicBezTo>
                    <a:pt x="36090" y="24"/>
                    <a:pt x="29930" y="3468"/>
                    <a:pt x="28994" y="3996"/>
                  </a:cubicBezTo>
                  <a:cubicBezTo>
                    <a:pt x="27629" y="4131"/>
                    <a:pt x="10243" y="5863"/>
                    <a:pt x="6904" y="7029"/>
                  </a:cubicBezTo>
                  <a:cubicBezTo>
                    <a:pt x="3938" y="8064"/>
                    <a:pt x="863" y="10548"/>
                    <a:pt x="199" y="11995"/>
                  </a:cubicBezTo>
                  <a:cubicBezTo>
                    <a:pt x="34" y="12354"/>
                    <a:pt x="0" y="12666"/>
                    <a:pt x="100" y="12921"/>
                  </a:cubicBezTo>
                  <a:cubicBezTo>
                    <a:pt x="595" y="14186"/>
                    <a:pt x="3568" y="16033"/>
                    <a:pt x="5097" y="16033"/>
                  </a:cubicBezTo>
                  <a:lnTo>
                    <a:pt x="5123" y="16033"/>
                  </a:lnTo>
                  <a:cubicBezTo>
                    <a:pt x="6086" y="16020"/>
                    <a:pt x="7308" y="15643"/>
                    <a:pt x="8201" y="15368"/>
                  </a:cubicBezTo>
                  <a:cubicBezTo>
                    <a:pt x="8573" y="15252"/>
                    <a:pt x="8996" y="15122"/>
                    <a:pt x="9107" y="15121"/>
                  </a:cubicBezTo>
                  <a:cubicBezTo>
                    <a:pt x="9387" y="15116"/>
                    <a:pt x="13278" y="13603"/>
                    <a:pt x="25121" y="8893"/>
                  </a:cubicBezTo>
                  <a:cubicBezTo>
                    <a:pt x="26953" y="8164"/>
                    <a:pt x="28400" y="7588"/>
                    <a:pt x="28506" y="7551"/>
                  </a:cubicBezTo>
                  <a:cubicBezTo>
                    <a:pt x="28616" y="7513"/>
                    <a:pt x="29017" y="7443"/>
                    <a:pt x="29442" y="7371"/>
                  </a:cubicBezTo>
                  <a:cubicBezTo>
                    <a:pt x="30529" y="7182"/>
                    <a:pt x="32171" y="6899"/>
                    <a:pt x="33084" y="6478"/>
                  </a:cubicBezTo>
                  <a:cubicBezTo>
                    <a:pt x="34251" y="5939"/>
                    <a:pt x="35873" y="4405"/>
                    <a:pt x="36262" y="4026"/>
                  </a:cubicBezTo>
                  <a:cubicBezTo>
                    <a:pt x="37683" y="4021"/>
                    <a:pt x="43350" y="3981"/>
                    <a:pt x="44053" y="3687"/>
                  </a:cubicBezTo>
                  <a:cubicBezTo>
                    <a:pt x="44569" y="3473"/>
                    <a:pt x="44868" y="3103"/>
                    <a:pt x="44834" y="2724"/>
                  </a:cubicBezTo>
                  <a:cubicBezTo>
                    <a:pt x="44786" y="2184"/>
                    <a:pt x="44133" y="1782"/>
                    <a:pt x="42838" y="1497"/>
                  </a:cubicBezTo>
                  <a:cubicBezTo>
                    <a:pt x="41765" y="1261"/>
                    <a:pt x="40953" y="937"/>
                    <a:pt x="40235" y="651"/>
                  </a:cubicBezTo>
                  <a:cubicBezTo>
                    <a:pt x="39375" y="308"/>
                    <a:pt x="38633" y="1"/>
                    <a:pt x="3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4"/>
            <p:cNvSpPr/>
            <p:nvPr/>
          </p:nvSpPr>
          <p:spPr>
            <a:xfrm>
              <a:off x="3284900" y="2815925"/>
              <a:ext cx="205900" cy="43800"/>
            </a:xfrm>
            <a:custGeom>
              <a:avLst/>
              <a:gdLst/>
              <a:ahLst/>
              <a:cxnLst/>
              <a:rect l="l" t="t" r="r" b="b"/>
              <a:pathLst>
                <a:path w="8236" h="1752" extrusionOk="0">
                  <a:moveTo>
                    <a:pt x="1954" y="1"/>
                  </a:moveTo>
                  <a:cubicBezTo>
                    <a:pt x="764" y="1"/>
                    <a:pt x="192" y="384"/>
                    <a:pt x="166" y="401"/>
                  </a:cubicBezTo>
                  <a:cubicBezTo>
                    <a:pt x="35" y="489"/>
                    <a:pt x="1" y="668"/>
                    <a:pt x="90" y="798"/>
                  </a:cubicBezTo>
                  <a:cubicBezTo>
                    <a:pt x="144" y="879"/>
                    <a:pt x="234" y="923"/>
                    <a:pt x="325" y="923"/>
                  </a:cubicBezTo>
                  <a:cubicBezTo>
                    <a:pt x="381" y="923"/>
                    <a:pt x="437" y="907"/>
                    <a:pt x="486" y="873"/>
                  </a:cubicBezTo>
                  <a:cubicBezTo>
                    <a:pt x="491" y="870"/>
                    <a:pt x="958" y="571"/>
                    <a:pt x="1950" y="571"/>
                  </a:cubicBezTo>
                  <a:cubicBezTo>
                    <a:pt x="2054" y="571"/>
                    <a:pt x="2165" y="574"/>
                    <a:pt x="2281" y="582"/>
                  </a:cubicBezTo>
                  <a:cubicBezTo>
                    <a:pt x="3594" y="664"/>
                    <a:pt x="7821" y="1732"/>
                    <a:pt x="7864" y="1743"/>
                  </a:cubicBezTo>
                  <a:cubicBezTo>
                    <a:pt x="7887" y="1748"/>
                    <a:pt x="7911" y="1751"/>
                    <a:pt x="7934" y="1752"/>
                  </a:cubicBezTo>
                  <a:cubicBezTo>
                    <a:pt x="8078" y="1752"/>
                    <a:pt x="8200" y="1644"/>
                    <a:pt x="8218" y="1500"/>
                  </a:cubicBezTo>
                  <a:cubicBezTo>
                    <a:pt x="8236" y="1358"/>
                    <a:pt x="8144" y="1223"/>
                    <a:pt x="8004" y="1188"/>
                  </a:cubicBezTo>
                  <a:cubicBezTo>
                    <a:pt x="7828" y="1144"/>
                    <a:pt x="3682" y="97"/>
                    <a:pt x="2317" y="12"/>
                  </a:cubicBezTo>
                  <a:cubicBezTo>
                    <a:pt x="2190" y="4"/>
                    <a:pt x="2069" y="1"/>
                    <a:pt x="1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4"/>
            <p:cNvSpPr/>
            <p:nvPr/>
          </p:nvSpPr>
          <p:spPr>
            <a:xfrm>
              <a:off x="3323450" y="2784450"/>
              <a:ext cx="204350" cy="59150"/>
            </a:xfrm>
            <a:custGeom>
              <a:avLst/>
              <a:gdLst/>
              <a:ahLst/>
              <a:cxnLst/>
              <a:rect l="l" t="t" r="r" b="b"/>
              <a:pathLst>
                <a:path w="8174" h="2366" extrusionOk="0">
                  <a:moveTo>
                    <a:pt x="1442" y="0"/>
                  </a:moveTo>
                  <a:cubicBezTo>
                    <a:pt x="784" y="0"/>
                    <a:pt x="238" y="248"/>
                    <a:pt x="207" y="262"/>
                  </a:cubicBezTo>
                  <a:cubicBezTo>
                    <a:pt x="63" y="328"/>
                    <a:pt x="0" y="497"/>
                    <a:pt x="66" y="641"/>
                  </a:cubicBezTo>
                  <a:cubicBezTo>
                    <a:pt x="115" y="745"/>
                    <a:pt x="218" y="807"/>
                    <a:pt x="326" y="807"/>
                  </a:cubicBezTo>
                  <a:cubicBezTo>
                    <a:pt x="366" y="807"/>
                    <a:pt x="406" y="798"/>
                    <a:pt x="445" y="781"/>
                  </a:cubicBezTo>
                  <a:cubicBezTo>
                    <a:pt x="451" y="778"/>
                    <a:pt x="912" y="571"/>
                    <a:pt x="1442" y="571"/>
                  </a:cubicBezTo>
                  <a:cubicBezTo>
                    <a:pt x="1624" y="571"/>
                    <a:pt x="1814" y="596"/>
                    <a:pt x="1996" y="661"/>
                  </a:cubicBezTo>
                  <a:cubicBezTo>
                    <a:pt x="2306" y="772"/>
                    <a:pt x="3103" y="977"/>
                    <a:pt x="4026" y="1214"/>
                  </a:cubicBezTo>
                  <a:cubicBezTo>
                    <a:pt x="5254" y="1529"/>
                    <a:pt x="7295" y="2053"/>
                    <a:pt x="7611" y="2253"/>
                  </a:cubicBezTo>
                  <a:cubicBezTo>
                    <a:pt x="7665" y="2323"/>
                    <a:pt x="7749" y="2366"/>
                    <a:pt x="7839" y="2366"/>
                  </a:cubicBezTo>
                  <a:lnTo>
                    <a:pt x="7839" y="2366"/>
                  </a:lnTo>
                  <a:cubicBezTo>
                    <a:pt x="8035" y="2366"/>
                    <a:pt x="8173" y="2171"/>
                    <a:pt x="8108" y="1987"/>
                  </a:cubicBezTo>
                  <a:cubicBezTo>
                    <a:pt x="8013" y="1711"/>
                    <a:pt x="7613" y="1545"/>
                    <a:pt x="4167" y="660"/>
                  </a:cubicBezTo>
                  <a:cubicBezTo>
                    <a:pt x="3296" y="437"/>
                    <a:pt x="2474" y="225"/>
                    <a:pt x="2190" y="123"/>
                  </a:cubicBezTo>
                  <a:cubicBezTo>
                    <a:pt x="1939" y="34"/>
                    <a:pt x="1683" y="0"/>
                    <a:pt x="1442" y="0"/>
                  </a:cubicBezTo>
                  <a:close/>
                  <a:moveTo>
                    <a:pt x="7839" y="2366"/>
                  </a:moveTo>
                  <a:cubicBezTo>
                    <a:pt x="7839" y="2366"/>
                    <a:pt x="7839" y="2366"/>
                    <a:pt x="7838" y="2366"/>
                  </a:cubicBezTo>
                  <a:lnTo>
                    <a:pt x="7839" y="2366"/>
                  </a:lnTo>
                  <a:cubicBezTo>
                    <a:pt x="7839" y="2366"/>
                    <a:pt x="7839" y="2366"/>
                    <a:pt x="7839" y="23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4"/>
            <p:cNvSpPr/>
            <p:nvPr/>
          </p:nvSpPr>
          <p:spPr>
            <a:xfrm>
              <a:off x="3154200" y="2883375"/>
              <a:ext cx="988925" cy="49675"/>
            </a:xfrm>
            <a:custGeom>
              <a:avLst/>
              <a:gdLst/>
              <a:ahLst/>
              <a:cxnLst/>
              <a:rect l="l" t="t" r="r" b="b"/>
              <a:pathLst>
                <a:path w="39557" h="1987" extrusionOk="0">
                  <a:moveTo>
                    <a:pt x="39536" y="1"/>
                  </a:moveTo>
                  <a:lnTo>
                    <a:pt x="0" y="560"/>
                  </a:lnTo>
                  <a:lnTo>
                    <a:pt x="20" y="1987"/>
                  </a:lnTo>
                  <a:lnTo>
                    <a:pt x="39556" y="1428"/>
                  </a:lnTo>
                  <a:lnTo>
                    <a:pt x="395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4"/>
            <p:cNvSpPr/>
            <p:nvPr/>
          </p:nvSpPr>
          <p:spPr>
            <a:xfrm>
              <a:off x="3146925" y="2876325"/>
              <a:ext cx="1003300" cy="63900"/>
            </a:xfrm>
            <a:custGeom>
              <a:avLst/>
              <a:gdLst/>
              <a:ahLst/>
              <a:cxnLst/>
              <a:rect l="l" t="t" r="r" b="b"/>
              <a:pathLst>
                <a:path w="40132" h="2556" extrusionOk="0">
                  <a:moveTo>
                    <a:pt x="39542" y="574"/>
                  </a:moveTo>
                  <a:lnTo>
                    <a:pt x="39555" y="1431"/>
                  </a:lnTo>
                  <a:lnTo>
                    <a:pt x="589" y="1981"/>
                  </a:lnTo>
                  <a:lnTo>
                    <a:pt x="576" y="1124"/>
                  </a:lnTo>
                  <a:lnTo>
                    <a:pt x="39542" y="574"/>
                  </a:lnTo>
                  <a:close/>
                  <a:moveTo>
                    <a:pt x="39820" y="1"/>
                  </a:moveTo>
                  <a:lnTo>
                    <a:pt x="284" y="559"/>
                  </a:lnTo>
                  <a:cubicBezTo>
                    <a:pt x="126" y="560"/>
                    <a:pt x="0" y="690"/>
                    <a:pt x="2" y="848"/>
                  </a:cubicBezTo>
                  <a:lnTo>
                    <a:pt x="22" y="2274"/>
                  </a:lnTo>
                  <a:cubicBezTo>
                    <a:pt x="24" y="2431"/>
                    <a:pt x="151" y="2556"/>
                    <a:pt x="308" y="2556"/>
                  </a:cubicBezTo>
                  <a:lnTo>
                    <a:pt x="311" y="2556"/>
                  </a:lnTo>
                  <a:lnTo>
                    <a:pt x="39847" y="1999"/>
                  </a:lnTo>
                  <a:cubicBezTo>
                    <a:pt x="40006" y="1997"/>
                    <a:pt x="40132" y="1868"/>
                    <a:pt x="40129" y="1710"/>
                  </a:cubicBezTo>
                  <a:lnTo>
                    <a:pt x="40109" y="283"/>
                  </a:lnTo>
                  <a:cubicBezTo>
                    <a:pt x="40108" y="206"/>
                    <a:pt x="40076" y="135"/>
                    <a:pt x="40023" y="81"/>
                  </a:cubicBezTo>
                  <a:cubicBezTo>
                    <a:pt x="39969" y="29"/>
                    <a:pt x="39885" y="12"/>
                    <a:pt x="39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4"/>
            <p:cNvSpPr/>
            <p:nvPr/>
          </p:nvSpPr>
          <p:spPr>
            <a:xfrm>
              <a:off x="3600450" y="2396300"/>
              <a:ext cx="667250" cy="516225"/>
            </a:xfrm>
            <a:custGeom>
              <a:avLst/>
              <a:gdLst/>
              <a:ahLst/>
              <a:cxnLst/>
              <a:rect l="l" t="t" r="r" b="b"/>
              <a:pathLst>
                <a:path w="26690" h="20649" extrusionOk="0">
                  <a:moveTo>
                    <a:pt x="26689" y="1"/>
                  </a:moveTo>
                  <a:lnTo>
                    <a:pt x="5138" y="305"/>
                  </a:lnTo>
                  <a:lnTo>
                    <a:pt x="0" y="20649"/>
                  </a:lnTo>
                  <a:lnTo>
                    <a:pt x="21552" y="20345"/>
                  </a:lnTo>
                  <a:lnTo>
                    <a:pt x="26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4"/>
            <p:cNvSpPr/>
            <p:nvPr/>
          </p:nvSpPr>
          <p:spPr>
            <a:xfrm>
              <a:off x="3592375" y="2389150"/>
              <a:ext cx="683400" cy="530525"/>
            </a:xfrm>
            <a:custGeom>
              <a:avLst/>
              <a:gdLst/>
              <a:ahLst/>
              <a:cxnLst/>
              <a:rect l="l" t="t" r="r" b="b"/>
              <a:pathLst>
                <a:path w="27336" h="21221" extrusionOk="0">
                  <a:moveTo>
                    <a:pt x="26644" y="577"/>
                  </a:moveTo>
                  <a:lnTo>
                    <a:pt x="21652" y="20349"/>
                  </a:lnTo>
                  <a:lnTo>
                    <a:pt x="691" y="20644"/>
                  </a:lnTo>
                  <a:lnTo>
                    <a:pt x="5684" y="873"/>
                  </a:lnTo>
                  <a:lnTo>
                    <a:pt x="26644" y="577"/>
                  </a:lnTo>
                  <a:close/>
                  <a:moveTo>
                    <a:pt x="27012" y="1"/>
                  </a:moveTo>
                  <a:cubicBezTo>
                    <a:pt x="27010" y="1"/>
                    <a:pt x="27009" y="1"/>
                    <a:pt x="27008" y="1"/>
                  </a:cubicBezTo>
                  <a:lnTo>
                    <a:pt x="5457" y="305"/>
                  </a:lnTo>
                  <a:cubicBezTo>
                    <a:pt x="5327" y="306"/>
                    <a:pt x="5215" y="396"/>
                    <a:pt x="5184" y="521"/>
                  </a:cubicBezTo>
                  <a:lnTo>
                    <a:pt x="46" y="20865"/>
                  </a:lnTo>
                  <a:cubicBezTo>
                    <a:pt x="0" y="21045"/>
                    <a:pt x="136" y="21221"/>
                    <a:pt x="322" y="21221"/>
                  </a:cubicBezTo>
                  <a:lnTo>
                    <a:pt x="326" y="21221"/>
                  </a:lnTo>
                  <a:lnTo>
                    <a:pt x="21879" y="20916"/>
                  </a:lnTo>
                  <a:cubicBezTo>
                    <a:pt x="22008" y="20914"/>
                    <a:pt x="22120" y="20826"/>
                    <a:pt x="22152" y="20701"/>
                  </a:cubicBezTo>
                  <a:lnTo>
                    <a:pt x="27289" y="356"/>
                  </a:lnTo>
                  <a:cubicBezTo>
                    <a:pt x="27335" y="176"/>
                    <a:pt x="27198" y="1"/>
                    <a:pt x="27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4"/>
            <p:cNvSpPr/>
            <p:nvPr/>
          </p:nvSpPr>
          <p:spPr>
            <a:xfrm>
              <a:off x="2958000" y="3207125"/>
              <a:ext cx="123775" cy="83850"/>
            </a:xfrm>
            <a:custGeom>
              <a:avLst/>
              <a:gdLst/>
              <a:ahLst/>
              <a:cxnLst/>
              <a:rect l="l" t="t" r="r" b="b"/>
              <a:pathLst>
                <a:path w="4951" h="3354" extrusionOk="0">
                  <a:moveTo>
                    <a:pt x="4950" y="1"/>
                  </a:moveTo>
                  <a:lnTo>
                    <a:pt x="99" y="211"/>
                  </a:lnTo>
                  <a:lnTo>
                    <a:pt x="0" y="3353"/>
                  </a:lnTo>
                  <a:lnTo>
                    <a:pt x="4853" y="3286"/>
                  </a:lnTo>
                  <a:lnTo>
                    <a:pt x="4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4"/>
            <p:cNvSpPr/>
            <p:nvPr/>
          </p:nvSpPr>
          <p:spPr>
            <a:xfrm>
              <a:off x="2950750" y="3199975"/>
              <a:ext cx="138225" cy="98150"/>
            </a:xfrm>
            <a:custGeom>
              <a:avLst/>
              <a:gdLst/>
              <a:ahLst/>
              <a:cxnLst/>
              <a:rect l="l" t="t" r="r" b="b"/>
              <a:pathLst>
                <a:path w="5529" h="3926" extrusionOk="0">
                  <a:moveTo>
                    <a:pt x="4944" y="586"/>
                  </a:moveTo>
                  <a:lnTo>
                    <a:pt x="4865" y="3290"/>
                  </a:lnTo>
                  <a:lnTo>
                    <a:pt x="585" y="3350"/>
                  </a:lnTo>
                  <a:lnTo>
                    <a:pt x="667" y="773"/>
                  </a:lnTo>
                  <a:lnTo>
                    <a:pt x="4944" y="586"/>
                  </a:lnTo>
                  <a:close/>
                  <a:moveTo>
                    <a:pt x="5228" y="1"/>
                  </a:moveTo>
                  <a:lnTo>
                    <a:pt x="376" y="213"/>
                  </a:lnTo>
                  <a:cubicBezTo>
                    <a:pt x="227" y="219"/>
                    <a:pt x="108" y="340"/>
                    <a:pt x="103" y="489"/>
                  </a:cubicBezTo>
                  <a:lnTo>
                    <a:pt x="6" y="3631"/>
                  </a:lnTo>
                  <a:cubicBezTo>
                    <a:pt x="0" y="3793"/>
                    <a:pt x="129" y="3925"/>
                    <a:pt x="290" y="3925"/>
                  </a:cubicBezTo>
                  <a:lnTo>
                    <a:pt x="295" y="3924"/>
                  </a:lnTo>
                  <a:lnTo>
                    <a:pt x="5148" y="3857"/>
                  </a:lnTo>
                  <a:cubicBezTo>
                    <a:pt x="5301" y="3855"/>
                    <a:pt x="5425" y="3732"/>
                    <a:pt x="5429" y="3580"/>
                  </a:cubicBezTo>
                  <a:lnTo>
                    <a:pt x="5526" y="294"/>
                  </a:lnTo>
                  <a:cubicBezTo>
                    <a:pt x="5528" y="215"/>
                    <a:pt x="5498" y="139"/>
                    <a:pt x="5441" y="82"/>
                  </a:cubicBezTo>
                  <a:cubicBezTo>
                    <a:pt x="5385" y="28"/>
                    <a:pt x="5310" y="3"/>
                    <a:pt x="5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4"/>
            <p:cNvSpPr/>
            <p:nvPr/>
          </p:nvSpPr>
          <p:spPr>
            <a:xfrm>
              <a:off x="2549625" y="5104375"/>
              <a:ext cx="287550" cy="364275"/>
            </a:xfrm>
            <a:custGeom>
              <a:avLst/>
              <a:gdLst/>
              <a:ahLst/>
              <a:cxnLst/>
              <a:rect l="l" t="t" r="r" b="b"/>
              <a:pathLst>
                <a:path w="11502" h="14571" extrusionOk="0">
                  <a:moveTo>
                    <a:pt x="9022" y="1"/>
                  </a:moveTo>
                  <a:lnTo>
                    <a:pt x="2873" y="607"/>
                  </a:lnTo>
                  <a:cubicBezTo>
                    <a:pt x="2873" y="607"/>
                    <a:pt x="2224" y="5022"/>
                    <a:pt x="2039" y="7445"/>
                  </a:cubicBezTo>
                  <a:cubicBezTo>
                    <a:pt x="1855" y="9870"/>
                    <a:pt x="0" y="12550"/>
                    <a:pt x="1407" y="13716"/>
                  </a:cubicBezTo>
                  <a:cubicBezTo>
                    <a:pt x="2142" y="14325"/>
                    <a:pt x="3608" y="14571"/>
                    <a:pt x="5169" y="14571"/>
                  </a:cubicBezTo>
                  <a:cubicBezTo>
                    <a:pt x="6599" y="14571"/>
                    <a:pt x="8108" y="14364"/>
                    <a:pt x="9206" y="14042"/>
                  </a:cubicBezTo>
                  <a:cubicBezTo>
                    <a:pt x="11502" y="13368"/>
                    <a:pt x="9868" y="8820"/>
                    <a:pt x="9893" y="7392"/>
                  </a:cubicBezTo>
                  <a:cubicBezTo>
                    <a:pt x="9918" y="5965"/>
                    <a:pt x="9679" y="3296"/>
                    <a:pt x="9416" y="2006"/>
                  </a:cubicBezTo>
                  <a:cubicBezTo>
                    <a:pt x="9153" y="717"/>
                    <a:pt x="9022" y="1"/>
                    <a:pt x="90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4"/>
            <p:cNvSpPr/>
            <p:nvPr/>
          </p:nvSpPr>
          <p:spPr>
            <a:xfrm>
              <a:off x="2554125" y="5097275"/>
              <a:ext cx="276650" cy="378550"/>
            </a:xfrm>
            <a:custGeom>
              <a:avLst/>
              <a:gdLst/>
              <a:ahLst/>
              <a:cxnLst/>
              <a:rect l="l" t="t" r="r" b="b"/>
              <a:pathLst>
                <a:path w="11066" h="15142" extrusionOk="0">
                  <a:moveTo>
                    <a:pt x="8610" y="595"/>
                  </a:moveTo>
                  <a:cubicBezTo>
                    <a:pt x="8669" y="911"/>
                    <a:pt x="8785" y="1508"/>
                    <a:pt x="8956" y="2347"/>
                  </a:cubicBezTo>
                  <a:cubicBezTo>
                    <a:pt x="9218" y="3635"/>
                    <a:pt x="9452" y="6273"/>
                    <a:pt x="9427" y="7671"/>
                  </a:cubicBezTo>
                  <a:cubicBezTo>
                    <a:pt x="9421" y="8061"/>
                    <a:pt x="9523" y="8636"/>
                    <a:pt x="9641" y="9301"/>
                  </a:cubicBezTo>
                  <a:cubicBezTo>
                    <a:pt x="9967" y="11126"/>
                    <a:pt x="10413" y="13622"/>
                    <a:pt x="8945" y="14052"/>
                  </a:cubicBezTo>
                  <a:cubicBezTo>
                    <a:pt x="7823" y="14381"/>
                    <a:pt x="6377" y="14565"/>
                    <a:pt x="5029" y="14565"/>
                  </a:cubicBezTo>
                  <a:cubicBezTo>
                    <a:pt x="3482" y="14565"/>
                    <a:pt x="2064" y="14323"/>
                    <a:pt x="1409" y="13781"/>
                  </a:cubicBezTo>
                  <a:cubicBezTo>
                    <a:pt x="660" y="13160"/>
                    <a:pt x="1053" y="11915"/>
                    <a:pt x="1506" y="10473"/>
                  </a:cubicBezTo>
                  <a:cubicBezTo>
                    <a:pt x="1786" y="9584"/>
                    <a:pt x="2075" y="8664"/>
                    <a:pt x="2144" y="7751"/>
                  </a:cubicBezTo>
                  <a:cubicBezTo>
                    <a:pt x="2303" y="5674"/>
                    <a:pt x="2811" y="2077"/>
                    <a:pt x="2943" y="1153"/>
                  </a:cubicBezTo>
                  <a:lnTo>
                    <a:pt x="8610" y="595"/>
                  </a:lnTo>
                  <a:close/>
                  <a:moveTo>
                    <a:pt x="8833" y="0"/>
                  </a:moveTo>
                  <a:cubicBezTo>
                    <a:pt x="8826" y="0"/>
                    <a:pt x="8820" y="1"/>
                    <a:pt x="8814" y="1"/>
                  </a:cubicBezTo>
                  <a:lnTo>
                    <a:pt x="2665" y="608"/>
                  </a:lnTo>
                  <a:cubicBezTo>
                    <a:pt x="2535" y="621"/>
                    <a:pt x="2429" y="721"/>
                    <a:pt x="2411" y="850"/>
                  </a:cubicBezTo>
                  <a:cubicBezTo>
                    <a:pt x="2404" y="895"/>
                    <a:pt x="1758" y="5302"/>
                    <a:pt x="1575" y="7708"/>
                  </a:cubicBezTo>
                  <a:cubicBezTo>
                    <a:pt x="1511" y="8556"/>
                    <a:pt x="1231" y="9443"/>
                    <a:pt x="962" y="10302"/>
                  </a:cubicBezTo>
                  <a:cubicBezTo>
                    <a:pt x="467" y="11871"/>
                    <a:pt x="0" y="13354"/>
                    <a:pt x="1045" y="14220"/>
                  </a:cubicBezTo>
                  <a:cubicBezTo>
                    <a:pt x="1841" y="14880"/>
                    <a:pt x="3376" y="15142"/>
                    <a:pt x="4996" y="15142"/>
                  </a:cubicBezTo>
                  <a:cubicBezTo>
                    <a:pt x="6460" y="15142"/>
                    <a:pt x="7992" y="14927"/>
                    <a:pt x="9106" y="14600"/>
                  </a:cubicBezTo>
                  <a:cubicBezTo>
                    <a:pt x="11065" y="14026"/>
                    <a:pt x="10567" y="11238"/>
                    <a:pt x="10204" y="9201"/>
                  </a:cubicBezTo>
                  <a:cubicBezTo>
                    <a:pt x="10090" y="8565"/>
                    <a:pt x="9992" y="8015"/>
                    <a:pt x="9998" y="7682"/>
                  </a:cubicBezTo>
                  <a:cubicBezTo>
                    <a:pt x="10023" y="6251"/>
                    <a:pt x="9784" y="3552"/>
                    <a:pt x="9515" y="2234"/>
                  </a:cubicBezTo>
                  <a:cubicBezTo>
                    <a:pt x="9253" y="949"/>
                    <a:pt x="9123" y="236"/>
                    <a:pt x="9123" y="234"/>
                  </a:cubicBezTo>
                  <a:cubicBezTo>
                    <a:pt x="9098" y="94"/>
                    <a:pt x="8973" y="0"/>
                    <a:pt x="8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4"/>
            <p:cNvSpPr/>
            <p:nvPr/>
          </p:nvSpPr>
          <p:spPr>
            <a:xfrm>
              <a:off x="2640400" y="5148875"/>
              <a:ext cx="99200" cy="162575"/>
            </a:xfrm>
            <a:custGeom>
              <a:avLst/>
              <a:gdLst/>
              <a:ahLst/>
              <a:cxnLst/>
              <a:rect l="l" t="t" r="r" b="b"/>
              <a:pathLst>
                <a:path w="3968" h="6503" extrusionOk="0">
                  <a:moveTo>
                    <a:pt x="3521" y="0"/>
                  </a:moveTo>
                  <a:lnTo>
                    <a:pt x="1238" y="32"/>
                  </a:lnTo>
                  <a:cubicBezTo>
                    <a:pt x="1238" y="32"/>
                    <a:pt x="0" y="6503"/>
                    <a:pt x="1324" y="6503"/>
                  </a:cubicBezTo>
                  <a:cubicBezTo>
                    <a:pt x="1326" y="6503"/>
                    <a:pt x="1328" y="6503"/>
                    <a:pt x="1330" y="6503"/>
                  </a:cubicBezTo>
                  <a:cubicBezTo>
                    <a:pt x="2661" y="6484"/>
                    <a:pt x="3613" y="6470"/>
                    <a:pt x="3790" y="5517"/>
                  </a:cubicBezTo>
                  <a:cubicBezTo>
                    <a:pt x="3967" y="4562"/>
                    <a:pt x="3521" y="0"/>
                    <a:pt x="3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4"/>
            <p:cNvSpPr/>
            <p:nvPr/>
          </p:nvSpPr>
          <p:spPr>
            <a:xfrm>
              <a:off x="2639175" y="5141700"/>
              <a:ext cx="107525" cy="176900"/>
            </a:xfrm>
            <a:custGeom>
              <a:avLst/>
              <a:gdLst/>
              <a:ahLst/>
              <a:cxnLst/>
              <a:rect l="l" t="t" r="r" b="b"/>
              <a:pathLst>
                <a:path w="4301" h="7076" extrusionOk="0">
                  <a:moveTo>
                    <a:pt x="3312" y="577"/>
                  </a:moveTo>
                  <a:cubicBezTo>
                    <a:pt x="3444" y="1993"/>
                    <a:pt x="3689" y="5048"/>
                    <a:pt x="3558" y="5751"/>
                  </a:cubicBezTo>
                  <a:cubicBezTo>
                    <a:pt x="3430" y="6445"/>
                    <a:pt x="2758" y="6485"/>
                    <a:pt x="1374" y="6505"/>
                  </a:cubicBezTo>
                  <a:cubicBezTo>
                    <a:pt x="1360" y="6505"/>
                    <a:pt x="1332" y="6505"/>
                    <a:pt x="1293" y="6457"/>
                  </a:cubicBezTo>
                  <a:cubicBezTo>
                    <a:pt x="785" y="5852"/>
                    <a:pt x="1153" y="2641"/>
                    <a:pt x="1525" y="602"/>
                  </a:cubicBezTo>
                  <a:lnTo>
                    <a:pt x="3312" y="577"/>
                  </a:lnTo>
                  <a:close/>
                  <a:moveTo>
                    <a:pt x="3584" y="1"/>
                  </a:moveTo>
                  <a:cubicBezTo>
                    <a:pt x="3578" y="1"/>
                    <a:pt x="3572" y="1"/>
                    <a:pt x="3566" y="1"/>
                  </a:cubicBezTo>
                  <a:lnTo>
                    <a:pt x="1283" y="34"/>
                  </a:lnTo>
                  <a:cubicBezTo>
                    <a:pt x="1147" y="36"/>
                    <a:pt x="1032" y="133"/>
                    <a:pt x="1007" y="266"/>
                  </a:cubicBezTo>
                  <a:cubicBezTo>
                    <a:pt x="832" y="1182"/>
                    <a:pt x="0" y="5806"/>
                    <a:pt x="856" y="6824"/>
                  </a:cubicBezTo>
                  <a:cubicBezTo>
                    <a:pt x="993" y="6989"/>
                    <a:pt x="1172" y="7075"/>
                    <a:pt x="1373" y="7075"/>
                  </a:cubicBezTo>
                  <a:lnTo>
                    <a:pt x="1382" y="7075"/>
                  </a:lnTo>
                  <a:cubicBezTo>
                    <a:pt x="2733" y="7056"/>
                    <a:pt x="3900" y="7040"/>
                    <a:pt x="4119" y="5856"/>
                  </a:cubicBezTo>
                  <a:cubicBezTo>
                    <a:pt x="4301" y="4872"/>
                    <a:pt x="3873" y="447"/>
                    <a:pt x="3854" y="259"/>
                  </a:cubicBezTo>
                  <a:cubicBezTo>
                    <a:pt x="3841" y="118"/>
                    <a:pt x="3709" y="1"/>
                    <a:pt x="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4"/>
            <p:cNvSpPr/>
            <p:nvPr/>
          </p:nvSpPr>
          <p:spPr>
            <a:xfrm>
              <a:off x="2572100" y="5408600"/>
              <a:ext cx="237800" cy="60050"/>
            </a:xfrm>
            <a:custGeom>
              <a:avLst/>
              <a:gdLst/>
              <a:ahLst/>
              <a:cxnLst/>
              <a:rect l="l" t="t" r="r" b="b"/>
              <a:pathLst>
                <a:path w="9512" h="2402" extrusionOk="0">
                  <a:moveTo>
                    <a:pt x="9511" y="0"/>
                  </a:moveTo>
                  <a:lnTo>
                    <a:pt x="9511" y="0"/>
                  </a:lnTo>
                  <a:cubicBezTo>
                    <a:pt x="8468" y="545"/>
                    <a:pt x="6728" y="835"/>
                    <a:pt x="3747" y="876"/>
                  </a:cubicBezTo>
                  <a:cubicBezTo>
                    <a:pt x="3609" y="878"/>
                    <a:pt x="3474" y="879"/>
                    <a:pt x="3344" y="879"/>
                  </a:cubicBezTo>
                  <a:cubicBezTo>
                    <a:pt x="1606" y="879"/>
                    <a:pt x="594" y="710"/>
                    <a:pt x="0" y="519"/>
                  </a:cubicBezTo>
                  <a:lnTo>
                    <a:pt x="0" y="519"/>
                  </a:lnTo>
                  <a:cubicBezTo>
                    <a:pt x="38" y="926"/>
                    <a:pt x="184" y="1279"/>
                    <a:pt x="508" y="1547"/>
                  </a:cubicBezTo>
                  <a:cubicBezTo>
                    <a:pt x="1243" y="2156"/>
                    <a:pt x="2709" y="2402"/>
                    <a:pt x="4270" y="2402"/>
                  </a:cubicBezTo>
                  <a:cubicBezTo>
                    <a:pt x="5700" y="2402"/>
                    <a:pt x="7209" y="2195"/>
                    <a:pt x="8307" y="1873"/>
                  </a:cubicBezTo>
                  <a:cubicBezTo>
                    <a:pt x="9122" y="1634"/>
                    <a:pt x="9436" y="904"/>
                    <a:pt x="9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4"/>
            <p:cNvSpPr/>
            <p:nvPr/>
          </p:nvSpPr>
          <p:spPr>
            <a:xfrm>
              <a:off x="2564750" y="5401425"/>
              <a:ext cx="252625" cy="74400"/>
            </a:xfrm>
            <a:custGeom>
              <a:avLst/>
              <a:gdLst/>
              <a:ahLst/>
              <a:cxnLst/>
              <a:rect l="l" t="t" r="r" b="b"/>
              <a:pathLst>
                <a:path w="10105" h="2976" extrusionOk="0">
                  <a:moveTo>
                    <a:pt x="9448" y="759"/>
                  </a:moveTo>
                  <a:cubicBezTo>
                    <a:pt x="9310" y="1381"/>
                    <a:pt x="9009" y="1743"/>
                    <a:pt x="8520" y="1886"/>
                  </a:cubicBezTo>
                  <a:cubicBezTo>
                    <a:pt x="7398" y="2215"/>
                    <a:pt x="5952" y="2399"/>
                    <a:pt x="4604" y="2399"/>
                  </a:cubicBezTo>
                  <a:cubicBezTo>
                    <a:pt x="3057" y="2399"/>
                    <a:pt x="1639" y="2157"/>
                    <a:pt x="984" y="1615"/>
                  </a:cubicBezTo>
                  <a:cubicBezTo>
                    <a:pt x="850" y="1505"/>
                    <a:pt x="744" y="1364"/>
                    <a:pt x="678" y="1204"/>
                  </a:cubicBezTo>
                  <a:lnTo>
                    <a:pt x="678" y="1204"/>
                  </a:lnTo>
                  <a:cubicBezTo>
                    <a:pt x="1427" y="1371"/>
                    <a:pt x="2430" y="1451"/>
                    <a:pt x="3669" y="1451"/>
                  </a:cubicBezTo>
                  <a:cubicBezTo>
                    <a:pt x="3792" y="1451"/>
                    <a:pt x="3918" y="1450"/>
                    <a:pt x="4046" y="1448"/>
                  </a:cubicBezTo>
                  <a:cubicBezTo>
                    <a:pt x="6602" y="1413"/>
                    <a:pt x="8306" y="1198"/>
                    <a:pt x="9448" y="759"/>
                  </a:cubicBezTo>
                  <a:close/>
                  <a:moveTo>
                    <a:pt x="9805" y="1"/>
                  </a:moveTo>
                  <a:cubicBezTo>
                    <a:pt x="9762" y="1"/>
                    <a:pt x="9716" y="11"/>
                    <a:pt x="9673" y="34"/>
                  </a:cubicBezTo>
                  <a:cubicBezTo>
                    <a:pt x="8647" y="571"/>
                    <a:pt x="6855" y="838"/>
                    <a:pt x="4038" y="879"/>
                  </a:cubicBezTo>
                  <a:cubicBezTo>
                    <a:pt x="3917" y="880"/>
                    <a:pt x="3798" y="881"/>
                    <a:pt x="3681" y="881"/>
                  </a:cubicBezTo>
                  <a:cubicBezTo>
                    <a:pt x="2212" y="881"/>
                    <a:pt x="1106" y="767"/>
                    <a:pt x="381" y="534"/>
                  </a:cubicBezTo>
                  <a:cubicBezTo>
                    <a:pt x="352" y="525"/>
                    <a:pt x="323" y="520"/>
                    <a:pt x="294" y="520"/>
                  </a:cubicBezTo>
                  <a:cubicBezTo>
                    <a:pt x="230" y="520"/>
                    <a:pt x="167" y="542"/>
                    <a:pt x="116" y="583"/>
                  </a:cubicBezTo>
                  <a:cubicBezTo>
                    <a:pt x="41" y="644"/>
                    <a:pt x="1" y="737"/>
                    <a:pt x="9" y="833"/>
                  </a:cubicBezTo>
                  <a:cubicBezTo>
                    <a:pt x="58" y="1355"/>
                    <a:pt x="258" y="1755"/>
                    <a:pt x="620" y="2054"/>
                  </a:cubicBezTo>
                  <a:cubicBezTo>
                    <a:pt x="1416" y="2714"/>
                    <a:pt x="2951" y="2976"/>
                    <a:pt x="4571" y="2976"/>
                  </a:cubicBezTo>
                  <a:cubicBezTo>
                    <a:pt x="6035" y="2976"/>
                    <a:pt x="7567" y="2761"/>
                    <a:pt x="8681" y="2434"/>
                  </a:cubicBezTo>
                  <a:cubicBezTo>
                    <a:pt x="9520" y="2189"/>
                    <a:pt x="9994" y="1473"/>
                    <a:pt x="10090" y="310"/>
                  </a:cubicBezTo>
                  <a:cubicBezTo>
                    <a:pt x="10105" y="135"/>
                    <a:pt x="9963" y="1"/>
                    <a:pt x="9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4"/>
            <p:cNvSpPr/>
            <p:nvPr/>
          </p:nvSpPr>
          <p:spPr>
            <a:xfrm>
              <a:off x="2580050" y="5015300"/>
              <a:ext cx="223700" cy="149975"/>
            </a:xfrm>
            <a:custGeom>
              <a:avLst/>
              <a:gdLst/>
              <a:ahLst/>
              <a:cxnLst/>
              <a:rect l="l" t="t" r="r" b="b"/>
              <a:pathLst>
                <a:path w="8948" h="5999" extrusionOk="0">
                  <a:moveTo>
                    <a:pt x="8285" y="0"/>
                  </a:moveTo>
                  <a:cubicBezTo>
                    <a:pt x="8261" y="0"/>
                    <a:pt x="8237" y="2"/>
                    <a:pt x="8212" y="4"/>
                  </a:cubicBezTo>
                  <a:lnTo>
                    <a:pt x="620" y="835"/>
                  </a:lnTo>
                  <a:cubicBezTo>
                    <a:pt x="262" y="875"/>
                    <a:pt x="1" y="1196"/>
                    <a:pt x="35" y="1556"/>
                  </a:cubicBezTo>
                  <a:lnTo>
                    <a:pt x="412" y="5403"/>
                  </a:lnTo>
                  <a:cubicBezTo>
                    <a:pt x="444" y="5743"/>
                    <a:pt x="729" y="5998"/>
                    <a:pt x="1066" y="5998"/>
                  </a:cubicBezTo>
                  <a:cubicBezTo>
                    <a:pt x="1081" y="5998"/>
                    <a:pt x="1096" y="5998"/>
                    <a:pt x="1111" y="5997"/>
                  </a:cubicBezTo>
                  <a:lnTo>
                    <a:pt x="8278" y="5531"/>
                  </a:lnTo>
                  <a:cubicBezTo>
                    <a:pt x="8623" y="5509"/>
                    <a:pt x="8891" y="5225"/>
                    <a:pt x="8896" y="4880"/>
                  </a:cubicBezTo>
                  <a:lnTo>
                    <a:pt x="8943" y="668"/>
                  </a:lnTo>
                  <a:cubicBezTo>
                    <a:pt x="8948" y="297"/>
                    <a:pt x="8647" y="0"/>
                    <a:pt x="82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4"/>
            <p:cNvSpPr/>
            <p:nvPr/>
          </p:nvSpPr>
          <p:spPr>
            <a:xfrm>
              <a:off x="2572625" y="5008125"/>
              <a:ext cx="238350" cy="164275"/>
            </a:xfrm>
            <a:custGeom>
              <a:avLst/>
              <a:gdLst/>
              <a:ahLst/>
              <a:cxnLst/>
              <a:rect l="l" t="t" r="r" b="b"/>
              <a:pathLst>
                <a:path w="9534" h="6571" extrusionOk="0">
                  <a:moveTo>
                    <a:pt x="8582" y="572"/>
                  </a:moveTo>
                  <a:lnTo>
                    <a:pt x="8583" y="573"/>
                  </a:lnTo>
                  <a:cubicBezTo>
                    <a:pt x="8790" y="573"/>
                    <a:pt x="8958" y="743"/>
                    <a:pt x="8956" y="951"/>
                  </a:cubicBezTo>
                  <a:lnTo>
                    <a:pt x="8907" y="5164"/>
                  </a:lnTo>
                  <a:cubicBezTo>
                    <a:pt x="8903" y="5360"/>
                    <a:pt x="8752" y="5521"/>
                    <a:pt x="8557" y="5534"/>
                  </a:cubicBezTo>
                  <a:lnTo>
                    <a:pt x="1389" y="5999"/>
                  </a:lnTo>
                  <a:cubicBezTo>
                    <a:pt x="1380" y="6000"/>
                    <a:pt x="1370" y="6000"/>
                    <a:pt x="1361" y="6000"/>
                  </a:cubicBezTo>
                  <a:cubicBezTo>
                    <a:pt x="1171" y="6000"/>
                    <a:pt x="1009" y="5855"/>
                    <a:pt x="992" y="5662"/>
                  </a:cubicBezTo>
                  <a:lnTo>
                    <a:pt x="617" y="1815"/>
                  </a:lnTo>
                  <a:cubicBezTo>
                    <a:pt x="598" y="1611"/>
                    <a:pt x="746" y="1430"/>
                    <a:pt x="949" y="1407"/>
                  </a:cubicBezTo>
                  <a:lnTo>
                    <a:pt x="8540" y="574"/>
                  </a:lnTo>
                  <a:cubicBezTo>
                    <a:pt x="8553" y="573"/>
                    <a:pt x="8567" y="572"/>
                    <a:pt x="8582" y="572"/>
                  </a:cubicBezTo>
                  <a:close/>
                  <a:moveTo>
                    <a:pt x="8583" y="1"/>
                  </a:moveTo>
                  <a:cubicBezTo>
                    <a:pt x="8549" y="1"/>
                    <a:pt x="8514" y="3"/>
                    <a:pt x="8478" y="7"/>
                  </a:cubicBezTo>
                  <a:lnTo>
                    <a:pt x="887" y="838"/>
                  </a:lnTo>
                  <a:cubicBezTo>
                    <a:pt x="374" y="896"/>
                    <a:pt x="1" y="1355"/>
                    <a:pt x="50" y="1870"/>
                  </a:cubicBezTo>
                  <a:lnTo>
                    <a:pt x="425" y="5717"/>
                  </a:lnTo>
                  <a:cubicBezTo>
                    <a:pt x="469" y="6201"/>
                    <a:pt x="876" y="6571"/>
                    <a:pt x="1362" y="6571"/>
                  </a:cubicBezTo>
                  <a:cubicBezTo>
                    <a:pt x="1384" y="6571"/>
                    <a:pt x="1404" y="6571"/>
                    <a:pt x="1426" y="6570"/>
                  </a:cubicBezTo>
                  <a:lnTo>
                    <a:pt x="8594" y="6103"/>
                  </a:lnTo>
                  <a:cubicBezTo>
                    <a:pt x="9086" y="6070"/>
                    <a:pt x="9471" y="5664"/>
                    <a:pt x="9479" y="5171"/>
                  </a:cubicBezTo>
                  <a:lnTo>
                    <a:pt x="9526" y="958"/>
                  </a:lnTo>
                  <a:cubicBezTo>
                    <a:pt x="9533" y="426"/>
                    <a:pt x="9102" y="1"/>
                    <a:pt x="8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4"/>
            <p:cNvSpPr/>
            <p:nvPr/>
          </p:nvSpPr>
          <p:spPr>
            <a:xfrm>
              <a:off x="2884175" y="4954900"/>
              <a:ext cx="277600" cy="192850"/>
            </a:xfrm>
            <a:custGeom>
              <a:avLst/>
              <a:gdLst/>
              <a:ahLst/>
              <a:cxnLst/>
              <a:rect l="l" t="t" r="r" b="b"/>
              <a:pathLst>
                <a:path w="11104" h="7714" extrusionOk="0">
                  <a:moveTo>
                    <a:pt x="10095" y="1"/>
                  </a:moveTo>
                  <a:cubicBezTo>
                    <a:pt x="10009" y="1"/>
                    <a:pt x="9922" y="15"/>
                    <a:pt x="9835" y="45"/>
                  </a:cubicBezTo>
                  <a:lnTo>
                    <a:pt x="602" y="3237"/>
                  </a:lnTo>
                  <a:cubicBezTo>
                    <a:pt x="206" y="3374"/>
                    <a:pt x="1" y="3793"/>
                    <a:pt x="140" y="4183"/>
                  </a:cubicBezTo>
                  <a:lnTo>
                    <a:pt x="1210" y="7194"/>
                  </a:lnTo>
                  <a:cubicBezTo>
                    <a:pt x="1323" y="7511"/>
                    <a:pt x="1630" y="7714"/>
                    <a:pt x="1958" y="7714"/>
                  </a:cubicBezTo>
                  <a:cubicBezTo>
                    <a:pt x="2033" y="7714"/>
                    <a:pt x="2108" y="7703"/>
                    <a:pt x="2183" y="7681"/>
                  </a:cubicBezTo>
                  <a:lnTo>
                    <a:pt x="10546" y="5222"/>
                  </a:lnTo>
                  <a:cubicBezTo>
                    <a:pt x="10882" y="5123"/>
                    <a:pt x="11104" y="4816"/>
                    <a:pt x="11085" y="4474"/>
                  </a:cubicBezTo>
                  <a:lnTo>
                    <a:pt x="10885" y="730"/>
                  </a:lnTo>
                  <a:cubicBezTo>
                    <a:pt x="10863" y="310"/>
                    <a:pt x="10498" y="1"/>
                    <a:pt x="10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4"/>
            <p:cNvSpPr/>
            <p:nvPr/>
          </p:nvSpPr>
          <p:spPr>
            <a:xfrm>
              <a:off x="2878600" y="4947775"/>
              <a:ext cx="290500" cy="207150"/>
            </a:xfrm>
            <a:custGeom>
              <a:avLst/>
              <a:gdLst/>
              <a:ahLst/>
              <a:cxnLst/>
              <a:rect l="l" t="t" r="r" b="b"/>
              <a:pathLst>
                <a:path w="11620" h="8286" extrusionOk="0">
                  <a:moveTo>
                    <a:pt x="10320" y="571"/>
                  </a:moveTo>
                  <a:cubicBezTo>
                    <a:pt x="10422" y="572"/>
                    <a:pt x="10522" y="603"/>
                    <a:pt x="10607" y="660"/>
                  </a:cubicBezTo>
                  <a:cubicBezTo>
                    <a:pt x="10733" y="743"/>
                    <a:pt x="10814" y="880"/>
                    <a:pt x="10822" y="1030"/>
                  </a:cubicBezTo>
                  <a:lnTo>
                    <a:pt x="11023" y="4775"/>
                  </a:lnTo>
                  <a:cubicBezTo>
                    <a:pt x="11034" y="4984"/>
                    <a:pt x="10896" y="5172"/>
                    <a:pt x="10689" y="5234"/>
                  </a:cubicBezTo>
                  <a:lnTo>
                    <a:pt x="2325" y="7693"/>
                  </a:lnTo>
                  <a:cubicBezTo>
                    <a:pt x="2277" y="7707"/>
                    <a:pt x="2229" y="7714"/>
                    <a:pt x="2181" y="7714"/>
                  </a:cubicBezTo>
                  <a:cubicBezTo>
                    <a:pt x="1971" y="7714"/>
                    <a:pt x="1773" y="7584"/>
                    <a:pt x="1701" y="7383"/>
                  </a:cubicBezTo>
                  <a:lnTo>
                    <a:pt x="631" y="4372"/>
                  </a:lnTo>
                  <a:cubicBezTo>
                    <a:pt x="591" y="4260"/>
                    <a:pt x="597" y="4136"/>
                    <a:pt x="649" y="4028"/>
                  </a:cubicBezTo>
                  <a:cubicBezTo>
                    <a:pt x="703" y="3916"/>
                    <a:pt x="801" y="3832"/>
                    <a:pt x="918" y="3793"/>
                  </a:cubicBezTo>
                  <a:lnTo>
                    <a:pt x="10151" y="601"/>
                  </a:lnTo>
                  <a:cubicBezTo>
                    <a:pt x="10206" y="581"/>
                    <a:pt x="10262" y="571"/>
                    <a:pt x="10320" y="571"/>
                  </a:cubicBezTo>
                  <a:close/>
                  <a:moveTo>
                    <a:pt x="10320" y="1"/>
                  </a:moveTo>
                  <a:cubicBezTo>
                    <a:pt x="10200" y="1"/>
                    <a:pt x="10080" y="20"/>
                    <a:pt x="9964" y="60"/>
                  </a:cubicBezTo>
                  <a:lnTo>
                    <a:pt x="732" y="3252"/>
                  </a:lnTo>
                  <a:cubicBezTo>
                    <a:pt x="469" y="3341"/>
                    <a:pt x="254" y="3532"/>
                    <a:pt x="135" y="3782"/>
                  </a:cubicBezTo>
                  <a:cubicBezTo>
                    <a:pt x="16" y="4025"/>
                    <a:pt x="1" y="4308"/>
                    <a:pt x="93" y="4563"/>
                  </a:cubicBezTo>
                  <a:lnTo>
                    <a:pt x="1163" y="7575"/>
                  </a:lnTo>
                  <a:cubicBezTo>
                    <a:pt x="1318" y="8011"/>
                    <a:pt x="1732" y="8286"/>
                    <a:pt x="2177" y="8286"/>
                  </a:cubicBezTo>
                  <a:cubicBezTo>
                    <a:pt x="2282" y="8286"/>
                    <a:pt x="2386" y="8270"/>
                    <a:pt x="2486" y="8241"/>
                  </a:cubicBezTo>
                  <a:lnTo>
                    <a:pt x="10849" y="5781"/>
                  </a:lnTo>
                  <a:cubicBezTo>
                    <a:pt x="11313" y="5645"/>
                    <a:pt x="11619" y="5219"/>
                    <a:pt x="11593" y="4745"/>
                  </a:cubicBezTo>
                  <a:lnTo>
                    <a:pt x="11393" y="1000"/>
                  </a:lnTo>
                  <a:cubicBezTo>
                    <a:pt x="11375" y="671"/>
                    <a:pt x="11205" y="375"/>
                    <a:pt x="10927" y="187"/>
                  </a:cubicBezTo>
                  <a:cubicBezTo>
                    <a:pt x="10745" y="64"/>
                    <a:pt x="10534" y="1"/>
                    <a:pt x="10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4"/>
            <p:cNvSpPr/>
            <p:nvPr/>
          </p:nvSpPr>
          <p:spPr>
            <a:xfrm>
              <a:off x="3282275" y="238275"/>
              <a:ext cx="1976825" cy="1150375"/>
            </a:xfrm>
            <a:custGeom>
              <a:avLst/>
              <a:gdLst/>
              <a:ahLst/>
              <a:cxnLst/>
              <a:rect l="l" t="t" r="r" b="b"/>
              <a:pathLst>
                <a:path w="79073" h="46015" extrusionOk="0">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4"/>
            <p:cNvSpPr/>
            <p:nvPr/>
          </p:nvSpPr>
          <p:spPr>
            <a:xfrm>
              <a:off x="3754725" y="412400"/>
              <a:ext cx="283825" cy="91575"/>
            </a:xfrm>
            <a:custGeom>
              <a:avLst/>
              <a:gdLst/>
              <a:ahLst/>
              <a:cxnLst/>
              <a:rect l="l" t="t" r="r" b="b"/>
              <a:pathLst>
                <a:path w="11353" h="3663" extrusionOk="0">
                  <a:moveTo>
                    <a:pt x="1" y="1"/>
                  </a:moveTo>
                  <a:lnTo>
                    <a:pt x="5494" y="3662"/>
                  </a:lnTo>
                  <a:lnTo>
                    <a:pt x="1135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4"/>
            <p:cNvSpPr/>
            <p:nvPr/>
          </p:nvSpPr>
          <p:spPr>
            <a:xfrm>
              <a:off x="3736475" y="421350"/>
              <a:ext cx="310900" cy="195075"/>
            </a:xfrm>
            <a:custGeom>
              <a:avLst/>
              <a:gdLst/>
              <a:ahLst/>
              <a:cxnLst/>
              <a:rect l="l" t="t" r="r" b="b"/>
              <a:pathLst>
                <a:path w="12436" h="7803" extrusionOk="0">
                  <a:moveTo>
                    <a:pt x="0" y="1"/>
                  </a:moveTo>
                  <a:lnTo>
                    <a:pt x="0" y="7803"/>
                  </a:lnTo>
                  <a:lnTo>
                    <a:pt x="12435" y="7803"/>
                  </a:lnTo>
                  <a:lnTo>
                    <a:pt x="12435" y="252"/>
                  </a:lnTo>
                  <a:lnTo>
                    <a:pt x="6212" y="4140"/>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4"/>
            <p:cNvSpPr/>
            <p:nvPr/>
          </p:nvSpPr>
          <p:spPr>
            <a:xfrm>
              <a:off x="4494975" y="587100"/>
              <a:ext cx="244700" cy="297225"/>
            </a:xfrm>
            <a:custGeom>
              <a:avLst/>
              <a:gdLst/>
              <a:ahLst/>
              <a:cxnLst/>
              <a:rect l="l" t="t" r="r" b="b"/>
              <a:pathLst>
                <a:path w="9788" h="11889" extrusionOk="0">
                  <a:moveTo>
                    <a:pt x="9788" y="1"/>
                  </a:moveTo>
                  <a:lnTo>
                    <a:pt x="3024" y="964"/>
                  </a:lnTo>
                  <a:lnTo>
                    <a:pt x="3024" y="9182"/>
                  </a:lnTo>
                  <a:cubicBezTo>
                    <a:pt x="2712" y="9013"/>
                    <a:pt x="2334" y="8913"/>
                    <a:pt x="1924" y="8913"/>
                  </a:cubicBezTo>
                  <a:cubicBezTo>
                    <a:pt x="861" y="8913"/>
                    <a:pt x="0" y="9580"/>
                    <a:pt x="0" y="10401"/>
                  </a:cubicBezTo>
                  <a:cubicBezTo>
                    <a:pt x="0" y="11222"/>
                    <a:pt x="861" y="11889"/>
                    <a:pt x="1924" y="11889"/>
                  </a:cubicBezTo>
                  <a:cubicBezTo>
                    <a:pt x="3719" y="11889"/>
                    <a:pt x="3850" y="10664"/>
                    <a:pt x="3850" y="10664"/>
                  </a:cubicBezTo>
                  <a:lnTo>
                    <a:pt x="3850" y="3424"/>
                  </a:lnTo>
                  <a:lnTo>
                    <a:pt x="8962" y="2697"/>
                  </a:lnTo>
                  <a:lnTo>
                    <a:pt x="8962" y="8219"/>
                  </a:lnTo>
                  <a:cubicBezTo>
                    <a:pt x="8650" y="8050"/>
                    <a:pt x="8272" y="7950"/>
                    <a:pt x="7864" y="7950"/>
                  </a:cubicBezTo>
                  <a:cubicBezTo>
                    <a:pt x="6800" y="7950"/>
                    <a:pt x="5938" y="8617"/>
                    <a:pt x="5938" y="9438"/>
                  </a:cubicBezTo>
                  <a:cubicBezTo>
                    <a:pt x="5938" y="10259"/>
                    <a:pt x="6800" y="10926"/>
                    <a:pt x="7864" y="10926"/>
                  </a:cubicBezTo>
                  <a:cubicBezTo>
                    <a:pt x="8810" y="10926"/>
                    <a:pt x="9593" y="10396"/>
                    <a:pt x="9754" y="9700"/>
                  </a:cubicBezTo>
                  <a:lnTo>
                    <a:pt x="9788" y="2580"/>
                  </a:lnTo>
                  <a:lnTo>
                    <a:pt x="978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4"/>
            <p:cNvSpPr/>
            <p:nvPr/>
          </p:nvSpPr>
          <p:spPr>
            <a:xfrm>
              <a:off x="3789725" y="672825"/>
              <a:ext cx="120550" cy="116025"/>
            </a:xfrm>
            <a:custGeom>
              <a:avLst/>
              <a:gdLst/>
              <a:ahLst/>
              <a:cxnLst/>
              <a:rect l="l" t="t" r="r" b="b"/>
              <a:pathLst>
                <a:path w="4822" h="4641" extrusionOk="0">
                  <a:moveTo>
                    <a:pt x="2320" y="1"/>
                  </a:moveTo>
                  <a:cubicBezTo>
                    <a:pt x="2021" y="1"/>
                    <a:pt x="1719" y="59"/>
                    <a:pt x="1432" y="178"/>
                  </a:cubicBezTo>
                  <a:cubicBezTo>
                    <a:pt x="565" y="537"/>
                    <a:pt x="0" y="1383"/>
                    <a:pt x="0" y="2321"/>
                  </a:cubicBezTo>
                  <a:cubicBezTo>
                    <a:pt x="0" y="3601"/>
                    <a:pt x="1038" y="4641"/>
                    <a:pt x="2320" y="4641"/>
                  </a:cubicBezTo>
                  <a:cubicBezTo>
                    <a:pt x="3258" y="4640"/>
                    <a:pt x="4104" y="4075"/>
                    <a:pt x="4463" y="3208"/>
                  </a:cubicBezTo>
                  <a:cubicBezTo>
                    <a:pt x="4822" y="2341"/>
                    <a:pt x="4624" y="1345"/>
                    <a:pt x="3959" y="680"/>
                  </a:cubicBezTo>
                  <a:cubicBezTo>
                    <a:pt x="3516" y="237"/>
                    <a:pt x="2923" y="1"/>
                    <a:pt x="232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4"/>
            <p:cNvSpPr/>
            <p:nvPr/>
          </p:nvSpPr>
          <p:spPr>
            <a:xfrm>
              <a:off x="3739350" y="801050"/>
              <a:ext cx="216725" cy="112975"/>
            </a:xfrm>
            <a:custGeom>
              <a:avLst/>
              <a:gdLst/>
              <a:ahLst/>
              <a:cxnLst/>
              <a:rect l="l" t="t" r="r" b="b"/>
              <a:pathLst>
                <a:path w="8669" h="4519" extrusionOk="0">
                  <a:moveTo>
                    <a:pt x="2930" y="1"/>
                  </a:moveTo>
                  <a:cubicBezTo>
                    <a:pt x="1313" y="1"/>
                    <a:pt x="1" y="1312"/>
                    <a:pt x="1" y="2931"/>
                  </a:cubicBezTo>
                  <a:lnTo>
                    <a:pt x="1" y="4518"/>
                  </a:lnTo>
                  <a:lnTo>
                    <a:pt x="8668" y="4518"/>
                  </a:lnTo>
                  <a:lnTo>
                    <a:pt x="8668" y="2930"/>
                  </a:lnTo>
                  <a:cubicBezTo>
                    <a:pt x="8668" y="1312"/>
                    <a:pt x="7357" y="1"/>
                    <a:pt x="573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4"/>
            <p:cNvSpPr/>
            <p:nvPr/>
          </p:nvSpPr>
          <p:spPr>
            <a:xfrm>
              <a:off x="4584750" y="965200"/>
              <a:ext cx="388850" cy="321450"/>
            </a:xfrm>
            <a:custGeom>
              <a:avLst/>
              <a:gdLst/>
              <a:ahLst/>
              <a:cxnLst/>
              <a:rect l="l" t="t" r="r" b="b"/>
              <a:pathLst>
                <a:path w="15554" h="12858" extrusionOk="0">
                  <a:moveTo>
                    <a:pt x="11406" y="3629"/>
                  </a:moveTo>
                  <a:lnTo>
                    <a:pt x="11406" y="4252"/>
                  </a:lnTo>
                  <a:lnTo>
                    <a:pt x="3733" y="4252"/>
                  </a:lnTo>
                  <a:lnTo>
                    <a:pt x="3733" y="3629"/>
                  </a:lnTo>
                  <a:close/>
                  <a:moveTo>
                    <a:pt x="11406" y="5288"/>
                  </a:moveTo>
                  <a:lnTo>
                    <a:pt x="11406" y="5911"/>
                  </a:lnTo>
                  <a:lnTo>
                    <a:pt x="3733" y="5911"/>
                  </a:lnTo>
                  <a:lnTo>
                    <a:pt x="3733" y="5288"/>
                  </a:lnTo>
                  <a:close/>
                  <a:moveTo>
                    <a:pt x="11406" y="7012"/>
                  </a:moveTo>
                  <a:lnTo>
                    <a:pt x="11406" y="7634"/>
                  </a:lnTo>
                  <a:lnTo>
                    <a:pt x="3733" y="7634"/>
                  </a:lnTo>
                  <a:lnTo>
                    <a:pt x="3733" y="7012"/>
                  </a:lnTo>
                  <a:close/>
                  <a:moveTo>
                    <a:pt x="7777" y="0"/>
                  </a:moveTo>
                  <a:cubicBezTo>
                    <a:pt x="3482" y="0"/>
                    <a:pt x="0" y="2414"/>
                    <a:pt x="0" y="5392"/>
                  </a:cubicBezTo>
                  <a:cubicBezTo>
                    <a:pt x="0" y="8183"/>
                    <a:pt x="3058" y="10479"/>
                    <a:pt x="6977" y="10756"/>
                  </a:cubicBezTo>
                  <a:lnTo>
                    <a:pt x="6844" y="10785"/>
                  </a:lnTo>
                  <a:lnTo>
                    <a:pt x="10991" y="12858"/>
                  </a:lnTo>
                  <a:lnTo>
                    <a:pt x="10813" y="10357"/>
                  </a:lnTo>
                  <a:cubicBezTo>
                    <a:pt x="13599" y="9538"/>
                    <a:pt x="15554" y="7623"/>
                    <a:pt x="15554" y="5392"/>
                  </a:cubicBezTo>
                  <a:cubicBezTo>
                    <a:pt x="15554" y="2414"/>
                    <a:pt x="12072" y="0"/>
                    <a:pt x="777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4"/>
            <p:cNvSpPr/>
            <p:nvPr/>
          </p:nvSpPr>
          <p:spPr>
            <a:xfrm>
              <a:off x="4089300" y="960425"/>
              <a:ext cx="226975" cy="299800"/>
            </a:xfrm>
            <a:custGeom>
              <a:avLst/>
              <a:gdLst/>
              <a:ahLst/>
              <a:cxnLst/>
              <a:rect l="l" t="t" r="r" b="b"/>
              <a:pathLst>
                <a:path w="9079" h="11992" extrusionOk="0">
                  <a:moveTo>
                    <a:pt x="4540" y="2228"/>
                  </a:moveTo>
                  <a:cubicBezTo>
                    <a:pt x="4838" y="2228"/>
                    <a:pt x="5138" y="2285"/>
                    <a:pt x="5424" y="2404"/>
                  </a:cubicBezTo>
                  <a:cubicBezTo>
                    <a:pt x="6289" y="2761"/>
                    <a:pt x="6852" y="3605"/>
                    <a:pt x="6852" y="4540"/>
                  </a:cubicBezTo>
                  <a:cubicBezTo>
                    <a:pt x="6852" y="5817"/>
                    <a:pt x="5817" y="6852"/>
                    <a:pt x="4539" y="6852"/>
                  </a:cubicBezTo>
                  <a:cubicBezTo>
                    <a:pt x="3604" y="6852"/>
                    <a:pt x="2761" y="6289"/>
                    <a:pt x="2403" y="5425"/>
                  </a:cubicBezTo>
                  <a:cubicBezTo>
                    <a:pt x="2045" y="4560"/>
                    <a:pt x="2243" y="3566"/>
                    <a:pt x="2904" y="2905"/>
                  </a:cubicBezTo>
                  <a:cubicBezTo>
                    <a:pt x="3347" y="2463"/>
                    <a:pt x="3938" y="2228"/>
                    <a:pt x="4540" y="2228"/>
                  </a:cubicBezTo>
                  <a:close/>
                  <a:moveTo>
                    <a:pt x="4539" y="1"/>
                  </a:moveTo>
                  <a:cubicBezTo>
                    <a:pt x="2032" y="1"/>
                    <a:pt x="1" y="2033"/>
                    <a:pt x="1" y="4540"/>
                  </a:cubicBezTo>
                  <a:cubicBezTo>
                    <a:pt x="1" y="7046"/>
                    <a:pt x="4539" y="11991"/>
                    <a:pt x="4539" y="11991"/>
                  </a:cubicBezTo>
                  <a:cubicBezTo>
                    <a:pt x="4539" y="11991"/>
                    <a:pt x="9078" y="7047"/>
                    <a:pt x="9078" y="4540"/>
                  </a:cubicBezTo>
                  <a:cubicBezTo>
                    <a:pt x="9078" y="2033"/>
                    <a:pt x="7046" y="1"/>
                    <a:pt x="453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4"/>
            <p:cNvSpPr/>
            <p:nvPr/>
          </p:nvSpPr>
          <p:spPr>
            <a:xfrm>
              <a:off x="4174025" y="513925"/>
              <a:ext cx="224600" cy="311900"/>
            </a:xfrm>
            <a:custGeom>
              <a:avLst/>
              <a:gdLst/>
              <a:ahLst/>
              <a:cxnLst/>
              <a:rect l="l" t="t" r="r" b="b"/>
              <a:pathLst>
                <a:path w="8984" h="12476" extrusionOk="0">
                  <a:moveTo>
                    <a:pt x="6947" y="4061"/>
                  </a:moveTo>
                  <a:cubicBezTo>
                    <a:pt x="7101" y="4061"/>
                    <a:pt x="7226" y="4187"/>
                    <a:pt x="7226" y="4341"/>
                  </a:cubicBezTo>
                  <a:cubicBezTo>
                    <a:pt x="7226" y="4496"/>
                    <a:pt x="7101" y="4622"/>
                    <a:pt x="6947" y="4622"/>
                  </a:cubicBezTo>
                  <a:lnTo>
                    <a:pt x="1927" y="4622"/>
                  </a:lnTo>
                  <a:cubicBezTo>
                    <a:pt x="1772" y="4622"/>
                    <a:pt x="1646" y="4496"/>
                    <a:pt x="1646" y="4341"/>
                  </a:cubicBezTo>
                  <a:cubicBezTo>
                    <a:pt x="1646" y="4187"/>
                    <a:pt x="1772" y="4061"/>
                    <a:pt x="1927" y="4061"/>
                  </a:cubicBezTo>
                  <a:close/>
                  <a:moveTo>
                    <a:pt x="6947" y="5768"/>
                  </a:moveTo>
                  <a:cubicBezTo>
                    <a:pt x="7099" y="5771"/>
                    <a:pt x="7221" y="5896"/>
                    <a:pt x="7221" y="6048"/>
                  </a:cubicBezTo>
                  <a:cubicBezTo>
                    <a:pt x="7221" y="6200"/>
                    <a:pt x="7099" y="6325"/>
                    <a:pt x="6947" y="6329"/>
                  </a:cubicBezTo>
                  <a:lnTo>
                    <a:pt x="1927" y="6329"/>
                  </a:lnTo>
                  <a:cubicBezTo>
                    <a:pt x="1774" y="6325"/>
                    <a:pt x="1653" y="6200"/>
                    <a:pt x="1653" y="6048"/>
                  </a:cubicBezTo>
                  <a:cubicBezTo>
                    <a:pt x="1653" y="5896"/>
                    <a:pt x="1774" y="5771"/>
                    <a:pt x="1927" y="5768"/>
                  </a:cubicBezTo>
                  <a:close/>
                  <a:moveTo>
                    <a:pt x="6947" y="7474"/>
                  </a:moveTo>
                  <a:cubicBezTo>
                    <a:pt x="7101" y="7474"/>
                    <a:pt x="7226" y="7599"/>
                    <a:pt x="7226" y="7755"/>
                  </a:cubicBezTo>
                  <a:cubicBezTo>
                    <a:pt x="7226" y="7909"/>
                    <a:pt x="7101" y="8034"/>
                    <a:pt x="6947" y="8034"/>
                  </a:cubicBezTo>
                  <a:lnTo>
                    <a:pt x="1927" y="8034"/>
                  </a:lnTo>
                  <a:cubicBezTo>
                    <a:pt x="1772" y="8034"/>
                    <a:pt x="1646" y="7909"/>
                    <a:pt x="1646" y="7755"/>
                  </a:cubicBezTo>
                  <a:cubicBezTo>
                    <a:pt x="1646" y="7599"/>
                    <a:pt x="1772" y="7474"/>
                    <a:pt x="1927" y="7474"/>
                  </a:cubicBezTo>
                  <a:close/>
                  <a:moveTo>
                    <a:pt x="6947" y="9181"/>
                  </a:moveTo>
                  <a:cubicBezTo>
                    <a:pt x="7101" y="9181"/>
                    <a:pt x="7226" y="9306"/>
                    <a:pt x="7226" y="9462"/>
                  </a:cubicBezTo>
                  <a:cubicBezTo>
                    <a:pt x="7226" y="9616"/>
                    <a:pt x="7101" y="9742"/>
                    <a:pt x="6947" y="9742"/>
                  </a:cubicBezTo>
                  <a:lnTo>
                    <a:pt x="1927" y="9742"/>
                  </a:lnTo>
                  <a:cubicBezTo>
                    <a:pt x="1772" y="9741"/>
                    <a:pt x="1646" y="9616"/>
                    <a:pt x="1646" y="9462"/>
                  </a:cubicBezTo>
                  <a:cubicBezTo>
                    <a:pt x="1646" y="9306"/>
                    <a:pt x="1772" y="9181"/>
                    <a:pt x="1927" y="9181"/>
                  </a:cubicBezTo>
                  <a:close/>
                  <a:moveTo>
                    <a:pt x="0" y="0"/>
                  </a:moveTo>
                  <a:lnTo>
                    <a:pt x="0" y="12475"/>
                  </a:lnTo>
                  <a:lnTo>
                    <a:pt x="8983" y="12475"/>
                  </a:lnTo>
                  <a:lnTo>
                    <a:pt x="8983" y="2594"/>
                  </a:lnTo>
                  <a:lnTo>
                    <a:pt x="5982" y="2594"/>
                  </a:lnTo>
                  <a:lnTo>
                    <a:pt x="598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3909925" y="2333750"/>
              <a:ext cx="14325" cy="21425"/>
            </a:xfrm>
            <a:custGeom>
              <a:avLst/>
              <a:gdLst/>
              <a:ahLst/>
              <a:cxnLst/>
              <a:rect l="l" t="t" r="r" b="b"/>
              <a:pathLst>
                <a:path w="573" h="857" extrusionOk="0">
                  <a:moveTo>
                    <a:pt x="0" y="0"/>
                  </a:moveTo>
                  <a:lnTo>
                    <a:pt x="0" y="857"/>
                  </a:lnTo>
                  <a:lnTo>
                    <a:pt x="572" y="857"/>
                  </a:lnTo>
                  <a:lnTo>
                    <a:pt x="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4"/>
            <p:cNvSpPr/>
            <p:nvPr/>
          </p:nvSpPr>
          <p:spPr>
            <a:xfrm>
              <a:off x="3909925" y="1502050"/>
              <a:ext cx="14300" cy="790125"/>
            </a:xfrm>
            <a:custGeom>
              <a:avLst/>
              <a:gdLst/>
              <a:ahLst/>
              <a:cxnLst/>
              <a:rect l="l" t="t" r="r" b="b"/>
              <a:pathLst>
                <a:path w="572" h="31605" extrusionOk="0">
                  <a:moveTo>
                    <a:pt x="0" y="1"/>
                  </a:moveTo>
                  <a:lnTo>
                    <a:pt x="0" y="1665"/>
                  </a:lnTo>
                  <a:lnTo>
                    <a:pt x="571" y="1665"/>
                  </a:lnTo>
                  <a:lnTo>
                    <a:pt x="571" y="1"/>
                  </a:lnTo>
                  <a:close/>
                  <a:moveTo>
                    <a:pt x="0" y="3328"/>
                  </a:moveTo>
                  <a:lnTo>
                    <a:pt x="0" y="4991"/>
                  </a:lnTo>
                  <a:lnTo>
                    <a:pt x="571" y="4991"/>
                  </a:lnTo>
                  <a:lnTo>
                    <a:pt x="571" y="3328"/>
                  </a:lnTo>
                  <a:close/>
                  <a:moveTo>
                    <a:pt x="0" y="6654"/>
                  </a:moveTo>
                  <a:lnTo>
                    <a:pt x="0" y="8317"/>
                  </a:lnTo>
                  <a:lnTo>
                    <a:pt x="571" y="8317"/>
                  </a:lnTo>
                  <a:lnTo>
                    <a:pt x="571" y="6654"/>
                  </a:lnTo>
                  <a:close/>
                  <a:moveTo>
                    <a:pt x="0" y="9981"/>
                  </a:moveTo>
                  <a:lnTo>
                    <a:pt x="0" y="11645"/>
                  </a:lnTo>
                  <a:lnTo>
                    <a:pt x="571" y="11645"/>
                  </a:lnTo>
                  <a:lnTo>
                    <a:pt x="571" y="9981"/>
                  </a:lnTo>
                  <a:close/>
                  <a:moveTo>
                    <a:pt x="0" y="13308"/>
                  </a:moveTo>
                  <a:lnTo>
                    <a:pt x="0" y="14972"/>
                  </a:lnTo>
                  <a:lnTo>
                    <a:pt x="571" y="14972"/>
                  </a:lnTo>
                  <a:lnTo>
                    <a:pt x="571" y="13308"/>
                  </a:lnTo>
                  <a:close/>
                  <a:moveTo>
                    <a:pt x="0" y="16635"/>
                  </a:moveTo>
                  <a:lnTo>
                    <a:pt x="0" y="18298"/>
                  </a:lnTo>
                  <a:lnTo>
                    <a:pt x="571" y="18298"/>
                  </a:lnTo>
                  <a:lnTo>
                    <a:pt x="571" y="16635"/>
                  </a:lnTo>
                  <a:close/>
                  <a:moveTo>
                    <a:pt x="0" y="19962"/>
                  </a:moveTo>
                  <a:lnTo>
                    <a:pt x="0" y="21625"/>
                  </a:lnTo>
                  <a:lnTo>
                    <a:pt x="571" y="21625"/>
                  </a:lnTo>
                  <a:lnTo>
                    <a:pt x="571" y="19962"/>
                  </a:lnTo>
                  <a:close/>
                  <a:moveTo>
                    <a:pt x="0" y="23288"/>
                  </a:moveTo>
                  <a:lnTo>
                    <a:pt x="0" y="24952"/>
                  </a:lnTo>
                  <a:lnTo>
                    <a:pt x="571" y="24952"/>
                  </a:lnTo>
                  <a:lnTo>
                    <a:pt x="571" y="23288"/>
                  </a:lnTo>
                  <a:close/>
                  <a:moveTo>
                    <a:pt x="0" y="26615"/>
                  </a:moveTo>
                  <a:lnTo>
                    <a:pt x="0" y="28278"/>
                  </a:lnTo>
                  <a:lnTo>
                    <a:pt x="571" y="28278"/>
                  </a:lnTo>
                  <a:lnTo>
                    <a:pt x="571" y="26615"/>
                  </a:lnTo>
                  <a:close/>
                  <a:moveTo>
                    <a:pt x="0" y="29942"/>
                  </a:moveTo>
                  <a:lnTo>
                    <a:pt x="0" y="31605"/>
                  </a:lnTo>
                  <a:lnTo>
                    <a:pt x="571" y="31605"/>
                  </a:lnTo>
                  <a:lnTo>
                    <a:pt x="571" y="2994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4"/>
            <p:cNvSpPr/>
            <p:nvPr/>
          </p:nvSpPr>
          <p:spPr>
            <a:xfrm>
              <a:off x="3909925" y="1439075"/>
              <a:ext cx="14325" cy="21425"/>
            </a:xfrm>
            <a:custGeom>
              <a:avLst/>
              <a:gdLst/>
              <a:ahLst/>
              <a:cxnLst/>
              <a:rect l="l" t="t" r="r" b="b"/>
              <a:pathLst>
                <a:path w="573" h="857" extrusionOk="0">
                  <a:moveTo>
                    <a:pt x="0" y="1"/>
                  </a:moveTo>
                  <a:lnTo>
                    <a:pt x="0" y="856"/>
                  </a:lnTo>
                  <a:lnTo>
                    <a:pt x="572" y="856"/>
                  </a:lnTo>
                  <a:lnTo>
                    <a:pt x="5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4"/>
            <p:cNvSpPr/>
            <p:nvPr/>
          </p:nvSpPr>
          <p:spPr>
            <a:xfrm>
              <a:off x="3866075" y="1395725"/>
              <a:ext cx="102000" cy="88350"/>
            </a:xfrm>
            <a:custGeom>
              <a:avLst/>
              <a:gdLst/>
              <a:ahLst/>
              <a:cxnLst/>
              <a:rect l="l" t="t" r="r" b="b"/>
              <a:pathLst>
                <a:path w="4080" h="3534" extrusionOk="0">
                  <a:moveTo>
                    <a:pt x="2040" y="1"/>
                  </a:moveTo>
                  <a:lnTo>
                    <a:pt x="1" y="3534"/>
                  </a:lnTo>
                  <a:lnTo>
                    <a:pt x="4080" y="3534"/>
                  </a:lnTo>
                  <a:lnTo>
                    <a:pt x="2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4"/>
            <p:cNvSpPr/>
            <p:nvPr/>
          </p:nvSpPr>
          <p:spPr>
            <a:xfrm>
              <a:off x="4504075" y="1439075"/>
              <a:ext cx="14300" cy="21425"/>
            </a:xfrm>
            <a:custGeom>
              <a:avLst/>
              <a:gdLst/>
              <a:ahLst/>
              <a:cxnLst/>
              <a:rect l="l" t="t" r="r" b="b"/>
              <a:pathLst>
                <a:path w="572" h="857" extrusionOk="0">
                  <a:moveTo>
                    <a:pt x="0" y="1"/>
                  </a:moveTo>
                  <a:lnTo>
                    <a:pt x="0" y="856"/>
                  </a:lnTo>
                  <a:lnTo>
                    <a:pt x="571" y="856"/>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4"/>
            <p:cNvSpPr/>
            <p:nvPr/>
          </p:nvSpPr>
          <p:spPr>
            <a:xfrm>
              <a:off x="4504075" y="1503275"/>
              <a:ext cx="14300" cy="1070100"/>
            </a:xfrm>
            <a:custGeom>
              <a:avLst/>
              <a:gdLst/>
              <a:ahLst/>
              <a:cxnLst/>
              <a:rect l="l" t="t" r="r" b="b"/>
              <a:pathLst>
                <a:path w="572" h="42804" extrusionOk="0">
                  <a:moveTo>
                    <a:pt x="0" y="0"/>
                  </a:moveTo>
                  <a:lnTo>
                    <a:pt x="0" y="1709"/>
                  </a:lnTo>
                  <a:lnTo>
                    <a:pt x="571" y="1709"/>
                  </a:lnTo>
                  <a:lnTo>
                    <a:pt x="571" y="0"/>
                  </a:lnTo>
                  <a:close/>
                  <a:moveTo>
                    <a:pt x="0" y="3425"/>
                  </a:moveTo>
                  <a:lnTo>
                    <a:pt x="0" y="5134"/>
                  </a:lnTo>
                  <a:lnTo>
                    <a:pt x="571" y="5134"/>
                  </a:lnTo>
                  <a:lnTo>
                    <a:pt x="571" y="3425"/>
                  </a:lnTo>
                  <a:close/>
                  <a:moveTo>
                    <a:pt x="0" y="6849"/>
                  </a:moveTo>
                  <a:lnTo>
                    <a:pt x="0" y="8558"/>
                  </a:lnTo>
                  <a:lnTo>
                    <a:pt x="571" y="8558"/>
                  </a:lnTo>
                  <a:lnTo>
                    <a:pt x="571" y="6849"/>
                  </a:lnTo>
                  <a:close/>
                  <a:moveTo>
                    <a:pt x="0" y="10271"/>
                  </a:moveTo>
                  <a:lnTo>
                    <a:pt x="0" y="11983"/>
                  </a:lnTo>
                  <a:lnTo>
                    <a:pt x="571" y="11983"/>
                  </a:lnTo>
                  <a:lnTo>
                    <a:pt x="571" y="10271"/>
                  </a:lnTo>
                  <a:close/>
                  <a:moveTo>
                    <a:pt x="0" y="13695"/>
                  </a:moveTo>
                  <a:lnTo>
                    <a:pt x="0" y="15407"/>
                  </a:lnTo>
                  <a:lnTo>
                    <a:pt x="571" y="15407"/>
                  </a:lnTo>
                  <a:lnTo>
                    <a:pt x="571" y="13695"/>
                  </a:lnTo>
                  <a:close/>
                  <a:moveTo>
                    <a:pt x="0" y="17120"/>
                  </a:moveTo>
                  <a:lnTo>
                    <a:pt x="0" y="18832"/>
                  </a:lnTo>
                  <a:lnTo>
                    <a:pt x="571" y="18832"/>
                  </a:lnTo>
                  <a:lnTo>
                    <a:pt x="571" y="17120"/>
                  </a:lnTo>
                  <a:close/>
                  <a:moveTo>
                    <a:pt x="0" y="20544"/>
                  </a:moveTo>
                  <a:lnTo>
                    <a:pt x="0" y="22256"/>
                  </a:lnTo>
                  <a:lnTo>
                    <a:pt x="571" y="22256"/>
                  </a:lnTo>
                  <a:lnTo>
                    <a:pt x="571" y="20544"/>
                  </a:lnTo>
                  <a:close/>
                  <a:moveTo>
                    <a:pt x="0" y="23969"/>
                  </a:moveTo>
                  <a:lnTo>
                    <a:pt x="0" y="25681"/>
                  </a:lnTo>
                  <a:lnTo>
                    <a:pt x="571" y="25681"/>
                  </a:lnTo>
                  <a:lnTo>
                    <a:pt x="571" y="23969"/>
                  </a:lnTo>
                  <a:close/>
                  <a:moveTo>
                    <a:pt x="0" y="27393"/>
                  </a:moveTo>
                  <a:lnTo>
                    <a:pt x="0" y="29105"/>
                  </a:lnTo>
                  <a:lnTo>
                    <a:pt x="571" y="29105"/>
                  </a:lnTo>
                  <a:lnTo>
                    <a:pt x="571" y="27393"/>
                  </a:lnTo>
                  <a:close/>
                  <a:moveTo>
                    <a:pt x="0" y="30818"/>
                  </a:moveTo>
                  <a:lnTo>
                    <a:pt x="0" y="32530"/>
                  </a:lnTo>
                  <a:lnTo>
                    <a:pt x="571" y="32530"/>
                  </a:lnTo>
                  <a:lnTo>
                    <a:pt x="571" y="30818"/>
                  </a:lnTo>
                  <a:close/>
                  <a:moveTo>
                    <a:pt x="0" y="34242"/>
                  </a:moveTo>
                  <a:lnTo>
                    <a:pt x="0" y="35954"/>
                  </a:lnTo>
                  <a:lnTo>
                    <a:pt x="571" y="35954"/>
                  </a:lnTo>
                  <a:lnTo>
                    <a:pt x="571" y="34242"/>
                  </a:lnTo>
                  <a:close/>
                  <a:moveTo>
                    <a:pt x="0" y="37667"/>
                  </a:moveTo>
                  <a:lnTo>
                    <a:pt x="0" y="39379"/>
                  </a:lnTo>
                  <a:lnTo>
                    <a:pt x="571" y="39379"/>
                  </a:lnTo>
                  <a:lnTo>
                    <a:pt x="571" y="37667"/>
                  </a:lnTo>
                  <a:close/>
                  <a:moveTo>
                    <a:pt x="0" y="41091"/>
                  </a:moveTo>
                  <a:lnTo>
                    <a:pt x="0" y="42803"/>
                  </a:lnTo>
                  <a:lnTo>
                    <a:pt x="571" y="42803"/>
                  </a:lnTo>
                  <a:lnTo>
                    <a:pt x="571" y="4109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4"/>
            <p:cNvSpPr/>
            <p:nvPr/>
          </p:nvSpPr>
          <p:spPr>
            <a:xfrm>
              <a:off x="4489800" y="2616125"/>
              <a:ext cx="28575" cy="28600"/>
            </a:xfrm>
            <a:custGeom>
              <a:avLst/>
              <a:gdLst/>
              <a:ahLst/>
              <a:cxnLst/>
              <a:rect l="l" t="t" r="r" b="b"/>
              <a:pathLst>
                <a:path w="1143" h="1144" extrusionOk="0">
                  <a:moveTo>
                    <a:pt x="571" y="1"/>
                  </a:moveTo>
                  <a:lnTo>
                    <a:pt x="571" y="572"/>
                  </a:lnTo>
                  <a:lnTo>
                    <a:pt x="1" y="572"/>
                  </a:lnTo>
                  <a:lnTo>
                    <a:pt x="1" y="1143"/>
                  </a:lnTo>
                  <a:lnTo>
                    <a:pt x="1142" y="1143"/>
                  </a:lnTo>
                  <a:lnTo>
                    <a:pt x="1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4"/>
            <p:cNvSpPr/>
            <p:nvPr/>
          </p:nvSpPr>
          <p:spPr>
            <a:xfrm>
              <a:off x="4325700" y="2630425"/>
              <a:ext cx="123100" cy="14300"/>
            </a:xfrm>
            <a:custGeom>
              <a:avLst/>
              <a:gdLst/>
              <a:ahLst/>
              <a:cxnLst/>
              <a:rect l="l" t="t" r="r" b="b"/>
              <a:pathLst>
                <a:path w="4924" h="572" extrusionOk="0">
                  <a:moveTo>
                    <a:pt x="1" y="0"/>
                  </a:moveTo>
                  <a:lnTo>
                    <a:pt x="1" y="571"/>
                  </a:lnTo>
                  <a:lnTo>
                    <a:pt x="1642" y="571"/>
                  </a:lnTo>
                  <a:lnTo>
                    <a:pt x="1642" y="0"/>
                  </a:lnTo>
                  <a:close/>
                  <a:moveTo>
                    <a:pt x="3283" y="0"/>
                  </a:moveTo>
                  <a:lnTo>
                    <a:pt x="3283" y="571"/>
                  </a:lnTo>
                  <a:lnTo>
                    <a:pt x="4923" y="571"/>
                  </a:lnTo>
                  <a:lnTo>
                    <a:pt x="4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4"/>
            <p:cNvSpPr/>
            <p:nvPr/>
          </p:nvSpPr>
          <p:spPr>
            <a:xfrm>
              <a:off x="4263250" y="2630425"/>
              <a:ext cx="21425" cy="14300"/>
            </a:xfrm>
            <a:custGeom>
              <a:avLst/>
              <a:gdLst/>
              <a:ahLst/>
              <a:cxnLst/>
              <a:rect l="l" t="t" r="r" b="b"/>
              <a:pathLst>
                <a:path w="857" h="572" extrusionOk="0">
                  <a:moveTo>
                    <a:pt x="0" y="0"/>
                  </a:moveTo>
                  <a:lnTo>
                    <a:pt x="0" y="571"/>
                  </a:lnTo>
                  <a:lnTo>
                    <a:pt x="857" y="571"/>
                  </a:lnTo>
                  <a:lnTo>
                    <a:pt x="8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4"/>
            <p:cNvSpPr/>
            <p:nvPr/>
          </p:nvSpPr>
          <p:spPr>
            <a:xfrm>
              <a:off x="4215200" y="2585625"/>
              <a:ext cx="88350" cy="102000"/>
            </a:xfrm>
            <a:custGeom>
              <a:avLst/>
              <a:gdLst/>
              <a:ahLst/>
              <a:cxnLst/>
              <a:rect l="l" t="t" r="r" b="b"/>
              <a:pathLst>
                <a:path w="3534" h="4080" extrusionOk="0">
                  <a:moveTo>
                    <a:pt x="3533" y="1"/>
                  </a:moveTo>
                  <a:lnTo>
                    <a:pt x="0" y="2040"/>
                  </a:lnTo>
                  <a:lnTo>
                    <a:pt x="3533" y="4080"/>
                  </a:lnTo>
                  <a:lnTo>
                    <a:pt x="3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4"/>
            <p:cNvSpPr/>
            <p:nvPr/>
          </p:nvSpPr>
          <p:spPr>
            <a:xfrm>
              <a:off x="4354514" y="490059"/>
              <a:ext cx="65425" cy="57650"/>
            </a:xfrm>
            <a:custGeom>
              <a:avLst/>
              <a:gdLst/>
              <a:ahLst/>
              <a:cxnLst/>
              <a:rect l="l" t="t" r="r" b="b"/>
              <a:pathLst>
                <a:path w="2617" h="2306" extrusionOk="0">
                  <a:moveTo>
                    <a:pt x="1" y="1"/>
                  </a:moveTo>
                  <a:lnTo>
                    <a:pt x="1" y="2306"/>
                  </a:lnTo>
                  <a:lnTo>
                    <a:pt x="2616" y="2306"/>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4"/>
            <p:cNvSpPr/>
            <p:nvPr/>
          </p:nvSpPr>
          <p:spPr>
            <a:xfrm>
              <a:off x="3567150" y="1027350"/>
              <a:ext cx="276825" cy="237300"/>
            </a:xfrm>
            <a:custGeom>
              <a:avLst/>
              <a:gdLst/>
              <a:ahLst/>
              <a:cxnLst/>
              <a:rect l="l" t="t" r="r" b="b"/>
              <a:pathLst>
                <a:path w="11073" h="9492" extrusionOk="0">
                  <a:moveTo>
                    <a:pt x="0" y="1"/>
                  </a:moveTo>
                  <a:lnTo>
                    <a:pt x="0" y="9491"/>
                  </a:lnTo>
                  <a:lnTo>
                    <a:pt x="11073" y="9491"/>
                  </a:lnTo>
                  <a:lnTo>
                    <a:pt x="11073" y="1"/>
                  </a:lnTo>
                  <a:close/>
                </a:path>
              </a:pathLst>
            </a:custGeom>
            <a:noFill/>
            <a:ln w="9525" cap="flat" cmpd="sng">
              <a:solidFill>
                <a:schemeClr val="accent1"/>
              </a:solidFill>
              <a:prstDash val="solid"/>
              <a:miter lim="10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4"/>
            <p:cNvSpPr/>
            <p:nvPr/>
          </p:nvSpPr>
          <p:spPr>
            <a:xfrm>
              <a:off x="3616050" y="1055050"/>
              <a:ext cx="65800" cy="63300"/>
            </a:xfrm>
            <a:custGeom>
              <a:avLst/>
              <a:gdLst/>
              <a:ahLst/>
              <a:cxnLst/>
              <a:rect l="l" t="t" r="r" b="b"/>
              <a:pathLst>
                <a:path w="2632" h="2532" extrusionOk="0">
                  <a:moveTo>
                    <a:pt x="1366" y="0"/>
                  </a:moveTo>
                  <a:cubicBezTo>
                    <a:pt x="854" y="0"/>
                    <a:pt x="393" y="308"/>
                    <a:pt x="197" y="781"/>
                  </a:cubicBezTo>
                  <a:cubicBezTo>
                    <a:pt x="0" y="1254"/>
                    <a:pt x="109" y="1798"/>
                    <a:pt x="471" y="2160"/>
                  </a:cubicBezTo>
                  <a:cubicBezTo>
                    <a:pt x="713" y="2403"/>
                    <a:pt x="1037" y="2531"/>
                    <a:pt x="1366" y="2531"/>
                  </a:cubicBezTo>
                  <a:cubicBezTo>
                    <a:pt x="1529" y="2531"/>
                    <a:pt x="1694" y="2500"/>
                    <a:pt x="1851" y="2434"/>
                  </a:cubicBezTo>
                  <a:cubicBezTo>
                    <a:pt x="2323" y="2239"/>
                    <a:pt x="2631" y="1778"/>
                    <a:pt x="2631" y="1266"/>
                  </a:cubicBezTo>
                  <a:cubicBezTo>
                    <a:pt x="2631" y="567"/>
                    <a:pt x="2065" y="0"/>
                    <a:pt x="136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4"/>
            <p:cNvSpPr/>
            <p:nvPr/>
          </p:nvSpPr>
          <p:spPr>
            <a:xfrm>
              <a:off x="3567150" y="1098525"/>
              <a:ext cx="276825" cy="166150"/>
            </a:xfrm>
            <a:custGeom>
              <a:avLst/>
              <a:gdLst/>
              <a:ahLst/>
              <a:cxnLst/>
              <a:rect l="l" t="t" r="r" b="b"/>
              <a:pathLst>
                <a:path w="11073" h="6646" extrusionOk="0">
                  <a:moveTo>
                    <a:pt x="9175" y="1"/>
                  </a:moveTo>
                  <a:lnTo>
                    <a:pt x="6802" y="3482"/>
                  </a:lnTo>
                  <a:lnTo>
                    <a:pt x="4113" y="2532"/>
                  </a:lnTo>
                  <a:lnTo>
                    <a:pt x="0" y="6645"/>
                  </a:lnTo>
                  <a:lnTo>
                    <a:pt x="11073" y="6645"/>
                  </a:lnTo>
                  <a:lnTo>
                    <a:pt x="11073" y="1688"/>
                  </a:lnTo>
                  <a:lnTo>
                    <a:pt x="917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1" name="Google Shape;1761;p44"/>
          <p:cNvSpPr/>
          <p:nvPr/>
        </p:nvSpPr>
        <p:spPr>
          <a:xfrm rot="6517079">
            <a:off x="-1877965" y="796424"/>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2" name="Google Shape;1762;p44"/>
          <p:cNvGrpSpPr/>
          <p:nvPr/>
        </p:nvGrpSpPr>
        <p:grpSpPr>
          <a:xfrm>
            <a:off x="528025" y="1372087"/>
            <a:ext cx="1710463" cy="3314796"/>
            <a:chOff x="794725" y="1585024"/>
            <a:chExt cx="1710463" cy="3314796"/>
          </a:xfrm>
        </p:grpSpPr>
        <p:sp>
          <p:nvSpPr>
            <p:cNvPr id="1763" name="Google Shape;1763;p44"/>
            <p:cNvSpPr/>
            <p:nvPr/>
          </p:nvSpPr>
          <p:spPr>
            <a:xfrm>
              <a:off x="794725" y="4759350"/>
              <a:ext cx="1710463" cy="134221"/>
            </a:xfrm>
            <a:custGeom>
              <a:avLst/>
              <a:gdLst/>
              <a:ahLst/>
              <a:cxnLst/>
              <a:rect l="l" t="t" r="r" b="b"/>
              <a:pathLst>
                <a:path w="222138" h="6620" extrusionOk="0">
                  <a:moveTo>
                    <a:pt x="111068" y="1"/>
                  </a:moveTo>
                  <a:cubicBezTo>
                    <a:pt x="49728" y="1"/>
                    <a:pt x="0" y="1482"/>
                    <a:pt x="0" y="3310"/>
                  </a:cubicBezTo>
                  <a:cubicBezTo>
                    <a:pt x="0" y="5137"/>
                    <a:pt x="49728" y="6620"/>
                    <a:pt x="111068" y="6620"/>
                  </a:cubicBezTo>
                  <a:cubicBezTo>
                    <a:pt x="172410" y="6620"/>
                    <a:pt x="222137" y="5139"/>
                    <a:pt x="222137" y="3310"/>
                  </a:cubicBezTo>
                  <a:cubicBezTo>
                    <a:pt x="222137" y="1482"/>
                    <a:pt x="172410" y="1"/>
                    <a:pt x="1110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4"/>
            <p:cNvSpPr/>
            <p:nvPr/>
          </p:nvSpPr>
          <p:spPr>
            <a:xfrm>
              <a:off x="1325358" y="3994987"/>
              <a:ext cx="754100" cy="795811"/>
            </a:xfrm>
            <a:custGeom>
              <a:avLst/>
              <a:gdLst/>
              <a:ahLst/>
              <a:cxnLst/>
              <a:rect l="l" t="t" r="r" b="b"/>
              <a:pathLst>
                <a:path w="37189" h="39246" extrusionOk="0">
                  <a:moveTo>
                    <a:pt x="35759" y="0"/>
                  </a:moveTo>
                  <a:lnTo>
                    <a:pt x="28478" y="651"/>
                  </a:lnTo>
                  <a:cubicBezTo>
                    <a:pt x="28478" y="651"/>
                    <a:pt x="21847" y="5201"/>
                    <a:pt x="20026" y="8062"/>
                  </a:cubicBezTo>
                  <a:cubicBezTo>
                    <a:pt x="18205" y="10923"/>
                    <a:pt x="13264" y="18335"/>
                    <a:pt x="9884" y="20415"/>
                  </a:cubicBezTo>
                  <a:cubicBezTo>
                    <a:pt x="6502" y="22496"/>
                    <a:pt x="1301" y="20675"/>
                    <a:pt x="650" y="22626"/>
                  </a:cubicBezTo>
                  <a:cubicBezTo>
                    <a:pt x="0" y="24576"/>
                    <a:pt x="1301" y="27957"/>
                    <a:pt x="1042" y="29648"/>
                  </a:cubicBezTo>
                  <a:cubicBezTo>
                    <a:pt x="782" y="31338"/>
                    <a:pt x="130" y="35889"/>
                    <a:pt x="1692" y="37710"/>
                  </a:cubicBezTo>
                  <a:cubicBezTo>
                    <a:pt x="2635" y="38810"/>
                    <a:pt x="3578" y="39245"/>
                    <a:pt x="4205" y="39245"/>
                  </a:cubicBezTo>
                  <a:cubicBezTo>
                    <a:pt x="4615" y="39245"/>
                    <a:pt x="4891" y="39059"/>
                    <a:pt x="4942" y="38750"/>
                  </a:cubicBezTo>
                  <a:cubicBezTo>
                    <a:pt x="5071" y="37970"/>
                    <a:pt x="4942" y="33939"/>
                    <a:pt x="6502" y="31208"/>
                  </a:cubicBezTo>
                  <a:cubicBezTo>
                    <a:pt x="8062" y="28477"/>
                    <a:pt x="10663" y="24576"/>
                    <a:pt x="19765" y="18075"/>
                  </a:cubicBezTo>
                  <a:cubicBezTo>
                    <a:pt x="28868" y="11573"/>
                    <a:pt x="33288" y="7152"/>
                    <a:pt x="35239" y="5072"/>
                  </a:cubicBezTo>
                  <a:cubicBezTo>
                    <a:pt x="37189" y="2991"/>
                    <a:pt x="35759" y="1"/>
                    <a:pt x="35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4"/>
            <p:cNvSpPr/>
            <p:nvPr/>
          </p:nvSpPr>
          <p:spPr>
            <a:xfrm>
              <a:off x="1320876" y="3989045"/>
              <a:ext cx="765253" cy="807673"/>
            </a:xfrm>
            <a:custGeom>
              <a:avLst/>
              <a:gdLst/>
              <a:ahLst/>
              <a:cxnLst/>
              <a:rect l="l" t="t" r="r" b="b"/>
              <a:pathLst>
                <a:path w="37739" h="39831" extrusionOk="0">
                  <a:moveTo>
                    <a:pt x="35980" y="0"/>
                  </a:moveTo>
                  <a:cubicBezTo>
                    <a:pt x="35938" y="0"/>
                    <a:pt x="35896" y="9"/>
                    <a:pt x="35855" y="29"/>
                  </a:cubicBezTo>
                  <a:cubicBezTo>
                    <a:pt x="35709" y="98"/>
                    <a:pt x="35648" y="274"/>
                    <a:pt x="35717" y="419"/>
                  </a:cubicBezTo>
                  <a:cubicBezTo>
                    <a:pt x="35730" y="447"/>
                    <a:pt x="37035" y="3257"/>
                    <a:pt x="35247" y="5164"/>
                  </a:cubicBezTo>
                  <a:cubicBezTo>
                    <a:pt x="31587" y="9068"/>
                    <a:pt x="26396" y="13431"/>
                    <a:pt x="19817" y="18130"/>
                  </a:cubicBezTo>
                  <a:cubicBezTo>
                    <a:pt x="11220" y="24269"/>
                    <a:pt x="8322" y="28115"/>
                    <a:pt x="6470" y="31355"/>
                  </a:cubicBezTo>
                  <a:cubicBezTo>
                    <a:pt x="5186" y="33601"/>
                    <a:pt x="5016" y="36713"/>
                    <a:pt x="4933" y="38209"/>
                  </a:cubicBezTo>
                  <a:cubicBezTo>
                    <a:pt x="4913" y="38570"/>
                    <a:pt x="4898" y="38854"/>
                    <a:pt x="4875" y="38994"/>
                  </a:cubicBezTo>
                  <a:cubicBezTo>
                    <a:pt x="4868" y="39036"/>
                    <a:pt x="4847" y="39162"/>
                    <a:pt x="4640" y="39220"/>
                  </a:cubicBezTo>
                  <a:cubicBezTo>
                    <a:pt x="4574" y="39238"/>
                    <a:pt x="4500" y="39247"/>
                    <a:pt x="4419" y="39247"/>
                  </a:cubicBezTo>
                  <a:cubicBezTo>
                    <a:pt x="3875" y="39247"/>
                    <a:pt x="3006" y="38828"/>
                    <a:pt x="2134" y="37813"/>
                  </a:cubicBezTo>
                  <a:cubicBezTo>
                    <a:pt x="1129" y="36639"/>
                    <a:pt x="933" y="34005"/>
                    <a:pt x="1552" y="29985"/>
                  </a:cubicBezTo>
                  <a:cubicBezTo>
                    <a:pt x="1670" y="29216"/>
                    <a:pt x="1493" y="28159"/>
                    <a:pt x="1303" y="27041"/>
                  </a:cubicBezTo>
                  <a:cubicBezTo>
                    <a:pt x="1068" y="25644"/>
                    <a:pt x="801" y="24059"/>
                    <a:pt x="1150" y="23011"/>
                  </a:cubicBezTo>
                  <a:cubicBezTo>
                    <a:pt x="1408" y="22237"/>
                    <a:pt x="2810" y="22198"/>
                    <a:pt x="4434" y="22155"/>
                  </a:cubicBezTo>
                  <a:cubicBezTo>
                    <a:pt x="6240" y="22107"/>
                    <a:pt x="8489" y="22046"/>
                    <a:pt x="10258" y="20957"/>
                  </a:cubicBezTo>
                  <a:cubicBezTo>
                    <a:pt x="13791" y="18783"/>
                    <a:pt x="18986" y="10881"/>
                    <a:pt x="20494" y="8512"/>
                  </a:cubicBezTo>
                  <a:cubicBezTo>
                    <a:pt x="22262" y="5734"/>
                    <a:pt x="28799" y="1229"/>
                    <a:pt x="28865" y="1184"/>
                  </a:cubicBezTo>
                  <a:cubicBezTo>
                    <a:pt x="28998" y="1092"/>
                    <a:pt x="29032" y="911"/>
                    <a:pt x="28940" y="778"/>
                  </a:cubicBezTo>
                  <a:cubicBezTo>
                    <a:pt x="28883" y="695"/>
                    <a:pt x="28792" y="650"/>
                    <a:pt x="28700" y="650"/>
                  </a:cubicBezTo>
                  <a:cubicBezTo>
                    <a:pt x="28642" y="650"/>
                    <a:pt x="28585" y="667"/>
                    <a:pt x="28534" y="702"/>
                  </a:cubicBezTo>
                  <a:cubicBezTo>
                    <a:pt x="28261" y="889"/>
                    <a:pt x="21833" y="5320"/>
                    <a:pt x="20001" y="8198"/>
                  </a:cubicBezTo>
                  <a:cubicBezTo>
                    <a:pt x="18509" y="10541"/>
                    <a:pt x="13378" y="18349"/>
                    <a:pt x="9951" y="20458"/>
                  </a:cubicBezTo>
                  <a:cubicBezTo>
                    <a:pt x="8316" y="21465"/>
                    <a:pt x="6245" y="21520"/>
                    <a:pt x="4418" y="21570"/>
                  </a:cubicBezTo>
                  <a:cubicBezTo>
                    <a:pt x="2574" y="21620"/>
                    <a:pt x="983" y="21663"/>
                    <a:pt x="595" y="22826"/>
                  </a:cubicBezTo>
                  <a:cubicBezTo>
                    <a:pt x="199" y="24013"/>
                    <a:pt x="467" y="25602"/>
                    <a:pt x="726" y="27139"/>
                  </a:cubicBezTo>
                  <a:cubicBezTo>
                    <a:pt x="907" y="28210"/>
                    <a:pt x="1077" y="29220"/>
                    <a:pt x="974" y="29896"/>
                  </a:cubicBezTo>
                  <a:cubicBezTo>
                    <a:pt x="733" y="31461"/>
                    <a:pt x="1" y="36222"/>
                    <a:pt x="1691" y="38193"/>
                  </a:cubicBezTo>
                  <a:cubicBezTo>
                    <a:pt x="2736" y="39414"/>
                    <a:pt x="3746" y="39830"/>
                    <a:pt x="4429" y="39830"/>
                  </a:cubicBezTo>
                  <a:cubicBezTo>
                    <a:pt x="4434" y="39830"/>
                    <a:pt x="4438" y="39830"/>
                    <a:pt x="4442" y="39830"/>
                  </a:cubicBezTo>
                  <a:cubicBezTo>
                    <a:pt x="4562" y="39830"/>
                    <a:pt x="4681" y="39814"/>
                    <a:pt x="4797" y="39784"/>
                  </a:cubicBezTo>
                  <a:cubicBezTo>
                    <a:pt x="5156" y="39684"/>
                    <a:pt x="5395" y="39432"/>
                    <a:pt x="5452" y="39092"/>
                  </a:cubicBezTo>
                  <a:cubicBezTo>
                    <a:pt x="5480" y="38920"/>
                    <a:pt x="5496" y="38636"/>
                    <a:pt x="5518" y="38241"/>
                  </a:cubicBezTo>
                  <a:cubicBezTo>
                    <a:pt x="5597" y="36791"/>
                    <a:pt x="5763" y="33773"/>
                    <a:pt x="6977" y="31646"/>
                  </a:cubicBezTo>
                  <a:cubicBezTo>
                    <a:pt x="8796" y="28465"/>
                    <a:pt x="11652" y="24681"/>
                    <a:pt x="20157" y="18607"/>
                  </a:cubicBezTo>
                  <a:cubicBezTo>
                    <a:pt x="26767" y="13886"/>
                    <a:pt x="31987" y="9498"/>
                    <a:pt x="35674" y="5565"/>
                  </a:cubicBezTo>
                  <a:cubicBezTo>
                    <a:pt x="37738" y="3364"/>
                    <a:pt x="36307" y="297"/>
                    <a:pt x="36245" y="167"/>
                  </a:cubicBezTo>
                  <a:cubicBezTo>
                    <a:pt x="36195" y="62"/>
                    <a:pt x="36090" y="0"/>
                    <a:pt x="35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4"/>
            <p:cNvSpPr/>
            <p:nvPr/>
          </p:nvSpPr>
          <p:spPr>
            <a:xfrm>
              <a:off x="1490791" y="3994987"/>
              <a:ext cx="588696" cy="544816"/>
            </a:xfrm>
            <a:custGeom>
              <a:avLst/>
              <a:gdLst/>
              <a:ahLst/>
              <a:cxnLst/>
              <a:rect l="l" t="t" r="r" b="b"/>
              <a:pathLst>
                <a:path w="29032" h="26868" extrusionOk="0">
                  <a:moveTo>
                    <a:pt x="27602" y="0"/>
                  </a:moveTo>
                  <a:lnTo>
                    <a:pt x="20320" y="651"/>
                  </a:lnTo>
                  <a:cubicBezTo>
                    <a:pt x="20320" y="651"/>
                    <a:pt x="13689" y="5201"/>
                    <a:pt x="11868" y="8062"/>
                  </a:cubicBezTo>
                  <a:cubicBezTo>
                    <a:pt x="10047" y="10923"/>
                    <a:pt x="5106" y="18335"/>
                    <a:pt x="1726" y="20415"/>
                  </a:cubicBezTo>
                  <a:cubicBezTo>
                    <a:pt x="1191" y="20745"/>
                    <a:pt x="607" y="20969"/>
                    <a:pt x="7" y="21132"/>
                  </a:cubicBezTo>
                  <a:cubicBezTo>
                    <a:pt x="1" y="22952"/>
                    <a:pt x="318" y="25047"/>
                    <a:pt x="1417" y="26868"/>
                  </a:cubicBezTo>
                  <a:cubicBezTo>
                    <a:pt x="3393" y="24596"/>
                    <a:pt x="6461" y="21751"/>
                    <a:pt x="11608" y="18075"/>
                  </a:cubicBezTo>
                  <a:cubicBezTo>
                    <a:pt x="20710" y="11573"/>
                    <a:pt x="25131" y="7152"/>
                    <a:pt x="27082" y="5071"/>
                  </a:cubicBezTo>
                  <a:cubicBezTo>
                    <a:pt x="29032" y="2991"/>
                    <a:pt x="27602" y="1"/>
                    <a:pt x="27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4"/>
            <p:cNvSpPr/>
            <p:nvPr/>
          </p:nvSpPr>
          <p:spPr>
            <a:xfrm>
              <a:off x="1484850" y="3989065"/>
              <a:ext cx="601289" cy="556678"/>
            </a:xfrm>
            <a:custGeom>
              <a:avLst/>
              <a:gdLst/>
              <a:ahLst/>
              <a:cxnLst/>
              <a:rect l="l" t="t" r="r" b="b"/>
              <a:pathLst>
                <a:path w="29653" h="27453" extrusionOk="0">
                  <a:moveTo>
                    <a:pt x="27708" y="602"/>
                  </a:moveTo>
                  <a:lnTo>
                    <a:pt x="27708" y="602"/>
                  </a:lnTo>
                  <a:cubicBezTo>
                    <a:pt x="27963" y="1261"/>
                    <a:pt x="28683" y="3540"/>
                    <a:pt x="27161" y="5163"/>
                  </a:cubicBezTo>
                  <a:cubicBezTo>
                    <a:pt x="23501" y="9068"/>
                    <a:pt x="18309" y="13430"/>
                    <a:pt x="11731" y="18129"/>
                  </a:cubicBezTo>
                  <a:cubicBezTo>
                    <a:pt x="7368" y="21245"/>
                    <a:pt x="4101" y="24040"/>
                    <a:pt x="1761" y="26660"/>
                  </a:cubicBezTo>
                  <a:cubicBezTo>
                    <a:pt x="1008" y="25262"/>
                    <a:pt x="615" y="23578"/>
                    <a:pt x="592" y="21645"/>
                  </a:cubicBezTo>
                  <a:lnTo>
                    <a:pt x="593" y="21645"/>
                  </a:lnTo>
                  <a:cubicBezTo>
                    <a:pt x="1198" y="21464"/>
                    <a:pt x="1716" y="21237"/>
                    <a:pt x="2172" y="20956"/>
                  </a:cubicBezTo>
                  <a:cubicBezTo>
                    <a:pt x="5705" y="18782"/>
                    <a:pt x="10900" y="10880"/>
                    <a:pt x="12408" y="8511"/>
                  </a:cubicBezTo>
                  <a:cubicBezTo>
                    <a:pt x="14082" y="5880"/>
                    <a:pt x="20037" y="1698"/>
                    <a:pt x="20716" y="1227"/>
                  </a:cubicBezTo>
                  <a:lnTo>
                    <a:pt x="27708" y="602"/>
                  </a:lnTo>
                  <a:close/>
                  <a:moveTo>
                    <a:pt x="27892" y="0"/>
                  </a:moveTo>
                  <a:cubicBezTo>
                    <a:pt x="27885" y="0"/>
                    <a:pt x="27877" y="0"/>
                    <a:pt x="27869" y="1"/>
                  </a:cubicBezTo>
                  <a:lnTo>
                    <a:pt x="20587" y="651"/>
                  </a:lnTo>
                  <a:cubicBezTo>
                    <a:pt x="20537" y="656"/>
                    <a:pt x="20489" y="673"/>
                    <a:pt x="20448" y="701"/>
                  </a:cubicBezTo>
                  <a:cubicBezTo>
                    <a:pt x="20175" y="888"/>
                    <a:pt x="13745" y="5319"/>
                    <a:pt x="11914" y="8197"/>
                  </a:cubicBezTo>
                  <a:cubicBezTo>
                    <a:pt x="10423" y="10540"/>
                    <a:pt x="5292" y="18349"/>
                    <a:pt x="1864" y="20458"/>
                  </a:cubicBezTo>
                  <a:cubicBezTo>
                    <a:pt x="1403" y="20743"/>
                    <a:pt x="866" y="20966"/>
                    <a:pt x="222" y="21143"/>
                  </a:cubicBezTo>
                  <a:cubicBezTo>
                    <a:pt x="95" y="21177"/>
                    <a:pt x="7" y="21293"/>
                    <a:pt x="7" y="21424"/>
                  </a:cubicBezTo>
                  <a:cubicBezTo>
                    <a:pt x="0" y="23723"/>
                    <a:pt x="489" y="25704"/>
                    <a:pt x="1459" y="27312"/>
                  </a:cubicBezTo>
                  <a:cubicBezTo>
                    <a:pt x="1508" y="27392"/>
                    <a:pt x="1592" y="27443"/>
                    <a:pt x="1684" y="27451"/>
                  </a:cubicBezTo>
                  <a:cubicBezTo>
                    <a:pt x="1693" y="27452"/>
                    <a:pt x="1702" y="27452"/>
                    <a:pt x="1710" y="27452"/>
                  </a:cubicBezTo>
                  <a:cubicBezTo>
                    <a:pt x="1795" y="27452"/>
                    <a:pt x="1875" y="27416"/>
                    <a:pt x="1932" y="27353"/>
                  </a:cubicBezTo>
                  <a:cubicBezTo>
                    <a:pt x="4258" y="24678"/>
                    <a:pt x="7574" y="21818"/>
                    <a:pt x="12071" y="18606"/>
                  </a:cubicBezTo>
                  <a:cubicBezTo>
                    <a:pt x="18681" y="13885"/>
                    <a:pt x="23903" y="9497"/>
                    <a:pt x="27589" y="5564"/>
                  </a:cubicBezTo>
                  <a:cubicBezTo>
                    <a:pt x="29652" y="3363"/>
                    <a:pt x="28221" y="296"/>
                    <a:pt x="28159" y="166"/>
                  </a:cubicBezTo>
                  <a:cubicBezTo>
                    <a:pt x="28109" y="64"/>
                    <a:pt x="28005" y="0"/>
                    <a:pt x="278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4"/>
            <p:cNvSpPr/>
            <p:nvPr/>
          </p:nvSpPr>
          <p:spPr>
            <a:xfrm>
              <a:off x="1325378" y="4427901"/>
              <a:ext cx="121645" cy="362927"/>
            </a:xfrm>
            <a:custGeom>
              <a:avLst/>
              <a:gdLst/>
              <a:ahLst/>
              <a:cxnLst/>
              <a:rect l="l" t="t" r="r" b="b"/>
              <a:pathLst>
                <a:path w="5999" h="17898" extrusionOk="0">
                  <a:moveTo>
                    <a:pt x="5999" y="143"/>
                  </a:moveTo>
                  <a:cubicBezTo>
                    <a:pt x="3458" y="341"/>
                    <a:pt x="1077" y="0"/>
                    <a:pt x="651" y="1278"/>
                  </a:cubicBezTo>
                  <a:cubicBezTo>
                    <a:pt x="1" y="3228"/>
                    <a:pt x="1301" y="6610"/>
                    <a:pt x="1041" y="8300"/>
                  </a:cubicBezTo>
                  <a:cubicBezTo>
                    <a:pt x="781" y="9990"/>
                    <a:pt x="131" y="14542"/>
                    <a:pt x="1691" y="16362"/>
                  </a:cubicBezTo>
                  <a:cubicBezTo>
                    <a:pt x="2634" y="17462"/>
                    <a:pt x="3577" y="17897"/>
                    <a:pt x="4204" y="17897"/>
                  </a:cubicBezTo>
                  <a:cubicBezTo>
                    <a:pt x="4614" y="17897"/>
                    <a:pt x="4890" y="17711"/>
                    <a:pt x="4941" y="17402"/>
                  </a:cubicBezTo>
                  <a:cubicBezTo>
                    <a:pt x="5014" y="16961"/>
                    <a:pt x="5005" y="15485"/>
                    <a:pt x="5264" y="13791"/>
                  </a:cubicBezTo>
                  <a:cubicBezTo>
                    <a:pt x="4416" y="13076"/>
                    <a:pt x="3500" y="11622"/>
                    <a:pt x="3771" y="9730"/>
                  </a:cubicBezTo>
                  <a:cubicBezTo>
                    <a:pt x="4105" y="7393"/>
                    <a:pt x="5580" y="1732"/>
                    <a:pt x="5999" y="143"/>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4"/>
            <p:cNvSpPr/>
            <p:nvPr/>
          </p:nvSpPr>
          <p:spPr>
            <a:xfrm>
              <a:off x="1320876" y="4424838"/>
              <a:ext cx="132392" cy="371910"/>
            </a:xfrm>
            <a:custGeom>
              <a:avLst/>
              <a:gdLst/>
              <a:ahLst/>
              <a:cxnLst/>
              <a:rect l="l" t="t" r="r" b="b"/>
              <a:pathLst>
                <a:path w="6529" h="18341" extrusionOk="0">
                  <a:moveTo>
                    <a:pt x="5834" y="613"/>
                  </a:moveTo>
                  <a:cubicBezTo>
                    <a:pt x="5305" y="2636"/>
                    <a:pt x="4015" y="7661"/>
                    <a:pt x="3703" y="9841"/>
                  </a:cubicBezTo>
                  <a:cubicBezTo>
                    <a:pt x="3436" y="11717"/>
                    <a:pt x="4266" y="13224"/>
                    <a:pt x="5173" y="14057"/>
                  </a:cubicBezTo>
                  <a:cubicBezTo>
                    <a:pt x="5021" y="15106"/>
                    <a:pt x="4969" y="16071"/>
                    <a:pt x="4933" y="16720"/>
                  </a:cubicBezTo>
                  <a:cubicBezTo>
                    <a:pt x="4913" y="17081"/>
                    <a:pt x="4897" y="17365"/>
                    <a:pt x="4874" y="17504"/>
                  </a:cubicBezTo>
                  <a:cubicBezTo>
                    <a:pt x="4868" y="17546"/>
                    <a:pt x="4847" y="17672"/>
                    <a:pt x="4640" y="17730"/>
                  </a:cubicBezTo>
                  <a:cubicBezTo>
                    <a:pt x="4574" y="17748"/>
                    <a:pt x="4500" y="17757"/>
                    <a:pt x="4418" y="17757"/>
                  </a:cubicBezTo>
                  <a:cubicBezTo>
                    <a:pt x="3874" y="17757"/>
                    <a:pt x="3005" y="17339"/>
                    <a:pt x="2134" y="16323"/>
                  </a:cubicBezTo>
                  <a:cubicBezTo>
                    <a:pt x="1129" y="15149"/>
                    <a:pt x="933" y="12516"/>
                    <a:pt x="1552" y="8495"/>
                  </a:cubicBezTo>
                  <a:cubicBezTo>
                    <a:pt x="1670" y="7726"/>
                    <a:pt x="1493" y="6669"/>
                    <a:pt x="1303" y="5553"/>
                  </a:cubicBezTo>
                  <a:cubicBezTo>
                    <a:pt x="1068" y="4154"/>
                    <a:pt x="801" y="2569"/>
                    <a:pt x="1150" y="1522"/>
                  </a:cubicBezTo>
                  <a:cubicBezTo>
                    <a:pt x="1408" y="748"/>
                    <a:pt x="2810" y="710"/>
                    <a:pt x="4434" y="667"/>
                  </a:cubicBezTo>
                  <a:cubicBezTo>
                    <a:pt x="4889" y="654"/>
                    <a:pt x="5356" y="641"/>
                    <a:pt x="5834" y="613"/>
                  </a:cubicBezTo>
                  <a:close/>
                  <a:moveTo>
                    <a:pt x="6223" y="0"/>
                  </a:moveTo>
                  <a:cubicBezTo>
                    <a:pt x="6215" y="0"/>
                    <a:pt x="6207" y="1"/>
                    <a:pt x="6199" y="1"/>
                  </a:cubicBezTo>
                  <a:cubicBezTo>
                    <a:pt x="5589" y="49"/>
                    <a:pt x="4994" y="65"/>
                    <a:pt x="4419" y="80"/>
                  </a:cubicBezTo>
                  <a:cubicBezTo>
                    <a:pt x="2574" y="130"/>
                    <a:pt x="983" y="173"/>
                    <a:pt x="595" y="1336"/>
                  </a:cubicBezTo>
                  <a:cubicBezTo>
                    <a:pt x="199" y="2523"/>
                    <a:pt x="467" y="4112"/>
                    <a:pt x="726" y="5649"/>
                  </a:cubicBezTo>
                  <a:cubicBezTo>
                    <a:pt x="907" y="6720"/>
                    <a:pt x="1077" y="7730"/>
                    <a:pt x="974" y="8406"/>
                  </a:cubicBezTo>
                  <a:cubicBezTo>
                    <a:pt x="733" y="9971"/>
                    <a:pt x="1" y="14732"/>
                    <a:pt x="1691" y="16703"/>
                  </a:cubicBezTo>
                  <a:cubicBezTo>
                    <a:pt x="2736" y="17924"/>
                    <a:pt x="3746" y="18340"/>
                    <a:pt x="4429" y="18340"/>
                  </a:cubicBezTo>
                  <a:cubicBezTo>
                    <a:pt x="4554" y="18340"/>
                    <a:pt x="4677" y="18325"/>
                    <a:pt x="4796" y="18293"/>
                  </a:cubicBezTo>
                  <a:cubicBezTo>
                    <a:pt x="5156" y="18192"/>
                    <a:pt x="5395" y="17940"/>
                    <a:pt x="5452" y="17601"/>
                  </a:cubicBezTo>
                  <a:cubicBezTo>
                    <a:pt x="5480" y="17429"/>
                    <a:pt x="5496" y="17145"/>
                    <a:pt x="5517" y="16751"/>
                  </a:cubicBezTo>
                  <a:cubicBezTo>
                    <a:pt x="5554" y="16080"/>
                    <a:pt x="5610" y="15068"/>
                    <a:pt x="5775" y="13986"/>
                  </a:cubicBezTo>
                  <a:cubicBezTo>
                    <a:pt x="5791" y="13885"/>
                    <a:pt x="5753" y="13784"/>
                    <a:pt x="5675" y="13718"/>
                  </a:cubicBezTo>
                  <a:cubicBezTo>
                    <a:pt x="4840" y="13013"/>
                    <a:pt x="4036" y="11647"/>
                    <a:pt x="4283" y="9922"/>
                  </a:cubicBezTo>
                  <a:cubicBezTo>
                    <a:pt x="4613" y="7614"/>
                    <a:pt x="6066" y="2026"/>
                    <a:pt x="6504" y="368"/>
                  </a:cubicBezTo>
                  <a:cubicBezTo>
                    <a:pt x="6528" y="277"/>
                    <a:pt x="6506" y="179"/>
                    <a:pt x="6446" y="106"/>
                  </a:cubicBezTo>
                  <a:cubicBezTo>
                    <a:pt x="6391" y="38"/>
                    <a:pt x="6309"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4"/>
            <p:cNvSpPr/>
            <p:nvPr/>
          </p:nvSpPr>
          <p:spPr>
            <a:xfrm>
              <a:off x="1325398" y="4434816"/>
              <a:ext cx="71600" cy="353193"/>
            </a:xfrm>
            <a:custGeom>
              <a:avLst/>
              <a:gdLst/>
              <a:ahLst/>
              <a:cxnLst/>
              <a:rect l="l" t="t" r="r" b="b"/>
              <a:pathLst>
                <a:path w="3531" h="17418" extrusionOk="0">
                  <a:moveTo>
                    <a:pt x="2247" y="0"/>
                  </a:moveTo>
                  <a:cubicBezTo>
                    <a:pt x="1429" y="117"/>
                    <a:pt x="841" y="363"/>
                    <a:pt x="651" y="937"/>
                  </a:cubicBezTo>
                  <a:cubicBezTo>
                    <a:pt x="1" y="2887"/>
                    <a:pt x="1301" y="6269"/>
                    <a:pt x="1041" y="7959"/>
                  </a:cubicBezTo>
                  <a:cubicBezTo>
                    <a:pt x="781" y="9649"/>
                    <a:pt x="131" y="14201"/>
                    <a:pt x="1691" y="16021"/>
                  </a:cubicBezTo>
                  <a:cubicBezTo>
                    <a:pt x="2339" y="16777"/>
                    <a:pt x="2985" y="17216"/>
                    <a:pt x="3531" y="17418"/>
                  </a:cubicBezTo>
                  <a:cubicBezTo>
                    <a:pt x="1987" y="16041"/>
                    <a:pt x="1690" y="13901"/>
                    <a:pt x="1690" y="11860"/>
                  </a:cubicBezTo>
                  <a:cubicBezTo>
                    <a:pt x="1690" y="9519"/>
                    <a:pt x="2340" y="7829"/>
                    <a:pt x="1820" y="4578"/>
                  </a:cubicBezTo>
                  <a:cubicBezTo>
                    <a:pt x="1485" y="2483"/>
                    <a:pt x="1904" y="879"/>
                    <a:pt x="22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4"/>
            <p:cNvSpPr/>
            <p:nvPr/>
          </p:nvSpPr>
          <p:spPr>
            <a:xfrm>
              <a:off x="1320876" y="4428854"/>
              <a:ext cx="84131" cy="365096"/>
            </a:xfrm>
            <a:custGeom>
              <a:avLst/>
              <a:gdLst/>
              <a:ahLst/>
              <a:cxnLst/>
              <a:rect l="l" t="t" r="r" b="b"/>
              <a:pathLst>
                <a:path w="4149" h="18005" extrusionOk="0">
                  <a:moveTo>
                    <a:pt x="2024" y="679"/>
                  </a:moveTo>
                  <a:cubicBezTo>
                    <a:pt x="1707" y="1685"/>
                    <a:pt x="1468" y="3133"/>
                    <a:pt x="1754" y="4919"/>
                  </a:cubicBezTo>
                  <a:cubicBezTo>
                    <a:pt x="2086" y="6994"/>
                    <a:pt x="1931" y="8426"/>
                    <a:pt x="1783" y="9810"/>
                  </a:cubicBezTo>
                  <a:cubicBezTo>
                    <a:pt x="1703" y="10553"/>
                    <a:pt x="1620" y="11320"/>
                    <a:pt x="1620" y="12154"/>
                  </a:cubicBezTo>
                  <a:cubicBezTo>
                    <a:pt x="1620" y="13497"/>
                    <a:pt x="1732" y="15081"/>
                    <a:pt x="2418" y="16436"/>
                  </a:cubicBezTo>
                  <a:cubicBezTo>
                    <a:pt x="2325" y="16339"/>
                    <a:pt x="2231" y="16237"/>
                    <a:pt x="2134" y="16126"/>
                  </a:cubicBezTo>
                  <a:cubicBezTo>
                    <a:pt x="1129" y="14952"/>
                    <a:pt x="933" y="12318"/>
                    <a:pt x="1552" y="8297"/>
                  </a:cubicBezTo>
                  <a:cubicBezTo>
                    <a:pt x="1670" y="7529"/>
                    <a:pt x="1493" y="6472"/>
                    <a:pt x="1303" y="5355"/>
                  </a:cubicBezTo>
                  <a:cubicBezTo>
                    <a:pt x="1068" y="3957"/>
                    <a:pt x="801" y="2371"/>
                    <a:pt x="1150" y="1324"/>
                  </a:cubicBezTo>
                  <a:cubicBezTo>
                    <a:pt x="1252" y="1016"/>
                    <a:pt x="1528" y="810"/>
                    <a:pt x="2024" y="679"/>
                  </a:cubicBezTo>
                  <a:close/>
                  <a:moveTo>
                    <a:pt x="2472" y="1"/>
                  </a:moveTo>
                  <a:cubicBezTo>
                    <a:pt x="2458" y="1"/>
                    <a:pt x="2443" y="2"/>
                    <a:pt x="2428" y="4"/>
                  </a:cubicBezTo>
                  <a:cubicBezTo>
                    <a:pt x="1772" y="97"/>
                    <a:pt x="869" y="316"/>
                    <a:pt x="595" y="1138"/>
                  </a:cubicBezTo>
                  <a:cubicBezTo>
                    <a:pt x="199" y="2325"/>
                    <a:pt x="467" y="3914"/>
                    <a:pt x="726" y="5451"/>
                  </a:cubicBezTo>
                  <a:cubicBezTo>
                    <a:pt x="907" y="6522"/>
                    <a:pt x="1078" y="7532"/>
                    <a:pt x="974" y="8208"/>
                  </a:cubicBezTo>
                  <a:cubicBezTo>
                    <a:pt x="733" y="9773"/>
                    <a:pt x="1" y="14534"/>
                    <a:pt x="1691" y="16505"/>
                  </a:cubicBezTo>
                  <a:cubicBezTo>
                    <a:pt x="2473" y="17418"/>
                    <a:pt x="3188" y="17815"/>
                    <a:pt x="3652" y="17987"/>
                  </a:cubicBezTo>
                  <a:cubicBezTo>
                    <a:pt x="3684" y="17998"/>
                    <a:pt x="3718" y="18004"/>
                    <a:pt x="3753" y="18004"/>
                  </a:cubicBezTo>
                  <a:lnTo>
                    <a:pt x="3753" y="18003"/>
                  </a:lnTo>
                  <a:cubicBezTo>
                    <a:pt x="4022" y="18003"/>
                    <a:pt x="4148" y="17671"/>
                    <a:pt x="3948" y="17492"/>
                  </a:cubicBezTo>
                  <a:cubicBezTo>
                    <a:pt x="2403" y="16114"/>
                    <a:pt x="2205" y="13914"/>
                    <a:pt x="2205" y="12152"/>
                  </a:cubicBezTo>
                  <a:cubicBezTo>
                    <a:pt x="2205" y="11350"/>
                    <a:pt x="2283" y="10632"/>
                    <a:pt x="2364" y="9871"/>
                  </a:cubicBezTo>
                  <a:cubicBezTo>
                    <a:pt x="2518" y="8448"/>
                    <a:pt x="2677" y="6976"/>
                    <a:pt x="2332" y="4825"/>
                  </a:cubicBezTo>
                  <a:cubicBezTo>
                    <a:pt x="2017" y="2854"/>
                    <a:pt x="2381" y="1331"/>
                    <a:pt x="2743" y="399"/>
                  </a:cubicBezTo>
                  <a:cubicBezTo>
                    <a:pt x="2817" y="204"/>
                    <a:pt x="2671" y="1"/>
                    <a:pt x="2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4"/>
            <p:cNvSpPr/>
            <p:nvPr/>
          </p:nvSpPr>
          <p:spPr>
            <a:xfrm>
              <a:off x="1565377" y="2806340"/>
              <a:ext cx="6185" cy="11761"/>
            </a:xfrm>
            <a:custGeom>
              <a:avLst/>
              <a:gdLst/>
              <a:ahLst/>
              <a:cxnLst/>
              <a:rect l="l" t="t" r="r" b="b"/>
              <a:pathLst>
                <a:path w="305" h="580" extrusionOk="0">
                  <a:moveTo>
                    <a:pt x="0" y="580"/>
                  </a:moveTo>
                  <a:cubicBezTo>
                    <a:pt x="108" y="379"/>
                    <a:pt x="209" y="185"/>
                    <a:pt x="304" y="0"/>
                  </a:cubicBezTo>
                  <a:cubicBezTo>
                    <a:pt x="209" y="185"/>
                    <a:pt x="108" y="379"/>
                    <a:pt x="0" y="58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4"/>
            <p:cNvSpPr/>
            <p:nvPr/>
          </p:nvSpPr>
          <p:spPr>
            <a:xfrm>
              <a:off x="1559415" y="2800398"/>
              <a:ext cx="18919" cy="23644"/>
            </a:xfrm>
            <a:custGeom>
              <a:avLst/>
              <a:gdLst/>
              <a:ahLst/>
              <a:cxnLst/>
              <a:rect l="l" t="t" r="r" b="b"/>
              <a:pathLst>
                <a:path w="933" h="1166" extrusionOk="0">
                  <a:moveTo>
                    <a:pt x="599" y="0"/>
                  </a:moveTo>
                  <a:cubicBezTo>
                    <a:pt x="493" y="0"/>
                    <a:pt x="390" y="58"/>
                    <a:pt x="338" y="160"/>
                  </a:cubicBezTo>
                  <a:lnTo>
                    <a:pt x="338" y="161"/>
                  </a:lnTo>
                  <a:cubicBezTo>
                    <a:pt x="244" y="344"/>
                    <a:pt x="143" y="535"/>
                    <a:pt x="37" y="733"/>
                  </a:cubicBezTo>
                  <a:cubicBezTo>
                    <a:pt x="13" y="775"/>
                    <a:pt x="2" y="823"/>
                    <a:pt x="2" y="871"/>
                  </a:cubicBezTo>
                  <a:cubicBezTo>
                    <a:pt x="1" y="1033"/>
                    <a:pt x="132" y="1165"/>
                    <a:pt x="294" y="1165"/>
                  </a:cubicBezTo>
                  <a:cubicBezTo>
                    <a:pt x="401" y="1164"/>
                    <a:pt x="500" y="1106"/>
                    <a:pt x="551" y="1011"/>
                  </a:cubicBezTo>
                  <a:cubicBezTo>
                    <a:pt x="660" y="809"/>
                    <a:pt x="763" y="614"/>
                    <a:pt x="858" y="426"/>
                  </a:cubicBezTo>
                  <a:cubicBezTo>
                    <a:pt x="933" y="282"/>
                    <a:pt x="876" y="105"/>
                    <a:pt x="732" y="32"/>
                  </a:cubicBezTo>
                  <a:cubicBezTo>
                    <a:pt x="689" y="11"/>
                    <a:pt x="644" y="0"/>
                    <a:pt x="5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4"/>
            <p:cNvSpPr/>
            <p:nvPr/>
          </p:nvSpPr>
          <p:spPr>
            <a:xfrm>
              <a:off x="1555988" y="2820758"/>
              <a:ext cx="7949" cy="14397"/>
            </a:xfrm>
            <a:custGeom>
              <a:avLst/>
              <a:gdLst/>
              <a:ahLst/>
              <a:cxnLst/>
              <a:rect l="l" t="t" r="r" b="b"/>
              <a:pathLst>
                <a:path w="392" h="710" extrusionOk="0">
                  <a:moveTo>
                    <a:pt x="391" y="1"/>
                  </a:moveTo>
                  <a:lnTo>
                    <a:pt x="391" y="1"/>
                  </a:lnTo>
                  <a:cubicBezTo>
                    <a:pt x="336" y="103"/>
                    <a:pt x="279" y="206"/>
                    <a:pt x="221" y="311"/>
                  </a:cubicBezTo>
                  <a:lnTo>
                    <a:pt x="221" y="311"/>
                  </a:lnTo>
                  <a:cubicBezTo>
                    <a:pt x="279" y="206"/>
                    <a:pt x="336" y="102"/>
                    <a:pt x="391" y="1"/>
                  </a:cubicBezTo>
                  <a:close/>
                  <a:moveTo>
                    <a:pt x="221" y="311"/>
                  </a:moveTo>
                  <a:lnTo>
                    <a:pt x="221" y="311"/>
                  </a:lnTo>
                  <a:cubicBezTo>
                    <a:pt x="149" y="441"/>
                    <a:pt x="76" y="573"/>
                    <a:pt x="0" y="709"/>
                  </a:cubicBezTo>
                  <a:cubicBezTo>
                    <a:pt x="76" y="574"/>
                    <a:pt x="149" y="441"/>
                    <a:pt x="221" y="31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4"/>
            <p:cNvSpPr/>
            <p:nvPr/>
          </p:nvSpPr>
          <p:spPr>
            <a:xfrm>
              <a:off x="1549194" y="2814756"/>
              <a:ext cx="21596" cy="26320"/>
            </a:xfrm>
            <a:custGeom>
              <a:avLst/>
              <a:gdLst/>
              <a:ahLst/>
              <a:cxnLst/>
              <a:rect l="l" t="t" r="r" b="b"/>
              <a:pathLst>
                <a:path w="1065" h="1298" extrusionOk="0">
                  <a:moveTo>
                    <a:pt x="729" y="0"/>
                  </a:moveTo>
                  <a:cubicBezTo>
                    <a:pt x="624" y="0"/>
                    <a:pt x="522" y="57"/>
                    <a:pt x="470" y="158"/>
                  </a:cubicBezTo>
                  <a:cubicBezTo>
                    <a:pt x="347" y="383"/>
                    <a:pt x="217" y="617"/>
                    <a:pt x="81" y="860"/>
                  </a:cubicBezTo>
                  <a:lnTo>
                    <a:pt x="80" y="862"/>
                  </a:lnTo>
                  <a:cubicBezTo>
                    <a:pt x="1" y="1003"/>
                    <a:pt x="51" y="1180"/>
                    <a:pt x="191" y="1259"/>
                  </a:cubicBezTo>
                  <a:cubicBezTo>
                    <a:pt x="235" y="1284"/>
                    <a:pt x="284" y="1298"/>
                    <a:pt x="334" y="1298"/>
                  </a:cubicBezTo>
                  <a:cubicBezTo>
                    <a:pt x="440" y="1298"/>
                    <a:pt x="537" y="1241"/>
                    <a:pt x="589" y="1149"/>
                  </a:cubicBezTo>
                  <a:cubicBezTo>
                    <a:pt x="726" y="905"/>
                    <a:pt x="856" y="671"/>
                    <a:pt x="979" y="444"/>
                  </a:cubicBezTo>
                  <a:cubicBezTo>
                    <a:pt x="980" y="442"/>
                    <a:pt x="982" y="440"/>
                    <a:pt x="983" y="437"/>
                  </a:cubicBezTo>
                  <a:cubicBezTo>
                    <a:pt x="1064" y="295"/>
                    <a:pt x="1012" y="115"/>
                    <a:pt x="869" y="36"/>
                  </a:cubicBezTo>
                  <a:cubicBezTo>
                    <a:pt x="825" y="12"/>
                    <a:pt x="777" y="0"/>
                    <a:pt x="7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4"/>
            <p:cNvSpPr/>
            <p:nvPr/>
          </p:nvSpPr>
          <p:spPr>
            <a:xfrm>
              <a:off x="1572717" y="2792449"/>
              <a:ext cx="5637" cy="11680"/>
            </a:xfrm>
            <a:custGeom>
              <a:avLst/>
              <a:gdLst/>
              <a:ahLst/>
              <a:cxnLst/>
              <a:rect l="l" t="t" r="r" b="b"/>
              <a:pathLst>
                <a:path w="278" h="576" extrusionOk="0">
                  <a:moveTo>
                    <a:pt x="277" y="1"/>
                  </a:moveTo>
                  <a:lnTo>
                    <a:pt x="277" y="1"/>
                  </a:lnTo>
                  <a:cubicBezTo>
                    <a:pt x="194" y="182"/>
                    <a:pt x="102" y="372"/>
                    <a:pt x="0" y="575"/>
                  </a:cubicBezTo>
                  <a:cubicBezTo>
                    <a:pt x="102" y="374"/>
                    <a:pt x="194" y="182"/>
                    <a:pt x="2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4"/>
            <p:cNvSpPr/>
            <p:nvPr/>
          </p:nvSpPr>
          <p:spPr>
            <a:xfrm>
              <a:off x="1565944" y="2786507"/>
              <a:ext cx="18351" cy="23522"/>
            </a:xfrm>
            <a:custGeom>
              <a:avLst/>
              <a:gdLst/>
              <a:ahLst/>
              <a:cxnLst/>
              <a:rect l="l" t="t" r="r" b="b"/>
              <a:pathLst>
                <a:path w="905" h="1160" extrusionOk="0">
                  <a:moveTo>
                    <a:pt x="611" y="0"/>
                  </a:moveTo>
                  <a:cubicBezTo>
                    <a:pt x="499" y="0"/>
                    <a:pt x="394" y="65"/>
                    <a:pt x="345" y="170"/>
                  </a:cubicBezTo>
                  <a:cubicBezTo>
                    <a:pt x="264" y="349"/>
                    <a:pt x="173" y="536"/>
                    <a:pt x="73" y="736"/>
                  </a:cubicBezTo>
                  <a:cubicBezTo>
                    <a:pt x="0" y="880"/>
                    <a:pt x="58" y="1055"/>
                    <a:pt x="202" y="1128"/>
                  </a:cubicBezTo>
                  <a:cubicBezTo>
                    <a:pt x="243" y="1149"/>
                    <a:pt x="288" y="1159"/>
                    <a:pt x="333" y="1159"/>
                  </a:cubicBezTo>
                  <a:cubicBezTo>
                    <a:pt x="334" y="1159"/>
                    <a:pt x="335" y="1159"/>
                    <a:pt x="336" y="1159"/>
                  </a:cubicBezTo>
                  <a:cubicBezTo>
                    <a:pt x="447" y="1159"/>
                    <a:pt x="546" y="1097"/>
                    <a:pt x="596" y="999"/>
                  </a:cubicBezTo>
                  <a:cubicBezTo>
                    <a:pt x="698" y="796"/>
                    <a:pt x="789" y="605"/>
                    <a:pt x="874" y="422"/>
                  </a:cubicBezTo>
                  <a:lnTo>
                    <a:pt x="878" y="415"/>
                  </a:lnTo>
                  <a:cubicBezTo>
                    <a:pt x="895" y="376"/>
                    <a:pt x="903" y="335"/>
                    <a:pt x="904" y="292"/>
                  </a:cubicBezTo>
                  <a:cubicBezTo>
                    <a:pt x="903" y="155"/>
                    <a:pt x="808" y="36"/>
                    <a:pt x="673" y="7"/>
                  </a:cubicBezTo>
                  <a:cubicBezTo>
                    <a:pt x="653" y="2"/>
                    <a:pt x="632" y="0"/>
                    <a:pt x="6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4"/>
            <p:cNvSpPr/>
            <p:nvPr/>
          </p:nvSpPr>
          <p:spPr>
            <a:xfrm>
              <a:off x="1545848" y="2838888"/>
              <a:ext cx="8010" cy="14133"/>
            </a:xfrm>
            <a:custGeom>
              <a:avLst/>
              <a:gdLst/>
              <a:ahLst/>
              <a:cxnLst/>
              <a:rect l="l" t="t" r="r" b="b"/>
              <a:pathLst>
                <a:path w="395" h="697" extrusionOk="0">
                  <a:moveTo>
                    <a:pt x="395" y="1"/>
                  </a:moveTo>
                  <a:cubicBezTo>
                    <a:pt x="267" y="226"/>
                    <a:pt x="136" y="456"/>
                    <a:pt x="1" y="696"/>
                  </a:cubicBezTo>
                  <a:cubicBezTo>
                    <a:pt x="138" y="456"/>
                    <a:pt x="267" y="226"/>
                    <a:pt x="3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4"/>
            <p:cNvSpPr/>
            <p:nvPr/>
          </p:nvSpPr>
          <p:spPr>
            <a:xfrm>
              <a:off x="1538446" y="2832906"/>
              <a:ext cx="22204" cy="26036"/>
            </a:xfrm>
            <a:custGeom>
              <a:avLst/>
              <a:gdLst/>
              <a:ahLst/>
              <a:cxnLst/>
              <a:rect l="l" t="t" r="r" b="b"/>
              <a:pathLst>
                <a:path w="1095" h="1284" extrusionOk="0">
                  <a:moveTo>
                    <a:pt x="761" y="0"/>
                  </a:moveTo>
                  <a:cubicBezTo>
                    <a:pt x="659" y="0"/>
                    <a:pt x="560" y="54"/>
                    <a:pt x="506" y="150"/>
                  </a:cubicBezTo>
                  <a:lnTo>
                    <a:pt x="112" y="846"/>
                  </a:lnTo>
                  <a:cubicBezTo>
                    <a:pt x="0" y="1041"/>
                    <a:pt x="141" y="1283"/>
                    <a:pt x="365" y="1284"/>
                  </a:cubicBezTo>
                  <a:cubicBezTo>
                    <a:pt x="470" y="1284"/>
                    <a:pt x="568" y="1227"/>
                    <a:pt x="619" y="1135"/>
                  </a:cubicBezTo>
                  <a:lnTo>
                    <a:pt x="1016" y="436"/>
                  </a:lnTo>
                  <a:cubicBezTo>
                    <a:pt x="1095" y="296"/>
                    <a:pt x="1045" y="117"/>
                    <a:pt x="905" y="38"/>
                  </a:cubicBezTo>
                  <a:cubicBezTo>
                    <a:pt x="859" y="13"/>
                    <a:pt x="810" y="0"/>
                    <a:pt x="7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4"/>
            <p:cNvSpPr/>
            <p:nvPr/>
          </p:nvSpPr>
          <p:spPr>
            <a:xfrm>
              <a:off x="1579450" y="2779410"/>
              <a:ext cx="4339" cy="10565"/>
            </a:xfrm>
            <a:custGeom>
              <a:avLst/>
              <a:gdLst/>
              <a:ahLst/>
              <a:cxnLst/>
              <a:rect l="l" t="t" r="r" b="b"/>
              <a:pathLst>
                <a:path w="214" h="521" extrusionOk="0">
                  <a:moveTo>
                    <a:pt x="214" y="0"/>
                  </a:moveTo>
                  <a:lnTo>
                    <a:pt x="214" y="0"/>
                  </a:lnTo>
                  <a:cubicBezTo>
                    <a:pt x="156" y="161"/>
                    <a:pt x="82" y="337"/>
                    <a:pt x="0" y="520"/>
                  </a:cubicBezTo>
                  <a:cubicBezTo>
                    <a:pt x="82" y="337"/>
                    <a:pt x="156" y="162"/>
                    <a:pt x="2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4"/>
            <p:cNvSpPr/>
            <p:nvPr/>
          </p:nvSpPr>
          <p:spPr>
            <a:xfrm>
              <a:off x="1573488" y="2773468"/>
              <a:ext cx="17013" cy="22427"/>
            </a:xfrm>
            <a:custGeom>
              <a:avLst/>
              <a:gdLst/>
              <a:ahLst/>
              <a:cxnLst/>
              <a:rect l="l" t="t" r="r" b="b"/>
              <a:pathLst>
                <a:path w="839" h="1106" extrusionOk="0">
                  <a:moveTo>
                    <a:pt x="509" y="1"/>
                  </a:moveTo>
                  <a:cubicBezTo>
                    <a:pt x="389" y="1"/>
                    <a:pt x="277" y="74"/>
                    <a:pt x="234" y="194"/>
                  </a:cubicBezTo>
                  <a:cubicBezTo>
                    <a:pt x="177" y="348"/>
                    <a:pt x="105" y="519"/>
                    <a:pt x="26" y="695"/>
                  </a:cubicBezTo>
                  <a:cubicBezTo>
                    <a:pt x="10" y="732"/>
                    <a:pt x="2" y="773"/>
                    <a:pt x="2" y="813"/>
                  </a:cubicBezTo>
                  <a:cubicBezTo>
                    <a:pt x="1" y="975"/>
                    <a:pt x="132" y="1106"/>
                    <a:pt x="293" y="1106"/>
                  </a:cubicBezTo>
                  <a:cubicBezTo>
                    <a:pt x="294" y="1106"/>
                    <a:pt x="295" y="1106"/>
                    <a:pt x="296" y="1106"/>
                  </a:cubicBezTo>
                  <a:cubicBezTo>
                    <a:pt x="411" y="1106"/>
                    <a:pt x="514" y="1038"/>
                    <a:pt x="561" y="933"/>
                  </a:cubicBezTo>
                  <a:cubicBezTo>
                    <a:pt x="646" y="743"/>
                    <a:pt x="723" y="560"/>
                    <a:pt x="783" y="394"/>
                  </a:cubicBezTo>
                  <a:cubicBezTo>
                    <a:pt x="839" y="242"/>
                    <a:pt x="761" y="74"/>
                    <a:pt x="609" y="18"/>
                  </a:cubicBezTo>
                  <a:cubicBezTo>
                    <a:pt x="576" y="6"/>
                    <a:pt x="542" y="1"/>
                    <a:pt x="5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4"/>
            <p:cNvSpPr/>
            <p:nvPr/>
          </p:nvSpPr>
          <p:spPr>
            <a:xfrm>
              <a:off x="1963508" y="2837428"/>
              <a:ext cx="385" cy="8577"/>
            </a:xfrm>
            <a:custGeom>
              <a:avLst/>
              <a:gdLst/>
              <a:ahLst/>
              <a:cxnLst/>
              <a:rect l="l" t="t" r="r" b="b"/>
              <a:pathLst>
                <a:path w="19" h="423" extrusionOk="0">
                  <a:moveTo>
                    <a:pt x="19" y="422"/>
                  </a:moveTo>
                  <a:cubicBezTo>
                    <a:pt x="7" y="265"/>
                    <a:pt x="0" y="122"/>
                    <a:pt x="0" y="1"/>
                  </a:cubicBezTo>
                  <a:cubicBezTo>
                    <a:pt x="0" y="122"/>
                    <a:pt x="7" y="265"/>
                    <a:pt x="19" y="422"/>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4"/>
            <p:cNvSpPr/>
            <p:nvPr/>
          </p:nvSpPr>
          <p:spPr>
            <a:xfrm>
              <a:off x="1957567" y="2831506"/>
              <a:ext cx="12471" cy="20419"/>
            </a:xfrm>
            <a:custGeom>
              <a:avLst/>
              <a:gdLst/>
              <a:ahLst/>
              <a:cxnLst/>
              <a:rect l="l" t="t" r="r" b="b"/>
              <a:pathLst>
                <a:path w="615" h="1007" extrusionOk="0">
                  <a:moveTo>
                    <a:pt x="293" y="0"/>
                  </a:moveTo>
                  <a:cubicBezTo>
                    <a:pt x="132" y="0"/>
                    <a:pt x="1" y="131"/>
                    <a:pt x="1" y="293"/>
                  </a:cubicBezTo>
                  <a:cubicBezTo>
                    <a:pt x="1" y="421"/>
                    <a:pt x="8" y="570"/>
                    <a:pt x="21" y="735"/>
                  </a:cubicBezTo>
                  <a:cubicBezTo>
                    <a:pt x="21" y="735"/>
                    <a:pt x="21" y="736"/>
                    <a:pt x="21" y="736"/>
                  </a:cubicBezTo>
                  <a:cubicBezTo>
                    <a:pt x="31" y="888"/>
                    <a:pt x="159" y="1007"/>
                    <a:pt x="312" y="1007"/>
                  </a:cubicBezTo>
                  <a:lnTo>
                    <a:pt x="334" y="1007"/>
                  </a:lnTo>
                  <a:cubicBezTo>
                    <a:pt x="494" y="995"/>
                    <a:pt x="615" y="855"/>
                    <a:pt x="603" y="694"/>
                  </a:cubicBezTo>
                  <a:cubicBezTo>
                    <a:pt x="593" y="546"/>
                    <a:pt x="586" y="410"/>
                    <a:pt x="586" y="294"/>
                  </a:cubicBezTo>
                  <a:lnTo>
                    <a:pt x="586" y="293"/>
                  </a:lnTo>
                  <a:cubicBezTo>
                    <a:pt x="586" y="131"/>
                    <a:pt x="455" y="0"/>
                    <a:pt x="2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4"/>
            <p:cNvSpPr/>
            <p:nvPr/>
          </p:nvSpPr>
          <p:spPr>
            <a:xfrm>
              <a:off x="1965191" y="2859167"/>
              <a:ext cx="1399" cy="10544"/>
            </a:xfrm>
            <a:custGeom>
              <a:avLst/>
              <a:gdLst/>
              <a:ahLst/>
              <a:cxnLst/>
              <a:rect l="l" t="t" r="r" b="b"/>
              <a:pathLst>
                <a:path w="69" h="520" extrusionOk="0">
                  <a:moveTo>
                    <a:pt x="68" y="519"/>
                  </a:moveTo>
                  <a:cubicBezTo>
                    <a:pt x="44" y="337"/>
                    <a:pt x="21" y="163"/>
                    <a:pt x="1" y="0"/>
                  </a:cubicBezTo>
                  <a:cubicBezTo>
                    <a:pt x="21" y="163"/>
                    <a:pt x="44" y="337"/>
                    <a:pt x="68" y="519"/>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4"/>
            <p:cNvSpPr/>
            <p:nvPr/>
          </p:nvSpPr>
          <p:spPr>
            <a:xfrm>
              <a:off x="1958905" y="2853205"/>
              <a:ext cx="13606" cy="22427"/>
            </a:xfrm>
            <a:custGeom>
              <a:avLst/>
              <a:gdLst/>
              <a:ahLst/>
              <a:cxnLst/>
              <a:rect l="l" t="t" r="r" b="b"/>
              <a:pathLst>
                <a:path w="671" h="1106" extrusionOk="0">
                  <a:moveTo>
                    <a:pt x="309" y="1"/>
                  </a:moveTo>
                  <a:cubicBezTo>
                    <a:pt x="298" y="1"/>
                    <a:pt x="286" y="2"/>
                    <a:pt x="275" y="3"/>
                  </a:cubicBezTo>
                  <a:cubicBezTo>
                    <a:pt x="115" y="23"/>
                    <a:pt x="1" y="169"/>
                    <a:pt x="20" y="329"/>
                  </a:cubicBezTo>
                  <a:cubicBezTo>
                    <a:pt x="39" y="493"/>
                    <a:pt x="64" y="669"/>
                    <a:pt x="88" y="853"/>
                  </a:cubicBezTo>
                  <a:cubicBezTo>
                    <a:pt x="108" y="998"/>
                    <a:pt x="232" y="1106"/>
                    <a:pt x="378" y="1106"/>
                  </a:cubicBezTo>
                  <a:cubicBezTo>
                    <a:pt x="391" y="1106"/>
                    <a:pt x="405" y="1105"/>
                    <a:pt x="418" y="1102"/>
                  </a:cubicBezTo>
                  <a:cubicBezTo>
                    <a:pt x="563" y="1082"/>
                    <a:pt x="671" y="959"/>
                    <a:pt x="671" y="813"/>
                  </a:cubicBezTo>
                  <a:cubicBezTo>
                    <a:pt x="671" y="799"/>
                    <a:pt x="670" y="786"/>
                    <a:pt x="668" y="774"/>
                  </a:cubicBezTo>
                  <a:cubicBezTo>
                    <a:pt x="643" y="593"/>
                    <a:pt x="621" y="421"/>
                    <a:pt x="601" y="259"/>
                  </a:cubicBezTo>
                  <a:cubicBezTo>
                    <a:pt x="583" y="110"/>
                    <a:pt x="456" y="1"/>
                    <a:pt x="3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4"/>
            <p:cNvSpPr/>
            <p:nvPr/>
          </p:nvSpPr>
          <p:spPr>
            <a:xfrm>
              <a:off x="1372810" y="2855111"/>
              <a:ext cx="697850" cy="2038680"/>
            </a:xfrm>
            <a:custGeom>
              <a:avLst/>
              <a:gdLst/>
              <a:ahLst/>
              <a:cxnLst/>
              <a:rect l="l" t="t" r="r" b="b"/>
              <a:pathLst>
                <a:path w="34415" h="100539" extrusionOk="0">
                  <a:moveTo>
                    <a:pt x="8474" y="1"/>
                  </a:moveTo>
                  <a:cubicBezTo>
                    <a:pt x="6564" y="3347"/>
                    <a:pt x="3888" y="7938"/>
                    <a:pt x="2732" y="12653"/>
                  </a:cubicBezTo>
                  <a:cubicBezTo>
                    <a:pt x="1041" y="19544"/>
                    <a:pt x="1" y="25006"/>
                    <a:pt x="2082" y="29687"/>
                  </a:cubicBezTo>
                  <a:cubicBezTo>
                    <a:pt x="4162" y="34368"/>
                    <a:pt x="6116" y="45795"/>
                    <a:pt x="5725" y="50477"/>
                  </a:cubicBezTo>
                  <a:cubicBezTo>
                    <a:pt x="5335" y="55159"/>
                    <a:pt x="2994" y="57759"/>
                    <a:pt x="3514" y="61399"/>
                  </a:cubicBezTo>
                  <a:cubicBezTo>
                    <a:pt x="4035" y="65041"/>
                    <a:pt x="6495" y="72805"/>
                    <a:pt x="7537" y="75276"/>
                  </a:cubicBezTo>
                  <a:cubicBezTo>
                    <a:pt x="8577" y="77747"/>
                    <a:pt x="9493" y="87003"/>
                    <a:pt x="9493" y="87003"/>
                  </a:cubicBezTo>
                  <a:cubicBezTo>
                    <a:pt x="9493" y="87003"/>
                    <a:pt x="8193" y="90412"/>
                    <a:pt x="7933" y="92752"/>
                  </a:cubicBezTo>
                  <a:cubicBezTo>
                    <a:pt x="7673" y="95093"/>
                    <a:pt x="9558" y="96005"/>
                    <a:pt x="12235" y="97462"/>
                  </a:cubicBezTo>
                  <a:cubicBezTo>
                    <a:pt x="14263" y="98566"/>
                    <a:pt x="18065" y="100539"/>
                    <a:pt x="20186" y="100539"/>
                  </a:cubicBezTo>
                  <a:cubicBezTo>
                    <a:pt x="20862" y="100539"/>
                    <a:pt x="21367" y="100338"/>
                    <a:pt x="21590" y="99845"/>
                  </a:cubicBezTo>
                  <a:cubicBezTo>
                    <a:pt x="22510" y="97805"/>
                    <a:pt x="18233" y="92955"/>
                    <a:pt x="16070" y="89408"/>
                  </a:cubicBezTo>
                  <a:cubicBezTo>
                    <a:pt x="13906" y="85860"/>
                    <a:pt x="13992" y="80731"/>
                    <a:pt x="13712" y="75276"/>
                  </a:cubicBezTo>
                  <a:cubicBezTo>
                    <a:pt x="13392" y="69026"/>
                    <a:pt x="13657" y="55939"/>
                    <a:pt x="13657" y="52037"/>
                  </a:cubicBezTo>
                  <a:cubicBezTo>
                    <a:pt x="13657" y="48137"/>
                    <a:pt x="17946" y="27735"/>
                    <a:pt x="17946" y="27735"/>
                  </a:cubicBezTo>
                  <a:cubicBezTo>
                    <a:pt x="17946" y="27735"/>
                    <a:pt x="20547" y="38269"/>
                    <a:pt x="22628" y="43339"/>
                  </a:cubicBezTo>
                  <a:cubicBezTo>
                    <a:pt x="24708" y="48411"/>
                    <a:pt x="24782" y="57601"/>
                    <a:pt x="27123" y="59682"/>
                  </a:cubicBezTo>
                  <a:cubicBezTo>
                    <a:pt x="28136" y="60582"/>
                    <a:pt x="29587" y="61190"/>
                    <a:pt x="30907" y="61190"/>
                  </a:cubicBezTo>
                  <a:cubicBezTo>
                    <a:pt x="32638" y="61190"/>
                    <a:pt x="34145" y="60145"/>
                    <a:pt x="34145" y="57341"/>
                  </a:cubicBezTo>
                  <a:cubicBezTo>
                    <a:pt x="34145" y="52401"/>
                    <a:pt x="34415" y="38451"/>
                    <a:pt x="32380" y="26175"/>
                  </a:cubicBezTo>
                  <a:cubicBezTo>
                    <a:pt x="31762" y="22453"/>
                    <a:pt x="29649" y="15773"/>
                    <a:pt x="30299" y="12261"/>
                  </a:cubicBezTo>
                  <a:cubicBezTo>
                    <a:pt x="30775" y="9690"/>
                    <a:pt x="29928" y="4962"/>
                    <a:pt x="29439" y="1795"/>
                  </a:cubicBezTo>
                  <a:lnTo>
                    <a:pt x="29439" y="1800"/>
                  </a:lnTo>
                  <a:cubicBezTo>
                    <a:pt x="26711" y="2087"/>
                    <a:pt x="24265" y="2207"/>
                    <a:pt x="22080" y="2207"/>
                  </a:cubicBezTo>
                  <a:cubicBezTo>
                    <a:pt x="15092" y="2207"/>
                    <a:pt x="10781" y="973"/>
                    <a:pt x="84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4"/>
            <p:cNvSpPr/>
            <p:nvPr/>
          </p:nvSpPr>
          <p:spPr>
            <a:xfrm>
              <a:off x="1366118" y="2849149"/>
              <a:ext cx="706691" cy="2050542"/>
            </a:xfrm>
            <a:custGeom>
              <a:avLst/>
              <a:gdLst/>
              <a:ahLst/>
              <a:cxnLst/>
              <a:rect l="l" t="t" r="r" b="b"/>
              <a:pathLst>
                <a:path w="34851" h="101124" extrusionOk="0">
                  <a:moveTo>
                    <a:pt x="8931" y="661"/>
                  </a:moveTo>
                  <a:lnTo>
                    <a:pt x="8931" y="663"/>
                  </a:lnTo>
                  <a:cubicBezTo>
                    <a:pt x="11198" y="1579"/>
                    <a:pt x="15506" y="2791"/>
                    <a:pt x="22444" y="2791"/>
                  </a:cubicBezTo>
                  <a:cubicBezTo>
                    <a:pt x="24555" y="2791"/>
                    <a:pt x="26909" y="2679"/>
                    <a:pt x="29523" y="2412"/>
                  </a:cubicBezTo>
                  <a:lnTo>
                    <a:pt x="29640" y="3157"/>
                  </a:lnTo>
                  <a:cubicBezTo>
                    <a:pt x="30112" y="6149"/>
                    <a:pt x="30759" y="10244"/>
                    <a:pt x="30342" y="12502"/>
                  </a:cubicBezTo>
                  <a:cubicBezTo>
                    <a:pt x="29867" y="15065"/>
                    <a:pt x="30800" y="19147"/>
                    <a:pt x="31624" y="22746"/>
                  </a:cubicBezTo>
                  <a:cubicBezTo>
                    <a:pt x="31943" y="24140"/>
                    <a:pt x="32245" y="25457"/>
                    <a:pt x="32421" y="26515"/>
                  </a:cubicBezTo>
                  <a:cubicBezTo>
                    <a:pt x="34265" y="37646"/>
                    <a:pt x="34212" y="50083"/>
                    <a:pt x="34186" y="56059"/>
                  </a:cubicBezTo>
                  <a:cubicBezTo>
                    <a:pt x="34184" y="56654"/>
                    <a:pt x="34182" y="57182"/>
                    <a:pt x="34182" y="57635"/>
                  </a:cubicBezTo>
                  <a:cubicBezTo>
                    <a:pt x="34182" y="59310"/>
                    <a:pt x="33615" y="60451"/>
                    <a:pt x="32541" y="60933"/>
                  </a:cubicBezTo>
                  <a:cubicBezTo>
                    <a:pt x="32137" y="61115"/>
                    <a:pt x="31692" y="61195"/>
                    <a:pt x="31234" y="61195"/>
                  </a:cubicBezTo>
                  <a:cubicBezTo>
                    <a:pt x="29945" y="61195"/>
                    <a:pt x="28549" y="60559"/>
                    <a:pt x="27647" y="59757"/>
                  </a:cubicBezTo>
                  <a:cubicBezTo>
                    <a:pt x="26405" y="58654"/>
                    <a:pt x="25810" y="55257"/>
                    <a:pt x="25180" y="51658"/>
                  </a:cubicBezTo>
                  <a:cubicBezTo>
                    <a:pt x="24673" y="48763"/>
                    <a:pt x="24149" y="45769"/>
                    <a:pt x="23227" y="43523"/>
                  </a:cubicBezTo>
                  <a:cubicBezTo>
                    <a:pt x="21179" y="38529"/>
                    <a:pt x="18586" y="28064"/>
                    <a:pt x="18559" y="27960"/>
                  </a:cubicBezTo>
                  <a:cubicBezTo>
                    <a:pt x="18527" y="27827"/>
                    <a:pt x="18414" y="27739"/>
                    <a:pt x="18270" y="27737"/>
                  </a:cubicBezTo>
                  <a:cubicBezTo>
                    <a:pt x="18134" y="27739"/>
                    <a:pt x="18017" y="27835"/>
                    <a:pt x="17989" y="27969"/>
                  </a:cubicBezTo>
                  <a:cubicBezTo>
                    <a:pt x="17814" y="28803"/>
                    <a:pt x="13694" y="48444"/>
                    <a:pt x="13694" y="52330"/>
                  </a:cubicBezTo>
                  <a:cubicBezTo>
                    <a:pt x="13694" y="53290"/>
                    <a:pt x="13678" y="54806"/>
                    <a:pt x="13658" y="56640"/>
                  </a:cubicBezTo>
                  <a:cubicBezTo>
                    <a:pt x="13599" y="62304"/>
                    <a:pt x="13508" y="70864"/>
                    <a:pt x="13750" y="75585"/>
                  </a:cubicBezTo>
                  <a:cubicBezTo>
                    <a:pt x="13787" y="76302"/>
                    <a:pt x="13817" y="77015"/>
                    <a:pt x="13847" y="77720"/>
                  </a:cubicBezTo>
                  <a:cubicBezTo>
                    <a:pt x="14046" y="82342"/>
                    <a:pt x="14233" y="86709"/>
                    <a:pt x="16149" y="89854"/>
                  </a:cubicBezTo>
                  <a:cubicBezTo>
                    <a:pt x="16741" y="90824"/>
                    <a:pt x="17503" y="91911"/>
                    <a:pt x="18241" y="92962"/>
                  </a:cubicBezTo>
                  <a:cubicBezTo>
                    <a:pt x="20123" y="95644"/>
                    <a:pt x="22256" y="98684"/>
                    <a:pt x="21654" y="100018"/>
                  </a:cubicBezTo>
                  <a:cubicBezTo>
                    <a:pt x="21560" y="100227"/>
                    <a:pt x="21394" y="100370"/>
                    <a:pt x="21145" y="100454"/>
                  </a:cubicBezTo>
                  <a:cubicBezTo>
                    <a:pt x="20987" y="100506"/>
                    <a:pt x="20783" y="100540"/>
                    <a:pt x="20521" y="100540"/>
                  </a:cubicBezTo>
                  <a:cubicBezTo>
                    <a:pt x="19377" y="100540"/>
                    <a:pt x="17125" y="99906"/>
                    <a:pt x="12704" y="97498"/>
                  </a:cubicBezTo>
                  <a:lnTo>
                    <a:pt x="12363" y="97314"/>
                  </a:lnTo>
                  <a:cubicBezTo>
                    <a:pt x="9933" y="95995"/>
                    <a:pt x="8326" y="95123"/>
                    <a:pt x="8554" y="93079"/>
                  </a:cubicBezTo>
                  <a:cubicBezTo>
                    <a:pt x="8807" y="90802"/>
                    <a:pt x="10084" y="87435"/>
                    <a:pt x="10097" y="87401"/>
                  </a:cubicBezTo>
                  <a:cubicBezTo>
                    <a:pt x="10113" y="87358"/>
                    <a:pt x="10119" y="87313"/>
                    <a:pt x="10114" y="87268"/>
                  </a:cubicBezTo>
                  <a:cubicBezTo>
                    <a:pt x="10077" y="86888"/>
                    <a:pt x="9181" y="77939"/>
                    <a:pt x="8136" y="75456"/>
                  </a:cubicBezTo>
                  <a:cubicBezTo>
                    <a:pt x="7098" y="72991"/>
                    <a:pt x="4642" y="65213"/>
                    <a:pt x="4135" y="61653"/>
                  </a:cubicBezTo>
                  <a:cubicBezTo>
                    <a:pt x="3860" y="59729"/>
                    <a:pt x="4411" y="58109"/>
                    <a:pt x="5049" y="56233"/>
                  </a:cubicBezTo>
                  <a:cubicBezTo>
                    <a:pt x="5573" y="54695"/>
                    <a:pt x="6167" y="52950"/>
                    <a:pt x="6346" y="50795"/>
                  </a:cubicBezTo>
                  <a:cubicBezTo>
                    <a:pt x="6747" y="46005"/>
                    <a:pt x="4724" y="34463"/>
                    <a:pt x="2679" y="29862"/>
                  </a:cubicBezTo>
                  <a:cubicBezTo>
                    <a:pt x="612" y="25207"/>
                    <a:pt x="1704" y="19713"/>
                    <a:pt x="3346" y="13016"/>
                  </a:cubicBezTo>
                  <a:cubicBezTo>
                    <a:pt x="4454" y="8503"/>
                    <a:pt x="7000" y="4043"/>
                    <a:pt x="8859" y="787"/>
                  </a:cubicBezTo>
                  <a:lnTo>
                    <a:pt x="8931" y="661"/>
                  </a:lnTo>
                  <a:close/>
                  <a:moveTo>
                    <a:pt x="8805" y="0"/>
                  </a:moveTo>
                  <a:cubicBezTo>
                    <a:pt x="8702" y="0"/>
                    <a:pt x="8604" y="54"/>
                    <a:pt x="8550" y="147"/>
                  </a:cubicBezTo>
                  <a:lnTo>
                    <a:pt x="8351" y="495"/>
                  </a:lnTo>
                  <a:cubicBezTo>
                    <a:pt x="6475" y="3782"/>
                    <a:pt x="3905" y="8282"/>
                    <a:pt x="2778" y="12875"/>
                  </a:cubicBezTo>
                  <a:cubicBezTo>
                    <a:pt x="1108" y="19684"/>
                    <a:pt x="1" y="25275"/>
                    <a:pt x="2145" y="30099"/>
                  </a:cubicBezTo>
                  <a:cubicBezTo>
                    <a:pt x="4161" y="34637"/>
                    <a:pt x="6157" y="46022"/>
                    <a:pt x="5763" y="50746"/>
                  </a:cubicBezTo>
                  <a:cubicBezTo>
                    <a:pt x="5590" y="52828"/>
                    <a:pt x="5033" y="54463"/>
                    <a:pt x="4496" y="56044"/>
                  </a:cubicBezTo>
                  <a:cubicBezTo>
                    <a:pt x="3861" y="57909"/>
                    <a:pt x="3261" y="59671"/>
                    <a:pt x="3555" y="61734"/>
                  </a:cubicBezTo>
                  <a:cubicBezTo>
                    <a:pt x="4088" y="65470"/>
                    <a:pt x="6562" y="73225"/>
                    <a:pt x="7596" y="75683"/>
                  </a:cubicBezTo>
                  <a:cubicBezTo>
                    <a:pt x="8562" y="77974"/>
                    <a:pt x="9440" y="86410"/>
                    <a:pt x="9526" y="87256"/>
                  </a:cubicBezTo>
                  <a:cubicBezTo>
                    <a:pt x="9339" y="87755"/>
                    <a:pt x="8217" y="90813"/>
                    <a:pt x="7972" y="93013"/>
                  </a:cubicBezTo>
                  <a:cubicBezTo>
                    <a:pt x="7702" y="95448"/>
                    <a:pt x="9541" y="96446"/>
                    <a:pt x="12084" y="97827"/>
                  </a:cubicBezTo>
                  <a:lnTo>
                    <a:pt x="12425" y="98011"/>
                  </a:lnTo>
                  <a:cubicBezTo>
                    <a:pt x="16255" y="100096"/>
                    <a:pt x="18920" y="101123"/>
                    <a:pt x="20519" y="101123"/>
                  </a:cubicBezTo>
                  <a:cubicBezTo>
                    <a:pt x="20830" y="101123"/>
                    <a:pt x="21101" y="101084"/>
                    <a:pt x="21332" y="101006"/>
                  </a:cubicBezTo>
                  <a:cubicBezTo>
                    <a:pt x="21737" y="100870"/>
                    <a:pt x="22025" y="100618"/>
                    <a:pt x="22188" y="100259"/>
                  </a:cubicBezTo>
                  <a:cubicBezTo>
                    <a:pt x="22926" y="98621"/>
                    <a:pt x="20883" y="95708"/>
                    <a:pt x="18719" y="92625"/>
                  </a:cubicBezTo>
                  <a:cubicBezTo>
                    <a:pt x="17954" y="91534"/>
                    <a:pt x="17231" y="90503"/>
                    <a:pt x="16650" y="89549"/>
                  </a:cubicBezTo>
                  <a:cubicBezTo>
                    <a:pt x="14811" y="86533"/>
                    <a:pt x="14627" y="82239"/>
                    <a:pt x="14432" y="77694"/>
                  </a:cubicBezTo>
                  <a:cubicBezTo>
                    <a:pt x="14402" y="76988"/>
                    <a:pt x="14372" y="76273"/>
                    <a:pt x="14335" y="75554"/>
                  </a:cubicBezTo>
                  <a:cubicBezTo>
                    <a:pt x="14093" y="70850"/>
                    <a:pt x="14184" y="62302"/>
                    <a:pt x="14244" y="56645"/>
                  </a:cubicBezTo>
                  <a:cubicBezTo>
                    <a:pt x="14263" y="54808"/>
                    <a:pt x="14279" y="53291"/>
                    <a:pt x="14279" y="52330"/>
                  </a:cubicBezTo>
                  <a:cubicBezTo>
                    <a:pt x="14279" y="49059"/>
                    <a:pt x="17377" y="33815"/>
                    <a:pt x="18304" y="29331"/>
                  </a:cubicBezTo>
                  <a:cubicBezTo>
                    <a:pt x="19059" y="32270"/>
                    <a:pt x="21043" y="39739"/>
                    <a:pt x="22686" y="43743"/>
                  </a:cubicBezTo>
                  <a:cubicBezTo>
                    <a:pt x="23583" y="45932"/>
                    <a:pt x="24102" y="48893"/>
                    <a:pt x="24604" y="51758"/>
                  </a:cubicBezTo>
                  <a:cubicBezTo>
                    <a:pt x="25251" y="55459"/>
                    <a:pt x="25864" y="58956"/>
                    <a:pt x="27258" y="60194"/>
                  </a:cubicBezTo>
                  <a:cubicBezTo>
                    <a:pt x="28271" y="61094"/>
                    <a:pt x="29786" y="61782"/>
                    <a:pt x="31224" y="61782"/>
                  </a:cubicBezTo>
                  <a:cubicBezTo>
                    <a:pt x="31764" y="61782"/>
                    <a:pt x="32293" y="61685"/>
                    <a:pt x="32780" y="61466"/>
                  </a:cubicBezTo>
                  <a:cubicBezTo>
                    <a:pt x="33686" y="61058"/>
                    <a:pt x="34767" y="60065"/>
                    <a:pt x="34767" y="57634"/>
                  </a:cubicBezTo>
                  <a:cubicBezTo>
                    <a:pt x="34767" y="57182"/>
                    <a:pt x="34769" y="56657"/>
                    <a:pt x="34771" y="56061"/>
                  </a:cubicBezTo>
                  <a:cubicBezTo>
                    <a:pt x="34797" y="50068"/>
                    <a:pt x="34850" y="37597"/>
                    <a:pt x="32998" y="26420"/>
                  </a:cubicBezTo>
                  <a:cubicBezTo>
                    <a:pt x="32819" y="25344"/>
                    <a:pt x="32516" y="24019"/>
                    <a:pt x="32194" y="22616"/>
                  </a:cubicBezTo>
                  <a:cubicBezTo>
                    <a:pt x="31383" y="19071"/>
                    <a:pt x="30463" y="15052"/>
                    <a:pt x="30916" y="12609"/>
                  </a:cubicBezTo>
                  <a:cubicBezTo>
                    <a:pt x="31353" y="10252"/>
                    <a:pt x="30723" y="6267"/>
                    <a:pt x="30217" y="3067"/>
                  </a:cubicBezTo>
                  <a:lnTo>
                    <a:pt x="30058" y="2046"/>
                  </a:lnTo>
                  <a:cubicBezTo>
                    <a:pt x="30056" y="2036"/>
                    <a:pt x="30055" y="2027"/>
                    <a:pt x="30052" y="2017"/>
                  </a:cubicBezTo>
                  <a:cubicBezTo>
                    <a:pt x="30020" y="1885"/>
                    <a:pt x="29901" y="1795"/>
                    <a:pt x="29770" y="1795"/>
                  </a:cubicBezTo>
                  <a:cubicBezTo>
                    <a:pt x="29751" y="1795"/>
                    <a:pt x="29731" y="1797"/>
                    <a:pt x="29711" y="1801"/>
                  </a:cubicBezTo>
                  <a:cubicBezTo>
                    <a:pt x="29704" y="1804"/>
                    <a:pt x="29697" y="1805"/>
                    <a:pt x="29690" y="1807"/>
                  </a:cubicBezTo>
                  <a:cubicBezTo>
                    <a:pt x="27004" y="2088"/>
                    <a:pt x="24594" y="2205"/>
                    <a:pt x="22443" y="2205"/>
                  </a:cubicBezTo>
                  <a:cubicBezTo>
                    <a:pt x="15358" y="2205"/>
                    <a:pt x="11072" y="932"/>
                    <a:pt x="8917" y="23"/>
                  </a:cubicBezTo>
                  <a:cubicBezTo>
                    <a:pt x="8881" y="8"/>
                    <a:pt x="8842" y="0"/>
                    <a:pt x="8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4"/>
            <p:cNvSpPr/>
            <p:nvPr/>
          </p:nvSpPr>
          <p:spPr>
            <a:xfrm>
              <a:off x="1963954" y="2846979"/>
              <a:ext cx="1014" cy="9855"/>
            </a:xfrm>
            <a:custGeom>
              <a:avLst/>
              <a:gdLst/>
              <a:ahLst/>
              <a:cxnLst/>
              <a:rect l="l" t="t" r="r" b="b"/>
              <a:pathLst>
                <a:path w="50" h="486" extrusionOk="0">
                  <a:moveTo>
                    <a:pt x="0" y="1"/>
                  </a:moveTo>
                  <a:cubicBezTo>
                    <a:pt x="12" y="148"/>
                    <a:pt x="28" y="311"/>
                    <a:pt x="49" y="485"/>
                  </a:cubicBezTo>
                  <a:cubicBezTo>
                    <a:pt x="29" y="311"/>
                    <a:pt x="12" y="148"/>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4"/>
            <p:cNvSpPr/>
            <p:nvPr/>
          </p:nvSpPr>
          <p:spPr>
            <a:xfrm>
              <a:off x="1957769" y="2841058"/>
              <a:ext cx="13424" cy="21697"/>
            </a:xfrm>
            <a:custGeom>
              <a:avLst/>
              <a:gdLst/>
              <a:ahLst/>
              <a:cxnLst/>
              <a:rect l="l" t="t" r="r" b="b"/>
              <a:pathLst>
                <a:path w="662" h="1070" extrusionOk="0">
                  <a:moveTo>
                    <a:pt x="300" y="0"/>
                  </a:moveTo>
                  <a:cubicBezTo>
                    <a:pt x="294" y="0"/>
                    <a:pt x="288" y="0"/>
                    <a:pt x="282" y="1"/>
                  </a:cubicBezTo>
                  <a:cubicBezTo>
                    <a:pt x="121" y="13"/>
                    <a:pt x="0" y="155"/>
                    <a:pt x="13" y="315"/>
                  </a:cubicBezTo>
                  <a:cubicBezTo>
                    <a:pt x="13" y="316"/>
                    <a:pt x="13" y="319"/>
                    <a:pt x="13" y="320"/>
                  </a:cubicBezTo>
                  <a:cubicBezTo>
                    <a:pt x="20" y="391"/>
                    <a:pt x="26" y="467"/>
                    <a:pt x="34" y="546"/>
                  </a:cubicBezTo>
                  <a:cubicBezTo>
                    <a:pt x="43" y="631"/>
                    <a:pt x="52" y="719"/>
                    <a:pt x="63" y="811"/>
                  </a:cubicBezTo>
                  <a:cubicBezTo>
                    <a:pt x="80" y="958"/>
                    <a:pt x="204" y="1070"/>
                    <a:pt x="353" y="1070"/>
                  </a:cubicBezTo>
                  <a:cubicBezTo>
                    <a:pt x="365" y="1070"/>
                    <a:pt x="375" y="1070"/>
                    <a:pt x="387" y="1069"/>
                  </a:cubicBezTo>
                  <a:cubicBezTo>
                    <a:pt x="547" y="1050"/>
                    <a:pt x="662" y="905"/>
                    <a:pt x="643" y="745"/>
                  </a:cubicBezTo>
                  <a:cubicBezTo>
                    <a:pt x="643" y="744"/>
                    <a:pt x="643" y="742"/>
                    <a:pt x="643" y="741"/>
                  </a:cubicBezTo>
                  <a:cubicBezTo>
                    <a:pt x="635" y="663"/>
                    <a:pt x="627" y="587"/>
                    <a:pt x="619" y="514"/>
                  </a:cubicBezTo>
                  <a:cubicBezTo>
                    <a:pt x="611" y="434"/>
                    <a:pt x="604" y="356"/>
                    <a:pt x="598" y="284"/>
                  </a:cubicBezTo>
                  <a:cubicBezTo>
                    <a:pt x="597" y="278"/>
                    <a:pt x="597" y="273"/>
                    <a:pt x="597" y="269"/>
                  </a:cubicBezTo>
                  <a:cubicBezTo>
                    <a:pt x="583" y="113"/>
                    <a:pt x="451" y="0"/>
                    <a:pt x="3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4"/>
            <p:cNvSpPr/>
            <p:nvPr/>
          </p:nvSpPr>
          <p:spPr>
            <a:xfrm>
              <a:off x="1967159" y="2873808"/>
              <a:ext cx="1541" cy="10463"/>
            </a:xfrm>
            <a:custGeom>
              <a:avLst/>
              <a:gdLst/>
              <a:ahLst/>
              <a:cxnLst/>
              <a:rect l="l" t="t" r="r" b="b"/>
              <a:pathLst>
                <a:path w="76" h="516" extrusionOk="0">
                  <a:moveTo>
                    <a:pt x="76" y="516"/>
                  </a:moveTo>
                  <a:cubicBezTo>
                    <a:pt x="49" y="338"/>
                    <a:pt x="23" y="166"/>
                    <a:pt x="0" y="0"/>
                  </a:cubicBezTo>
                  <a:cubicBezTo>
                    <a:pt x="23" y="166"/>
                    <a:pt x="49" y="338"/>
                    <a:pt x="76" y="516"/>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4"/>
            <p:cNvSpPr/>
            <p:nvPr/>
          </p:nvSpPr>
          <p:spPr>
            <a:xfrm>
              <a:off x="1960892" y="2868008"/>
              <a:ext cx="13748" cy="22204"/>
            </a:xfrm>
            <a:custGeom>
              <a:avLst/>
              <a:gdLst/>
              <a:ahLst/>
              <a:cxnLst/>
              <a:rect l="l" t="t" r="r" b="b"/>
              <a:pathLst>
                <a:path w="678" h="1095" extrusionOk="0">
                  <a:moveTo>
                    <a:pt x="310" y="0"/>
                  </a:moveTo>
                  <a:cubicBezTo>
                    <a:pt x="296" y="0"/>
                    <a:pt x="282" y="1"/>
                    <a:pt x="269" y="3"/>
                  </a:cubicBezTo>
                  <a:cubicBezTo>
                    <a:pt x="111" y="26"/>
                    <a:pt x="0" y="170"/>
                    <a:pt x="19" y="328"/>
                  </a:cubicBezTo>
                  <a:lnTo>
                    <a:pt x="96" y="846"/>
                  </a:lnTo>
                  <a:cubicBezTo>
                    <a:pt x="117" y="989"/>
                    <a:pt x="240" y="1094"/>
                    <a:pt x="385" y="1094"/>
                  </a:cubicBezTo>
                  <a:cubicBezTo>
                    <a:pt x="399" y="1094"/>
                    <a:pt x="414" y="1093"/>
                    <a:pt x="428" y="1091"/>
                  </a:cubicBezTo>
                  <a:cubicBezTo>
                    <a:pt x="572" y="1069"/>
                    <a:pt x="677" y="946"/>
                    <a:pt x="677" y="802"/>
                  </a:cubicBezTo>
                  <a:cubicBezTo>
                    <a:pt x="677" y="787"/>
                    <a:pt x="676" y="773"/>
                    <a:pt x="674" y="758"/>
                  </a:cubicBezTo>
                  <a:lnTo>
                    <a:pt x="598" y="246"/>
                  </a:lnTo>
                  <a:cubicBezTo>
                    <a:pt x="575" y="103"/>
                    <a:pt x="451" y="0"/>
                    <a:pt x="3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4"/>
            <p:cNvSpPr/>
            <p:nvPr/>
          </p:nvSpPr>
          <p:spPr>
            <a:xfrm>
              <a:off x="1423973" y="2481959"/>
              <a:ext cx="1866" cy="2474"/>
            </a:xfrm>
            <a:custGeom>
              <a:avLst/>
              <a:gdLst/>
              <a:ahLst/>
              <a:cxnLst/>
              <a:rect l="l" t="t" r="r" b="b"/>
              <a:pathLst>
                <a:path w="92" h="122" extrusionOk="0">
                  <a:moveTo>
                    <a:pt x="92" y="0"/>
                  </a:moveTo>
                  <a:lnTo>
                    <a:pt x="15" y="102"/>
                  </a:lnTo>
                  <a:lnTo>
                    <a:pt x="15" y="102"/>
                  </a:lnTo>
                  <a:cubicBezTo>
                    <a:pt x="44" y="64"/>
                    <a:pt x="70" y="30"/>
                    <a:pt x="92" y="0"/>
                  </a:cubicBezTo>
                  <a:close/>
                  <a:moveTo>
                    <a:pt x="15" y="102"/>
                  </a:moveTo>
                  <a:cubicBezTo>
                    <a:pt x="10" y="109"/>
                    <a:pt x="5" y="115"/>
                    <a:pt x="0" y="122"/>
                  </a:cubicBezTo>
                  <a:lnTo>
                    <a:pt x="15" y="102"/>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4"/>
            <p:cNvSpPr/>
            <p:nvPr/>
          </p:nvSpPr>
          <p:spPr>
            <a:xfrm>
              <a:off x="1416288" y="2476017"/>
              <a:ext cx="16263" cy="14356"/>
            </a:xfrm>
            <a:custGeom>
              <a:avLst/>
              <a:gdLst/>
              <a:ahLst/>
              <a:cxnLst/>
              <a:rect l="l" t="t" r="r" b="b"/>
              <a:pathLst>
                <a:path w="802" h="708" extrusionOk="0">
                  <a:moveTo>
                    <a:pt x="472" y="1"/>
                  </a:moveTo>
                  <a:cubicBezTo>
                    <a:pt x="383" y="1"/>
                    <a:pt x="296" y="40"/>
                    <a:pt x="239" y="115"/>
                  </a:cubicBezTo>
                  <a:lnTo>
                    <a:pt x="146" y="240"/>
                  </a:lnTo>
                  <a:cubicBezTo>
                    <a:pt x="1" y="432"/>
                    <a:pt x="138" y="708"/>
                    <a:pt x="379" y="708"/>
                  </a:cubicBezTo>
                  <a:cubicBezTo>
                    <a:pt x="471" y="708"/>
                    <a:pt x="558" y="665"/>
                    <a:pt x="614" y="590"/>
                  </a:cubicBezTo>
                  <a:lnTo>
                    <a:pt x="704" y="471"/>
                  </a:lnTo>
                  <a:cubicBezTo>
                    <a:pt x="802" y="342"/>
                    <a:pt x="777" y="158"/>
                    <a:pt x="648" y="61"/>
                  </a:cubicBezTo>
                  <a:cubicBezTo>
                    <a:pt x="596" y="20"/>
                    <a:pt x="533" y="1"/>
                    <a:pt x="4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4"/>
            <p:cNvSpPr/>
            <p:nvPr/>
          </p:nvSpPr>
          <p:spPr>
            <a:xfrm>
              <a:off x="1416206" y="2490071"/>
              <a:ext cx="3467" cy="4562"/>
            </a:xfrm>
            <a:custGeom>
              <a:avLst/>
              <a:gdLst/>
              <a:ahLst/>
              <a:cxnLst/>
              <a:rect l="l" t="t" r="r" b="b"/>
              <a:pathLst>
                <a:path w="171" h="225" extrusionOk="0">
                  <a:moveTo>
                    <a:pt x="171" y="1"/>
                  </a:moveTo>
                  <a:cubicBezTo>
                    <a:pt x="127" y="57"/>
                    <a:pt x="83" y="116"/>
                    <a:pt x="35" y="179"/>
                  </a:cubicBezTo>
                  <a:lnTo>
                    <a:pt x="35" y="179"/>
                  </a:lnTo>
                  <a:cubicBezTo>
                    <a:pt x="83" y="116"/>
                    <a:pt x="128" y="57"/>
                    <a:pt x="171" y="1"/>
                  </a:cubicBezTo>
                  <a:close/>
                  <a:moveTo>
                    <a:pt x="35" y="179"/>
                  </a:moveTo>
                  <a:lnTo>
                    <a:pt x="35" y="179"/>
                  </a:lnTo>
                  <a:cubicBezTo>
                    <a:pt x="23" y="194"/>
                    <a:pt x="12" y="209"/>
                    <a:pt x="0" y="225"/>
                  </a:cubicBezTo>
                  <a:cubicBezTo>
                    <a:pt x="12" y="209"/>
                    <a:pt x="23" y="194"/>
                    <a:pt x="35" y="179"/>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4"/>
            <p:cNvSpPr/>
            <p:nvPr/>
          </p:nvSpPr>
          <p:spPr>
            <a:xfrm>
              <a:off x="1408501" y="2484149"/>
              <a:ext cx="17885" cy="16425"/>
            </a:xfrm>
            <a:custGeom>
              <a:avLst/>
              <a:gdLst/>
              <a:ahLst/>
              <a:cxnLst/>
              <a:rect l="l" t="t" r="r" b="b"/>
              <a:pathLst>
                <a:path w="882" h="810" extrusionOk="0">
                  <a:moveTo>
                    <a:pt x="551" y="1"/>
                  </a:moveTo>
                  <a:cubicBezTo>
                    <a:pt x="463" y="1"/>
                    <a:pt x="375" y="40"/>
                    <a:pt x="317" y="116"/>
                  </a:cubicBezTo>
                  <a:lnTo>
                    <a:pt x="148" y="339"/>
                  </a:lnTo>
                  <a:cubicBezTo>
                    <a:pt x="0" y="532"/>
                    <a:pt x="137" y="809"/>
                    <a:pt x="380" y="809"/>
                  </a:cubicBezTo>
                  <a:cubicBezTo>
                    <a:pt x="471" y="809"/>
                    <a:pt x="556" y="767"/>
                    <a:pt x="612" y="695"/>
                  </a:cubicBezTo>
                  <a:lnTo>
                    <a:pt x="784" y="470"/>
                  </a:lnTo>
                  <a:cubicBezTo>
                    <a:pt x="882" y="341"/>
                    <a:pt x="856" y="158"/>
                    <a:pt x="727" y="60"/>
                  </a:cubicBezTo>
                  <a:cubicBezTo>
                    <a:pt x="675" y="20"/>
                    <a:pt x="612" y="1"/>
                    <a:pt x="5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4"/>
            <p:cNvSpPr/>
            <p:nvPr/>
          </p:nvSpPr>
          <p:spPr>
            <a:xfrm>
              <a:off x="1420546" y="2485062"/>
              <a:ext cx="2961" cy="3853"/>
            </a:xfrm>
            <a:custGeom>
              <a:avLst/>
              <a:gdLst/>
              <a:ahLst/>
              <a:cxnLst/>
              <a:rect l="l" t="t" r="r" b="b"/>
              <a:pathLst>
                <a:path w="146" h="190" extrusionOk="0">
                  <a:moveTo>
                    <a:pt x="146" y="0"/>
                  </a:moveTo>
                  <a:lnTo>
                    <a:pt x="146" y="0"/>
                  </a:lnTo>
                  <a:cubicBezTo>
                    <a:pt x="103" y="56"/>
                    <a:pt x="55" y="119"/>
                    <a:pt x="1" y="190"/>
                  </a:cubicBezTo>
                  <a:cubicBezTo>
                    <a:pt x="54" y="121"/>
                    <a:pt x="104" y="56"/>
                    <a:pt x="1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4"/>
            <p:cNvSpPr/>
            <p:nvPr/>
          </p:nvSpPr>
          <p:spPr>
            <a:xfrm>
              <a:off x="1412881" y="2479222"/>
              <a:ext cx="17276" cy="15654"/>
            </a:xfrm>
            <a:custGeom>
              <a:avLst/>
              <a:gdLst/>
              <a:ahLst/>
              <a:cxnLst/>
              <a:rect l="l" t="t" r="r" b="b"/>
              <a:pathLst>
                <a:path w="852" h="772" extrusionOk="0">
                  <a:moveTo>
                    <a:pt x="521" y="0"/>
                  </a:moveTo>
                  <a:cubicBezTo>
                    <a:pt x="434" y="0"/>
                    <a:pt x="349" y="38"/>
                    <a:pt x="292" y="111"/>
                  </a:cubicBezTo>
                  <a:lnTo>
                    <a:pt x="147" y="301"/>
                  </a:lnTo>
                  <a:cubicBezTo>
                    <a:pt x="0" y="494"/>
                    <a:pt x="137" y="771"/>
                    <a:pt x="379" y="771"/>
                  </a:cubicBezTo>
                  <a:cubicBezTo>
                    <a:pt x="471" y="771"/>
                    <a:pt x="556" y="729"/>
                    <a:pt x="612" y="656"/>
                  </a:cubicBezTo>
                  <a:lnTo>
                    <a:pt x="755" y="468"/>
                  </a:lnTo>
                  <a:lnTo>
                    <a:pt x="757" y="466"/>
                  </a:lnTo>
                  <a:cubicBezTo>
                    <a:pt x="851" y="337"/>
                    <a:pt x="825" y="157"/>
                    <a:pt x="698" y="61"/>
                  </a:cubicBezTo>
                  <a:cubicBezTo>
                    <a:pt x="645" y="20"/>
                    <a:pt x="583" y="0"/>
                    <a:pt x="5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4"/>
            <p:cNvSpPr/>
            <p:nvPr/>
          </p:nvSpPr>
          <p:spPr>
            <a:xfrm>
              <a:off x="1674354" y="3097585"/>
              <a:ext cx="99360" cy="341189"/>
            </a:xfrm>
            <a:custGeom>
              <a:avLst/>
              <a:gdLst/>
              <a:ahLst/>
              <a:cxnLst/>
              <a:rect l="l" t="t" r="r" b="b"/>
              <a:pathLst>
                <a:path w="4900" h="16826" extrusionOk="0">
                  <a:moveTo>
                    <a:pt x="251" y="1"/>
                  </a:moveTo>
                  <a:cubicBezTo>
                    <a:pt x="211" y="1"/>
                    <a:pt x="171" y="11"/>
                    <a:pt x="136" y="34"/>
                  </a:cubicBezTo>
                  <a:cubicBezTo>
                    <a:pt x="32" y="99"/>
                    <a:pt x="1" y="235"/>
                    <a:pt x="66" y="338"/>
                  </a:cubicBezTo>
                  <a:cubicBezTo>
                    <a:pt x="96" y="384"/>
                    <a:pt x="3013" y="5064"/>
                    <a:pt x="3733" y="7371"/>
                  </a:cubicBezTo>
                  <a:cubicBezTo>
                    <a:pt x="4445" y="9648"/>
                    <a:pt x="2714" y="16483"/>
                    <a:pt x="2696" y="16551"/>
                  </a:cubicBezTo>
                  <a:cubicBezTo>
                    <a:pt x="2661" y="16691"/>
                    <a:pt x="2766" y="16825"/>
                    <a:pt x="2910" y="16825"/>
                  </a:cubicBezTo>
                  <a:cubicBezTo>
                    <a:pt x="3010" y="16825"/>
                    <a:pt x="3097" y="16757"/>
                    <a:pt x="3122" y="16660"/>
                  </a:cubicBezTo>
                  <a:cubicBezTo>
                    <a:pt x="3194" y="16375"/>
                    <a:pt x="4900" y="9635"/>
                    <a:pt x="4152" y="7240"/>
                  </a:cubicBezTo>
                  <a:cubicBezTo>
                    <a:pt x="3414" y="4879"/>
                    <a:pt x="559" y="299"/>
                    <a:pt x="438" y="105"/>
                  </a:cubicBezTo>
                  <a:cubicBezTo>
                    <a:pt x="396" y="38"/>
                    <a:pt x="324" y="1"/>
                    <a:pt x="2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4"/>
            <p:cNvSpPr/>
            <p:nvPr/>
          </p:nvSpPr>
          <p:spPr>
            <a:xfrm>
              <a:off x="1779418" y="3148384"/>
              <a:ext cx="132696" cy="119779"/>
            </a:xfrm>
            <a:custGeom>
              <a:avLst/>
              <a:gdLst/>
              <a:ahLst/>
              <a:cxnLst/>
              <a:rect l="l" t="t" r="r" b="b"/>
              <a:pathLst>
                <a:path w="6544" h="5907" extrusionOk="0">
                  <a:moveTo>
                    <a:pt x="6293" y="1"/>
                  </a:moveTo>
                  <a:cubicBezTo>
                    <a:pt x="6205" y="1"/>
                    <a:pt x="6121" y="54"/>
                    <a:pt x="6088" y="141"/>
                  </a:cubicBezTo>
                  <a:cubicBezTo>
                    <a:pt x="4950" y="2842"/>
                    <a:pt x="181" y="5469"/>
                    <a:pt x="133" y="5494"/>
                  </a:cubicBezTo>
                  <a:cubicBezTo>
                    <a:pt x="45" y="5543"/>
                    <a:pt x="1" y="5644"/>
                    <a:pt x="25" y="5742"/>
                  </a:cubicBezTo>
                  <a:cubicBezTo>
                    <a:pt x="51" y="5839"/>
                    <a:pt x="138" y="5907"/>
                    <a:pt x="239" y="5907"/>
                  </a:cubicBezTo>
                  <a:cubicBezTo>
                    <a:pt x="275" y="5907"/>
                    <a:pt x="311" y="5897"/>
                    <a:pt x="343" y="5880"/>
                  </a:cubicBezTo>
                  <a:cubicBezTo>
                    <a:pt x="545" y="5770"/>
                    <a:pt x="5295" y="3153"/>
                    <a:pt x="6492" y="310"/>
                  </a:cubicBezTo>
                  <a:cubicBezTo>
                    <a:pt x="6543" y="198"/>
                    <a:pt x="6491" y="66"/>
                    <a:pt x="6377" y="18"/>
                  </a:cubicBezTo>
                  <a:cubicBezTo>
                    <a:pt x="6349" y="6"/>
                    <a:pt x="6321" y="1"/>
                    <a:pt x="62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4"/>
            <p:cNvSpPr/>
            <p:nvPr/>
          </p:nvSpPr>
          <p:spPr>
            <a:xfrm>
              <a:off x="1821314" y="3139644"/>
              <a:ext cx="120590" cy="116535"/>
            </a:xfrm>
            <a:custGeom>
              <a:avLst/>
              <a:gdLst/>
              <a:ahLst/>
              <a:cxnLst/>
              <a:rect l="l" t="t" r="r" b="b"/>
              <a:pathLst>
                <a:path w="5947" h="5747" extrusionOk="0">
                  <a:moveTo>
                    <a:pt x="5697" y="0"/>
                  </a:moveTo>
                  <a:cubicBezTo>
                    <a:pt x="5620" y="0"/>
                    <a:pt x="5546" y="41"/>
                    <a:pt x="5506" y="112"/>
                  </a:cubicBezTo>
                  <a:cubicBezTo>
                    <a:pt x="3789" y="3404"/>
                    <a:pt x="174" y="5314"/>
                    <a:pt x="137" y="5333"/>
                  </a:cubicBezTo>
                  <a:cubicBezTo>
                    <a:pt x="47" y="5380"/>
                    <a:pt x="1" y="5482"/>
                    <a:pt x="25" y="5580"/>
                  </a:cubicBezTo>
                  <a:cubicBezTo>
                    <a:pt x="50" y="5678"/>
                    <a:pt x="138" y="5747"/>
                    <a:pt x="239" y="5747"/>
                  </a:cubicBezTo>
                  <a:cubicBezTo>
                    <a:pt x="274" y="5747"/>
                    <a:pt x="309" y="5739"/>
                    <a:pt x="340" y="5722"/>
                  </a:cubicBezTo>
                  <a:cubicBezTo>
                    <a:pt x="493" y="5642"/>
                    <a:pt x="4113" y="3732"/>
                    <a:pt x="5894" y="315"/>
                  </a:cubicBezTo>
                  <a:cubicBezTo>
                    <a:pt x="5947" y="208"/>
                    <a:pt x="5904" y="80"/>
                    <a:pt x="5798" y="25"/>
                  </a:cubicBezTo>
                  <a:cubicBezTo>
                    <a:pt x="5766" y="8"/>
                    <a:pt x="5731" y="0"/>
                    <a:pt x="56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4"/>
            <p:cNvSpPr/>
            <p:nvPr/>
          </p:nvSpPr>
          <p:spPr>
            <a:xfrm>
              <a:off x="1058267" y="2015626"/>
              <a:ext cx="1247979" cy="884180"/>
            </a:xfrm>
            <a:custGeom>
              <a:avLst/>
              <a:gdLst/>
              <a:ahLst/>
              <a:cxnLst/>
              <a:rect l="l" t="t" r="r" b="b"/>
              <a:pathLst>
                <a:path w="61545" h="43604" extrusionOk="0">
                  <a:moveTo>
                    <a:pt x="32353" y="0"/>
                  </a:moveTo>
                  <a:cubicBezTo>
                    <a:pt x="30546" y="0"/>
                    <a:pt x="28386" y="85"/>
                    <a:pt x="28386" y="85"/>
                  </a:cubicBezTo>
                  <a:cubicBezTo>
                    <a:pt x="28386" y="85"/>
                    <a:pt x="29296" y="6457"/>
                    <a:pt x="28776" y="7757"/>
                  </a:cubicBezTo>
                  <a:cubicBezTo>
                    <a:pt x="28256" y="9057"/>
                    <a:pt x="25785" y="9577"/>
                    <a:pt x="22665" y="9577"/>
                  </a:cubicBezTo>
                  <a:cubicBezTo>
                    <a:pt x="19544" y="9577"/>
                    <a:pt x="16553" y="11398"/>
                    <a:pt x="14993" y="14520"/>
                  </a:cubicBezTo>
                  <a:cubicBezTo>
                    <a:pt x="13431" y="17641"/>
                    <a:pt x="739" y="36283"/>
                    <a:pt x="739" y="36283"/>
                  </a:cubicBezTo>
                  <a:cubicBezTo>
                    <a:pt x="739" y="36283"/>
                    <a:pt x="1" y="37122"/>
                    <a:pt x="52" y="37441"/>
                  </a:cubicBezTo>
                  <a:lnTo>
                    <a:pt x="4672" y="38225"/>
                  </a:lnTo>
                  <a:cubicBezTo>
                    <a:pt x="9225" y="34863"/>
                    <a:pt x="18243" y="22841"/>
                    <a:pt x="18243" y="22841"/>
                  </a:cubicBezTo>
                  <a:lnTo>
                    <a:pt x="19153" y="22320"/>
                  </a:lnTo>
                  <a:cubicBezTo>
                    <a:pt x="19153" y="22320"/>
                    <a:pt x="20714" y="27912"/>
                    <a:pt x="23445" y="30252"/>
                  </a:cubicBezTo>
                  <a:cubicBezTo>
                    <a:pt x="26175" y="32594"/>
                    <a:pt x="26956" y="34804"/>
                    <a:pt x="25915" y="37664"/>
                  </a:cubicBezTo>
                  <a:cubicBezTo>
                    <a:pt x="25586" y="38569"/>
                    <a:pt x="24868" y="39850"/>
                    <a:pt x="23986" y="41396"/>
                  </a:cubicBezTo>
                  <a:cubicBezTo>
                    <a:pt x="26293" y="42369"/>
                    <a:pt x="30602" y="43604"/>
                    <a:pt x="37589" y="43604"/>
                  </a:cubicBezTo>
                  <a:cubicBezTo>
                    <a:pt x="39774" y="43604"/>
                    <a:pt x="42221" y="43483"/>
                    <a:pt x="44950" y="43196"/>
                  </a:cubicBezTo>
                  <a:cubicBezTo>
                    <a:pt x="44771" y="42037"/>
                    <a:pt x="44640" y="41082"/>
                    <a:pt x="44640" y="40525"/>
                  </a:cubicBezTo>
                  <a:cubicBezTo>
                    <a:pt x="44640" y="38444"/>
                    <a:pt x="44509" y="34413"/>
                    <a:pt x="44509" y="31813"/>
                  </a:cubicBezTo>
                  <a:cubicBezTo>
                    <a:pt x="44509" y="29212"/>
                    <a:pt x="47111" y="26872"/>
                    <a:pt x="46329" y="24271"/>
                  </a:cubicBezTo>
                  <a:cubicBezTo>
                    <a:pt x="45549" y="21670"/>
                    <a:pt x="45289" y="19460"/>
                    <a:pt x="45289" y="19460"/>
                  </a:cubicBezTo>
                  <a:lnTo>
                    <a:pt x="46591" y="17901"/>
                  </a:lnTo>
                  <a:cubicBezTo>
                    <a:pt x="46591" y="17901"/>
                    <a:pt x="50740" y="25113"/>
                    <a:pt x="52185" y="26711"/>
                  </a:cubicBezTo>
                  <a:cubicBezTo>
                    <a:pt x="54984" y="29804"/>
                    <a:pt x="58309" y="33015"/>
                    <a:pt x="59206" y="33015"/>
                  </a:cubicBezTo>
                  <a:cubicBezTo>
                    <a:pt x="59256" y="33015"/>
                    <a:pt x="59298" y="33005"/>
                    <a:pt x="59333" y="32984"/>
                  </a:cubicBezTo>
                  <a:cubicBezTo>
                    <a:pt x="59983" y="32594"/>
                    <a:pt x="61544" y="32074"/>
                    <a:pt x="61024" y="28563"/>
                  </a:cubicBezTo>
                  <a:cubicBezTo>
                    <a:pt x="60504" y="25052"/>
                    <a:pt x="53352" y="17510"/>
                    <a:pt x="51401" y="13868"/>
                  </a:cubicBezTo>
                  <a:cubicBezTo>
                    <a:pt x="49451" y="10228"/>
                    <a:pt x="47761" y="9058"/>
                    <a:pt x="45419" y="8668"/>
                  </a:cubicBezTo>
                  <a:cubicBezTo>
                    <a:pt x="43079" y="8278"/>
                    <a:pt x="38657" y="8928"/>
                    <a:pt x="36577" y="7628"/>
                  </a:cubicBezTo>
                  <a:cubicBezTo>
                    <a:pt x="34497" y="6327"/>
                    <a:pt x="34497" y="606"/>
                    <a:pt x="34758" y="216"/>
                  </a:cubicBezTo>
                  <a:cubicBezTo>
                    <a:pt x="34870" y="48"/>
                    <a:pt x="33711" y="0"/>
                    <a:pt x="323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4"/>
            <p:cNvSpPr/>
            <p:nvPr/>
          </p:nvSpPr>
          <p:spPr>
            <a:xfrm>
              <a:off x="1052143" y="2009563"/>
              <a:ext cx="1259699" cy="896124"/>
            </a:xfrm>
            <a:custGeom>
              <a:avLst/>
              <a:gdLst/>
              <a:ahLst/>
              <a:cxnLst/>
              <a:rect l="l" t="t" r="r" b="b"/>
              <a:pathLst>
                <a:path w="62123" h="44193" extrusionOk="0">
                  <a:moveTo>
                    <a:pt x="32622" y="591"/>
                  </a:moveTo>
                  <a:cubicBezTo>
                    <a:pt x="33593" y="591"/>
                    <a:pt x="34363" y="614"/>
                    <a:pt x="34717" y="666"/>
                  </a:cubicBezTo>
                  <a:cubicBezTo>
                    <a:pt x="34575" y="1462"/>
                    <a:pt x="34649" y="3395"/>
                    <a:pt x="34978" y="4920"/>
                  </a:cubicBezTo>
                  <a:cubicBezTo>
                    <a:pt x="35334" y="6577"/>
                    <a:pt x="35923" y="7671"/>
                    <a:pt x="36725" y="8173"/>
                  </a:cubicBezTo>
                  <a:cubicBezTo>
                    <a:pt x="38149" y="9063"/>
                    <a:pt x="40563" y="9084"/>
                    <a:pt x="42693" y="9103"/>
                  </a:cubicBezTo>
                  <a:cubicBezTo>
                    <a:pt x="43816" y="9113"/>
                    <a:pt x="44878" y="9121"/>
                    <a:pt x="45674" y="9255"/>
                  </a:cubicBezTo>
                  <a:cubicBezTo>
                    <a:pt x="47753" y="9601"/>
                    <a:pt x="49444" y="10567"/>
                    <a:pt x="51446" y="14306"/>
                  </a:cubicBezTo>
                  <a:cubicBezTo>
                    <a:pt x="52207" y="15724"/>
                    <a:pt x="53733" y="17713"/>
                    <a:pt x="55351" y="19818"/>
                  </a:cubicBezTo>
                  <a:cubicBezTo>
                    <a:pt x="57872" y="23099"/>
                    <a:pt x="60727" y="26816"/>
                    <a:pt x="61037" y="28903"/>
                  </a:cubicBezTo>
                  <a:cubicBezTo>
                    <a:pt x="61484" y="31924"/>
                    <a:pt x="60350" y="32550"/>
                    <a:pt x="59673" y="32924"/>
                  </a:cubicBezTo>
                  <a:cubicBezTo>
                    <a:pt x="59605" y="32963"/>
                    <a:pt x="59542" y="32997"/>
                    <a:pt x="59513" y="33021"/>
                  </a:cubicBezTo>
                  <a:cubicBezTo>
                    <a:pt x="59505" y="33022"/>
                    <a:pt x="59497" y="33022"/>
                    <a:pt x="59488" y="33022"/>
                  </a:cubicBezTo>
                  <a:cubicBezTo>
                    <a:pt x="58918" y="33022"/>
                    <a:pt x="56188" y="30665"/>
                    <a:pt x="52704" y="26811"/>
                  </a:cubicBezTo>
                  <a:cubicBezTo>
                    <a:pt x="51298" y="25257"/>
                    <a:pt x="47187" y="18125"/>
                    <a:pt x="47147" y="18052"/>
                  </a:cubicBezTo>
                  <a:cubicBezTo>
                    <a:pt x="47099" y="17969"/>
                    <a:pt x="47013" y="17915"/>
                    <a:pt x="46918" y="17907"/>
                  </a:cubicBezTo>
                  <a:cubicBezTo>
                    <a:pt x="46910" y="17906"/>
                    <a:pt x="46901" y="17905"/>
                    <a:pt x="46893" y="17905"/>
                  </a:cubicBezTo>
                  <a:cubicBezTo>
                    <a:pt x="46806" y="17905"/>
                    <a:pt x="46723" y="17943"/>
                    <a:pt x="46668" y="18011"/>
                  </a:cubicBezTo>
                  <a:lnTo>
                    <a:pt x="45367" y="19572"/>
                  </a:lnTo>
                  <a:cubicBezTo>
                    <a:pt x="45316" y="19634"/>
                    <a:pt x="45292" y="19714"/>
                    <a:pt x="45301" y="19794"/>
                  </a:cubicBezTo>
                  <a:cubicBezTo>
                    <a:pt x="45304" y="19816"/>
                    <a:pt x="45574" y="22060"/>
                    <a:pt x="46353" y="24654"/>
                  </a:cubicBezTo>
                  <a:cubicBezTo>
                    <a:pt x="46759" y="26013"/>
                    <a:pt x="46166" y="27310"/>
                    <a:pt x="45538" y="28685"/>
                  </a:cubicBezTo>
                  <a:cubicBezTo>
                    <a:pt x="45037" y="29780"/>
                    <a:pt x="44520" y="30911"/>
                    <a:pt x="44520" y="32113"/>
                  </a:cubicBezTo>
                  <a:cubicBezTo>
                    <a:pt x="44520" y="33488"/>
                    <a:pt x="44555" y="35240"/>
                    <a:pt x="44589" y="36935"/>
                  </a:cubicBezTo>
                  <a:cubicBezTo>
                    <a:pt x="44621" y="38431"/>
                    <a:pt x="44650" y="39845"/>
                    <a:pt x="44650" y="40825"/>
                  </a:cubicBezTo>
                  <a:cubicBezTo>
                    <a:pt x="44650" y="41341"/>
                    <a:pt x="44754" y="42164"/>
                    <a:pt x="44917" y="43236"/>
                  </a:cubicBezTo>
                  <a:cubicBezTo>
                    <a:pt x="42333" y="43498"/>
                    <a:pt x="40008" y="43608"/>
                    <a:pt x="37925" y="43608"/>
                  </a:cubicBezTo>
                  <a:cubicBezTo>
                    <a:pt x="31162" y="43608"/>
                    <a:pt x="26949" y="42447"/>
                    <a:pt x="24707" y="41552"/>
                  </a:cubicBezTo>
                  <a:cubicBezTo>
                    <a:pt x="25555" y="40060"/>
                    <a:pt x="26180" y="38923"/>
                    <a:pt x="26492" y="38063"/>
                  </a:cubicBezTo>
                  <a:cubicBezTo>
                    <a:pt x="27569" y="35101"/>
                    <a:pt x="26806" y="32788"/>
                    <a:pt x="23937" y="30330"/>
                  </a:cubicBezTo>
                  <a:cubicBezTo>
                    <a:pt x="21307" y="28074"/>
                    <a:pt x="19752" y="22596"/>
                    <a:pt x="19737" y="22542"/>
                  </a:cubicBezTo>
                  <a:cubicBezTo>
                    <a:pt x="19700" y="22409"/>
                    <a:pt x="19581" y="22327"/>
                    <a:pt x="19455" y="22327"/>
                  </a:cubicBezTo>
                  <a:cubicBezTo>
                    <a:pt x="19406" y="22327"/>
                    <a:pt x="19356" y="22339"/>
                    <a:pt x="19310" y="22365"/>
                  </a:cubicBezTo>
                  <a:lnTo>
                    <a:pt x="18400" y="22885"/>
                  </a:lnTo>
                  <a:cubicBezTo>
                    <a:pt x="18365" y="22905"/>
                    <a:pt x="18335" y="22932"/>
                    <a:pt x="18312" y="22964"/>
                  </a:cubicBezTo>
                  <a:cubicBezTo>
                    <a:pt x="18222" y="23084"/>
                    <a:pt x="9397" y="34818"/>
                    <a:pt x="4898" y="38215"/>
                  </a:cubicBezTo>
                  <a:lnTo>
                    <a:pt x="726" y="37507"/>
                  </a:lnTo>
                  <a:cubicBezTo>
                    <a:pt x="838" y="37308"/>
                    <a:pt x="1051" y="37014"/>
                    <a:pt x="1284" y="36747"/>
                  </a:cubicBezTo>
                  <a:cubicBezTo>
                    <a:pt x="1802" y="35984"/>
                    <a:pt x="14005" y="18052"/>
                    <a:pt x="15556" y="14948"/>
                  </a:cubicBezTo>
                  <a:cubicBezTo>
                    <a:pt x="17030" y="12000"/>
                    <a:pt x="19870" y="10168"/>
                    <a:pt x="22967" y="10168"/>
                  </a:cubicBezTo>
                  <a:cubicBezTo>
                    <a:pt x="25512" y="10168"/>
                    <a:pt x="28687" y="9821"/>
                    <a:pt x="29349" y="8164"/>
                  </a:cubicBezTo>
                  <a:cubicBezTo>
                    <a:pt x="29832" y="6958"/>
                    <a:pt x="29214" y="2073"/>
                    <a:pt x="29022" y="664"/>
                  </a:cubicBezTo>
                  <a:cubicBezTo>
                    <a:pt x="30275" y="618"/>
                    <a:pt x="31567" y="591"/>
                    <a:pt x="32622" y="591"/>
                  </a:cubicBezTo>
                  <a:close/>
                  <a:moveTo>
                    <a:pt x="32526" y="0"/>
                  </a:moveTo>
                  <a:cubicBezTo>
                    <a:pt x="31596" y="0"/>
                    <a:pt x="30350" y="27"/>
                    <a:pt x="28677" y="92"/>
                  </a:cubicBezTo>
                  <a:cubicBezTo>
                    <a:pt x="28503" y="98"/>
                    <a:pt x="28374" y="254"/>
                    <a:pt x="28398" y="426"/>
                  </a:cubicBezTo>
                  <a:cubicBezTo>
                    <a:pt x="28649" y="2176"/>
                    <a:pt x="29210" y="6940"/>
                    <a:pt x="28806" y="7948"/>
                  </a:cubicBezTo>
                  <a:cubicBezTo>
                    <a:pt x="28390" y="8988"/>
                    <a:pt x="26262" y="9585"/>
                    <a:pt x="22967" y="9585"/>
                  </a:cubicBezTo>
                  <a:cubicBezTo>
                    <a:pt x="19647" y="9585"/>
                    <a:pt x="16606" y="11539"/>
                    <a:pt x="15032" y="14688"/>
                  </a:cubicBezTo>
                  <a:cubicBezTo>
                    <a:pt x="13499" y="17754"/>
                    <a:pt x="926" y="36231"/>
                    <a:pt x="822" y="36388"/>
                  </a:cubicBezTo>
                  <a:cubicBezTo>
                    <a:pt x="512" y="36741"/>
                    <a:pt x="1" y="37391"/>
                    <a:pt x="65" y="37787"/>
                  </a:cubicBezTo>
                  <a:cubicBezTo>
                    <a:pt x="84" y="37911"/>
                    <a:pt x="181" y="38009"/>
                    <a:pt x="305" y="38030"/>
                  </a:cubicBezTo>
                  <a:lnTo>
                    <a:pt x="4925" y="38813"/>
                  </a:lnTo>
                  <a:cubicBezTo>
                    <a:pt x="4941" y="38816"/>
                    <a:pt x="4958" y="38817"/>
                    <a:pt x="4974" y="38817"/>
                  </a:cubicBezTo>
                  <a:cubicBezTo>
                    <a:pt x="5036" y="38817"/>
                    <a:pt x="5096" y="38797"/>
                    <a:pt x="5147" y="38760"/>
                  </a:cubicBezTo>
                  <a:cubicBezTo>
                    <a:pt x="9582" y="35485"/>
                    <a:pt x="18027" y="24315"/>
                    <a:pt x="18744" y="23364"/>
                  </a:cubicBezTo>
                  <a:lnTo>
                    <a:pt x="19280" y="23057"/>
                  </a:lnTo>
                  <a:cubicBezTo>
                    <a:pt x="19678" y="24348"/>
                    <a:pt x="21163" y="28722"/>
                    <a:pt x="23556" y="30774"/>
                  </a:cubicBezTo>
                  <a:cubicBezTo>
                    <a:pt x="26209" y="33047"/>
                    <a:pt x="26923" y="35168"/>
                    <a:pt x="25943" y="37864"/>
                  </a:cubicBezTo>
                  <a:cubicBezTo>
                    <a:pt x="25626" y="38733"/>
                    <a:pt x="24921" y="39994"/>
                    <a:pt x="24033" y="41550"/>
                  </a:cubicBezTo>
                  <a:cubicBezTo>
                    <a:pt x="23946" y="41702"/>
                    <a:pt x="24013" y="41897"/>
                    <a:pt x="24174" y="41966"/>
                  </a:cubicBezTo>
                  <a:cubicBezTo>
                    <a:pt x="26371" y="42892"/>
                    <a:pt x="30738" y="44192"/>
                    <a:pt x="37936" y="44192"/>
                  </a:cubicBezTo>
                  <a:cubicBezTo>
                    <a:pt x="40118" y="44192"/>
                    <a:pt x="42561" y="44073"/>
                    <a:pt x="45284" y="43786"/>
                  </a:cubicBezTo>
                  <a:cubicBezTo>
                    <a:pt x="45450" y="43769"/>
                    <a:pt x="45568" y="43615"/>
                    <a:pt x="45542" y="43451"/>
                  </a:cubicBezTo>
                  <a:cubicBezTo>
                    <a:pt x="45382" y="42416"/>
                    <a:pt x="45235" y="41383"/>
                    <a:pt x="45235" y="40824"/>
                  </a:cubicBezTo>
                  <a:cubicBezTo>
                    <a:pt x="45235" y="39839"/>
                    <a:pt x="45206" y="38423"/>
                    <a:pt x="45176" y="36923"/>
                  </a:cubicBezTo>
                  <a:cubicBezTo>
                    <a:pt x="45141" y="35231"/>
                    <a:pt x="45105" y="33483"/>
                    <a:pt x="45105" y="32113"/>
                  </a:cubicBezTo>
                  <a:cubicBezTo>
                    <a:pt x="45105" y="31039"/>
                    <a:pt x="45596" y="29965"/>
                    <a:pt x="46069" y="28927"/>
                  </a:cubicBezTo>
                  <a:cubicBezTo>
                    <a:pt x="46716" y="27516"/>
                    <a:pt x="47384" y="26056"/>
                    <a:pt x="46913" y="24486"/>
                  </a:cubicBezTo>
                  <a:cubicBezTo>
                    <a:pt x="46253" y="22286"/>
                    <a:pt x="45966" y="20347"/>
                    <a:pt x="45899" y="19849"/>
                  </a:cubicBezTo>
                  <a:lnTo>
                    <a:pt x="46850" y="18707"/>
                  </a:lnTo>
                  <a:cubicBezTo>
                    <a:pt x="47720" y="20208"/>
                    <a:pt x="50993" y="25792"/>
                    <a:pt x="52269" y="27205"/>
                  </a:cubicBezTo>
                  <a:cubicBezTo>
                    <a:pt x="54065" y="29189"/>
                    <a:pt x="58195" y="33590"/>
                    <a:pt x="59559" y="33590"/>
                  </a:cubicBezTo>
                  <a:cubicBezTo>
                    <a:pt x="59646" y="33590"/>
                    <a:pt x="59722" y="33572"/>
                    <a:pt x="59786" y="33534"/>
                  </a:cubicBezTo>
                  <a:cubicBezTo>
                    <a:pt x="59837" y="33502"/>
                    <a:pt x="59894" y="33471"/>
                    <a:pt x="59955" y="33437"/>
                  </a:cubicBezTo>
                  <a:cubicBezTo>
                    <a:pt x="60712" y="33019"/>
                    <a:pt x="62123" y="32239"/>
                    <a:pt x="61615" y="28818"/>
                  </a:cubicBezTo>
                  <a:cubicBezTo>
                    <a:pt x="61284" y="26581"/>
                    <a:pt x="58504" y="22962"/>
                    <a:pt x="55815" y="19462"/>
                  </a:cubicBezTo>
                  <a:cubicBezTo>
                    <a:pt x="54213" y="17377"/>
                    <a:pt x="52699" y="15408"/>
                    <a:pt x="51962" y="14029"/>
                  </a:cubicBezTo>
                  <a:cubicBezTo>
                    <a:pt x="50109" y="10571"/>
                    <a:pt x="48432" y="9121"/>
                    <a:pt x="45770" y="8678"/>
                  </a:cubicBezTo>
                  <a:cubicBezTo>
                    <a:pt x="44930" y="8537"/>
                    <a:pt x="43845" y="8528"/>
                    <a:pt x="42698" y="8519"/>
                  </a:cubicBezTo>
                  <a:cubicBezTo>
                    <a:pt x="40645" y="8500"/>
                    <a:pt x="38319" y="8481"/>
                    <a:pt x="37035" y="7678"/>
                  </a:cubicBezTo>
                  <a:cubicBezTo>
                    <a:pt x="35163" y="6508"/>
                    <a:pt x="35114" y="1148"/>
                    <a:pt x="35303" y="676"/>
                  </a:cubicBezTo>
                  <a:cubicBezTo>
                    <a:pt x="35364" y="585"/>
                    <a:pt x="35371" y="429"/>
                    <a:pt x="35318" y="334"/>
                  </a:cubicBezTo>
                  <a:cubicBezTo>
                    <a:pt x="35246" y="207"/>
                    <a:pt x="35131" y="0"/>
                    <a:pt x="325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4"/>
            <p:cNvSpPr/>
            <p:nvPr/>
          </p:nvSpPr>
          <p:spPr>
            <a:xfrm>
              <a:off x="1539339" y="2807800"/>
              <a:ext cx="429924" cy="112946"/>
            </a:xfrm>
            <a:custGeom>
              <a:avLst/>
              <a:gdLst/>
              <a:ahLst/>
              <a:cxnLst/>
              <a:rect l="l" t="t" r="r" b="b"/>
              <a:pathLst>
                <a:path w="21202" h="5570" extrusionOk="0">
                  <a:moveTo>
                    <a:pt x="1550" y="0"/>
                  </a:moveTo>
                  <a:cubicBezTo>
                    <a:pt x="1138" y="798"/>
                    <a:pt x="600" y="1740"/>
                    <a:pt x="0" y="2792"/>
                  </a:cubicBezTo>
                  <a:cubicBezTo>
                    <a:pt x="1827" y="3557"/>
                    <a:pt x="7143" y="5570"/>
                    <a:pt x="12418" y="5570"/>
                  </a:cubicBezTo>
                  <a:cubicBezTo>
                    <a:pt x="12999" y="5570"/>
                    <a:pt x="13580" y="5545"/>
                    <a:pt x="14155" y="5492"/>
                  </a:cubicBezTo>
                  <a:cubicBezTo>
                    <a:pt x="17928" y="5143"/>
                    <a:pt x="20047" y="4494"/>
                    <a:pt x="21202" y="3967"/>
                  </a:cubicBezTo>
                  <a:cubicBezTo>
                    <a:pt x="21042" y="2921"/>
                    <a:pt x="20927" y="2061"/>
                    <a:pt x="20918" y="1523"/>
                  </a:cubicBezTo>
                  <a:cubicBezTo>
                    <a:pt x="19603" y="1713"/>
                    <a:pt x="17265" y="1974"/>
                    <a:pt x="14373" y="1974"/>
                  </a:cubicBezTo>
                  <a:cubicBezTo>
                    <a:pt x="10676" y="1974"/>
                    <a:pt x="6075" y="1547"/>
                    <a:pt x="1550"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4"/>
            <p:cNvSpPr/>
            <p:nvPr/>
          </p:nvSpPr>
          <p:spPr>
            <a:xfrm>
              <a:off x="1532424" y="2801879"/>
              <a:ext cx="443104" cy="124788"/>
            </a:xfrm>
            <a:custGeom>
              <a:avLst/>
              <a:gdLst/>
              <a:ahLst/>
              <a:cxnLst/>
              <a:rect l="l" t="t" r="r" b="b"/>
              <a:pathLst>
                <a:path w="21852" h="6154" extrusionOk="0">
                  <a:moveTo>
                    <a:pt x="2035" y="650"/>
                  </a:moveTo>
                  <a:cubicBezTo>
                    <a:pt x="6517" y="2143"/>
                    <a:pt x="11040" y="2562"/>
                    <a:pt x="14703" y="2562"/>
                  </a:cubicBezTo>
                  <a:cubicBezTo>
                    <a:pt x="17365" y="2562"/>
                    <a:pt x="19573" y="2341"/>
                    <a:pt x="20982" y="2150"/>
                  </a:cubicBezTo>
                  <a:cubicBezTo>
                    <a:pt x="21018" y="2679"/>
                    <a:pt x="21113" y="3376"/>
                    <a:pt x="21220" y="4081"/>
                  </a:cubicBezTo>
                  <a:cubicBezTo>
                    <a:pt x="20093" y="4561"/>
                    <a:pt x="18040" y="5162"/>
                    <a:pt x="14470" y="5493"/>
                  </a:cubicBezTo>
                  <a:cubicBezTo>
                    <a:pt x="13910" y="5545"/>
                    <a:pt x="13344" y="5568"/>
                    <a:pt x="12776" y="5568"/>
                  </a:cubicBezTo>
                  <a:cubicBezTo>
                    <a:pt x="7778" y="5568"/>
                    <a:pt x="2696" y="3725"/>
                    <a:pt x="760" y="2940"/>
                  </a:cubicBezTo>
                  <a:cubicBezTo>
                    <a:pt x="1231" y="2116"/>
                    <a:pt x="1674" y="1335"/>
                    <a:pt x="2035" y="650"/>
                  </a:cubicBezTo>
                  <a:close/>
                  <a:moveTo>
                    <a:pt x="1892" y="0"/>
                  </a:moveTo>
                  <a:cubicBezTo>
                    <a:pt x="1785" y="0"/>
                    <a:pt x="1683" y="59"/>
                    <a:pt x="1631" y="159"/>
                  </a:cubicBezTo>
                  <a:cubicBezTo>
                    <a:pt x="1217" y="961"/>
                    <a:pt x="668" y="1922"/>
                    <a:pt x="87" y="2939"/>
                  </a:cubicBezTo>
                  <a:cubicBezTo>
                    <a:pt x="0" y="3092"/>
                    <a:pt x="66" y="3286"/>
                    <a:pt x="229" y="3355"/>
                  </a:cubicBezTo>
                  <a:cubicBezTo>
                    <a:pt x="1905" y="4056"/>
                    <a:pt x="7377" y="6153"/>
                    <a:pt x="12778" y="6153"/>
                  </a:cubicBezTo>
                  <a:cubicBezTo>
                    <a:pt x="13362" y="6153"/>
                    <a:pt x="13946" y="6129"/>
                    <a:pt x="14523" y="6074"/>
                  </a:cubicBezTo>
                  <a:cubicBezTo>
                    <a:pt x="18400" y="5716"/>
                    <a:pt x="20547" y="5034"/>
                    <a:pt x="21665" y="4525"/>
                  </a:cubicBezTo>
                  <a:cubicBezTo>
                    <a:pt x="21783" y="4470"/>
                    <a:pt x="21851" y="4344"/>
                    <a:pt x="21832" y="4215"/>
                  </a:cubicBezTo>
                  <a:cubicBezTo>
                    <a:pt x="21698" y="3341"/>
                    <a:pt x="21560" y="2371"/>
                    <a:pt x="21552" y="1810"/>
                  </a:cubicBezTo>
                  <a:cubicBezTo>
                    <a:pt x="21550" y="1726"/>
                    <a:pt x="21513" y="1647"/>
                    <a:pt x="21449" y="1592"/>
                  </a:cubicBezTo>
                  <a:cubicBezTo>
                    <a:pt x="21395" y="1547"/>
                    <a:pt x="21325" y="1523"/>
                    <a:pt x="21255" y="1523"/>
                  </a:cubicBezTo>
                  <a:cubicBezTo>
                    <a:pt x="21243" y="1523"/>
                    <a:pt x="21230" y="1524"/>
                    <a:pt x="21218" y="1525"/>
                  </a:cubicBezTo>
                  <a:cubicBezTo>
                    <a:pt x="19853" y="1722"/>
                    <a:pt x="17536" y="1977"/>
                    <a:pt x="14699" y="1977"/>
                  </a:cubicBezTo>
                  <a:cubicBezTo>
                    <a:pt x="11024" y="1977"/>
                    <a:pt x="6474" y="1550"/>
                    <a:pt x="1986" y="16"/>
                  </a:cubicBezTo>
                  <a:cubicBezTo>
                    <a:pt x="1955" y="5"/>
                    <a:pt x="1923" y="0"/>
                    <a:pt x="18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4"/>
            <p:cNvSpPr/>
            <p:nvPr/>
          </p:nvSpPr>
          <p:spPr>
            <a:xfrm>
              <a:off x="1481402" y="2186881"/>
              <a:ext cx="532163" cy="697019"/>
            </a:xfrm>
            <a:custGeom>
              <a:avLst/>
              <a:gdLst/>
              <a:ahLst/>
              <a:cxnLst/>
              <a:rect l="l" t="t" r="r" b="b"/>
              <a:pathLst>
                <a:path w="26244" h="34374" extrusionOk="0">
                  <a:moveTo>
                    <a:pt x="19122" y="0"/>
                  </a:moveTo>
                  <a:cubicBezTo>
                    <a:pt x="19083" y="2182"/>
                    <a:pt x="18458" y="6994"/>
                    <a:pt x="13761" y="7894"/>
                  </a:cubicBezTo>
                  <a:cubicBezTo>
                    <a:pt x="13381" y="7966"/>
                    <a:pt x="13005" y="8001"/>
                    <a:pt x="12632" y="8001"/>
                  </a:cubicBezTo>
                  <a:cubicBezTo>
                    <a:pt x="8188" y="8001"/>
                    <a:pt x="4329" y="3147"/>
                    <a:pt x="2905" y="1109"/>
                  </a:cubicBezTo>
                  <a:cubicBezTo>
                    <a:pt x="2547" y="1125"/>
                    <a:pt x="2178" y="1133"/>
                    <a:pt x="1797" y="1133"/>
                  </a:cubicBezTo>
                  <a:cubicBezTo>
                    <a:pt x="1649" y="1133"/>
                    <a:pt x="1501" y="1140"/>
                    <a:pt x="1354" y="1148"/>
                  </a:cubicBezTo>
                  <a:cubicBezTo>
                    <a:pt x="2116" y="2802"/>
                    <a:pt x="3516" y="6520"/>
                    <a:pt x="3229" y="11015"/>
                  </a:cubicBezTo>
                  <a:cubicBezTo>
                    <a:pt x="2936" y="15584"/>
                    <a:pt x="973" y="17536"/>
                    <a:pt x="1" y="18231"/>
                  </a:cubicBezTo>
                  <a:cubicBezTo>
                    <a:pt x="678" y="19569"/>
                    <a:pt x="1544" y="20922"/>
                    <a:pt x="2578" y="21807"/>
                  </a:cubicBezTo>
                  <a:cubicBezTo>
                    <a:pt x="5309" y="24148"/>
                    <a:pt x="6089" y="26359"/>
                    <a:pt x="5049" y="29219"/>
                  </a:cubicBezTo>
                  <a:cubicBezTo>
                    <a:pt x="4825" y="29835"/>
                    <a:pt x="4414" y="30633"/>
                    <a:pt x="3900" y="31563"/>
                  </a:cubicBezTo>
                  <a:cubicBezTo>
                    <a:pt x="8342" y="33722"/>
                    <a:pt x="12508" y="34374"/>
                    <a:pt x="15918" y="34374"/>
                  </a:cubicBezTo>
                  <a:cubicBezTo>
                    <a:pt x="19730" y="34374"/>
                    <a:pt x="22598" y="33559"/>
                    <a:pt x="23854" y="33126"/>
                  </a:cubicBezTo>
                  <a:cubicBezTo>
                    <a:pt x="23803" y="32702"/>
                    <a:pt x="23774" y="32347"/>
                    <a:pt x="23774" y="32081"/>
                  </a:cubicBezTo>
                  <a:cubicBezTo>
                    <a:pt x="23774" y="30001"/>
                    <a:pt x="23643" y="25969"/>
                    <a:pt x="23643" y="23369"/>
                  </a:cubicBezTo>
                  <a:cubicBezTo>
                    <a:pt x="23643" y="20769"/>
                    <a:pt x="26243" y="18427"/>
                    <a:pt x="25463" y="15827"/>
                  </a:cubicBezTo>
                  <a:cubicBezTo>
                    <a:pt x="24683" y="13225"/>
                    <a:pt x="24423" y="11015"/>
                    <a:pt x="24423" y="11015"/>
                  </a:cubicBezTo>
                  <a:lnTo>
                    <a:pt x="24536" y="10881"/>
                  </a:lnTo>
                  <a:cubicBezTo>
                    <a:pt x="22927" y="7535"/>
                    <a:pt x="21724" y="2054"/>
                    <a:pt x="21320" y="65"/>
                  </a:cubicBezTo>
                  <a:cubicBezTo>
                    <a:pt x="20592" y="59"/>
                    <a:pt x="19845" y="46"/>
                    <a:pt x="19122"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4"/>
            <p:cNvSpPr/>
            <p:nvPr/>
          </p:nvSpPr>
          <p:spPr>
            <a:xfrm>
              <a:off x="1474812" y="2180960"/>
              <a:ext cx="538185" cy="708780"/>
            </a:xfrm>
            <a:custGeom>
              <a:avLst/>
              <a:gdLst/>
              <a:ahLst/>
              <a:cxnLst/>
              <a:rect l="l" t="t" r="r" b="b"/>
              <a:pathLst>
                <a:path w="26541" h="34954" extrusionOk="0">
                  <a:moveTo>
                    <a:pt x="19730" y="601"/>
                  </a:moveTo>
                  <a:cubicBezTo>
                    <a:pt x="20287" y="630"/>
                    <a:pt x="20858" y="641"/>
                    <a:pt x="21406" y="647"/>
                  </a:cubicBezTo>
                  <a:cubicBezTo>
                    <a:pt x="21871" y="2899"/>
                    <a:pt x="23005" y="7894"/>
                    <a:pt x="24516" y="11130"/>
                  </a:cubicBezTo>
                  <a:cubicBezTo>
                    <a:pt x="24470" y="11190"/>
                    <a:pt x="24449" y="11265"/>
                    <a:pt x="24458" y="11342"/>
                  </a:cubicBezTo>
                  <a:cubicBezTo>
                    <a:pt x="24461" y="11364"/>
                    <a:pt x="24731" y="13608"/>
                    <a:pt x="25510" y="16202"/>
                  </a:cubicBezTo>
                  <a:cubicBezTo>
                    <a:pt x="25916" y="17561"/>
                    <a:pt x="25323" y="18858"/>
                    <a:pt x="24695" y="20233"/>
                  </a:cubicBezTo>
                  <a:cubicBezTo>
                    <a:pt x="24194" y="21328"/>
                    <a:pt x="23677" y="22459"/>
                    <a:pt x="23677" y="23661"/>
                  </a:cubicBezTo>
                  <a:cubicBezTo>
                    <a:pt x="23677" y="25036"/>
                    <a:pt x="23712" y="26788"/>
                    <a:pt x="23746" y="28483"/>
                  </a:cubicBezTo>
                  <a:cubicBezTo>
                    <a:pt x="23778" y="29979"/>
                    <a:pt x="23807" y="31393"/>
                    <a:pt x="23807" y="32373"/>
                  </a:cubicBezTo>
                  <a:cubicBezTo>
                    <a:pt x="23807" y="32588"/>
                    <a:pt x="23824" y="32865"/>
                    <a:pt x="23862" y="33216"/>
                  </a:cubicBezTo>
                  <a:cubicBezTo>
                    <a:pt x="22555" y="33646"/>
                    <a:pt x="19822" y="34369"/>
                    <a:pt x="16243" y="34369"/>
                  </a:cubicBezTo>
                  <a:cubicBezTo>
                    <a:pt x="12942" y="34369"/>
                    <a:pt x="8920" y="33754"/>
                    <a:pt x="4631" y="31725"/>
                  </a:cubicBezTo>
                  <a:cubicBezTo>
                    <a:pt x="5155" y="30765"/>
                    <a:pt x="5463" y="30124"/>
                    <a:pt x="5649" y="29612"/>
                  </a:cubicBezTo>
                  <a:cubicBezTo>
                    <a:pt x="6726" y="26649"/>
                    <a:pt x="5963" y="24336"/>
                    <a:pt x="3094" y="21878"/>
                  </a:cubicBezTo>
                  <a:cubicBezTo>
                    <a:pt x="2265" y="21167"/>
                    <a:pt x="1461" y="20069"/>
                    <a:pt x="699" y="18609"/>
                  </a:cubicBezTo>
                  <a:cubicBezTo>
                    <a:pt x="1839" y="17714"/>
                    <a:pt x="3569" y="15658"/>
                    <a:pt x="3845" y="11326"/>
                  </a:cubicBezTo>
                  <a:cubicBezTo>
                    <a:pt x="4112" y="7142"/>
                    <a:pt x="2956" y="3640"/>
                    <a:pt x="2122" y="1718"/>
                  </a:cubicBezTo>
                  <a:cubicBezTo>
                    <a:pt x="2451" y="1718"/>
                    <a:pt x="2770" y="1712"/>
                    <a:pt x="3083" y="1700"/>
                  </a:cubicBezTo>
                  <a:cubicBezTo>
                    <a:pt x="4683" y="3959"/>
                    <a:pt x="8502" y="8587"/>
                    <a:pt x="12948" y="8587"/>
                  </a:cubicBezTo>
                  <a:cubicBezTo>
                    <a:pt x="13341" y="8587"/>
                    <a:pt x="13739" y="8551"/>
                    <a:pt x="14141" y="8474"/>
                  </a:cubicBezTo>
                  <a:cubicBezTo>
                    <a:pt x="18859" y="7570"/>
                    <a:pt x="19637" y="2887"/>
                    <a:pt x="19730" y="601"/>
                  </a:cubicBezTo>
                  <a:close/>
                  <a:moveTo>
                    <a:pt x="19448" y="0"/>
                  </a:moveTo>
                  <a:cubicBezTo>
                    <a:pt x="19375" y="0"/>
                    <a:pt x="19303" y="28"/>
                    <a:pt x="19249" y="77"/>
                  </a:cubicBezTo>
                  <a:cubicBezTo>
                    <a:pt x="19190" y="132"/>
                    <a:pt x="19156" y="207"/>
                    <a:pt x="19154" y="287"/>
                  </a:cubicBezTo>
                  <a:cubicBezTo>
                    <a:pt x="19119" y="2288"/>
                    <a:pt x="18551" y="7034"/>
                    <a:pt x="14031" y="7899"/>
                  </a:cubicBezTo>
                  <a:cubicBezTo>
                    <a:pt x="13668" y="7969"/>
                    <a:pt x="13307" y="8001"/>
                    <a:pt x="12950" y="8001"/>
                  </a:cubicBezTo>
                  <a:cubicBezTo>
                    <a:pt x="8695" y="8001"/>
                    <a:pt x="4957" y="3359"/>
                    <a:pt x="3470" y="1233"/>
                  </a:cubicBezTo>
                  <a:cubicBezTo>
                    <a:pt x="3416" y="1155"/>
                    <a:pt x="3327" y="1108"/>
                    <a:pt x="3232" y="1108"/>
                  </a:cubicBezTo>
                  <a:cubicBezTo>
                    <a:pt x="3227" y="1108"/>
                    <a:pt x="3223" y="1108"/>
                    <a:pt x="3218" y="1108"/>
                  </a:cubicBezTo>
                  <a:cubicBezTo>
                    <a:pt x="2719" y="1130"/>
                    <a:pt x="2190" y="1119"/>
                    <a:pt x="1663" y="1149"/>
                  </a:cubicBezTo>
                  <a:cubicBezTo>
                    <a:pt x="1457" y="1160"/>
                    <a:pt x="1327" y="1376"/>
                    <a:pt x="1413" y="1563"/>
                  </a:cubicBezTo>
                  <a:cubicBezTo>
                    <a:pt x="2223" y="3323"/>
                    <a:pt x="3541" y="6925"/>
                    <a:pt x="3262" y="11289"/>
                  </a:cubicBezTo>
                  <a:cubicBezTo>
                    <a:pt x="2973" y="15808"/>
                    <a:pt x="994" y="17687"/>
                    <a:pt x="157" y="18285"/>
                  </a:cubicBezTo>
                  <a:cubicBezTo>
                    <a:pt x="39" y="18369"/>
                    <a:pt x="1" y="18526"/>
                    <a:pt x="66" y="18655"/>
                  </a:cubicBezTo>
                  <a:cubicBezTo>
                    <a:pt x="894" y="20293"/>
                    <a:pt x="1786" y="21526"/>
                    <a:pt x="2713" y="22322"/>
                  </a:cubicBezTo>
                  <a:cubicBezTo>
                    <a:pt x="5366" y="24595"/>
                    <a:pt x="6080" y="26716"/>
                    <a:pt x="5099" y="29412"/>
                  </a:cubicBezTo>
                  <a:cubicBezTo>
                    <a:pt x="4856" y="30080"/>
                    <a:pt x="4368" y="30994"/>
                    <a:pt x="3969" y="31715"/>
                  </a:cubicBezTo>
                  <a:cubicBezTo>
                    <a:pt x="3888" y="31861"/>
                    <a:pt x="3947" y="32045"/>
                    <a:pt x="4098" y="32120"/>
                  </a:cubicBezTo>
                  <a:cubicBezTo>
                    <a:pt x="8581" y="34297"/>
                    <a:pt x="12794" y="34953"/>
                    <a:pt x="16242" y="34953"/>
                  </a:cubicBezTo>
                  <a:cubicBezTo>
                    <a:pt x="20129" y="34953"/>
                    <a:pt x="23044" y="34119"/>
                    <a:pt x="24275" y="33694"/>
                  </a:cubicBezTo>
                  <a:cubicBezTo>
                    <a:pt x="24406" y="33649"/>
                    <a:pt x="24487" y="33520"/>
                    <a:pt x="24471" y="33383"/>
                  </a:cubicBezTo>
                  <a:cubicBezTo>
                    <a:pt x="24417" y="32942"/>
                    <a:pt x="24392" y="32611"/>
                    <a:pt x="24392" y="32373"/>
                  </a:cubicBezTo>
                  <a:cubicBezTo>
                    <a:pt x="24392" y="31387"/>
                    <a:pt x="24363" y="29971"/>
                    <a:pt x="24333" y="28471"/>
                  </a:cubicBezTo>
                  <a:cubicBezTo>
                    <a:pt x="24298" y="26780"/>
                    <a:pt x="24262" y="25031"/>
                    <a:pt x="24262" y="23661"/>
                  </a:cubicBezTo>
                  <a:cubicBezTo>
                    <a:pt x="24262" y="22587"/>
                    <a:pt x="24753" y="21513"/>
                    <a:pt x="25226" y="20477"/>
                  </a:cubicBezTo>
                  <a:cubicBezTo>
                    <a:pt x="25873" y="19064"/>
                    <a:pt x="26541" y="17604"/>
                    <a:pt x="26070" y="16034"/>
                  </a:cubicBezTo>
                  <a:cubicBezTo>
                    <a:pt x="25410" y="13834"/>
                    <a:pt x="25123" y="11895"/>
                    <a:pt x="25056" y="11397"/>
                  </a:cubicBezTo>
                  <a:lnTo>
                    <a:pt x="25086" y="11361"/>
                  </a:lnTo>
                  <a:cubicBezTo>
                    <a:pt x="25159" y="11272"/>
                    <a:pt x="25175" y="11149"/>
                    <a:pt x="25125" y="11046"/>
                  </a:cubicBezTo>
                  <a:cubicBezTo>
                    <a:pt x="23547" y="7764"/>
                    <a:pt x="22367" y="2437"/>
                    <a:pt x="21933" y="299"/>
                  </a:cubicBezTo>
                  <a:cubicBezTo>
                    <a:pt x="21905" y="163"/>
                    <a:pt x="21787" y="66"/>
                    <a:pt x="21649" y="65"/>
                  </a:cubicBezTo>
                  <a:cubicBezTo>
                    <a:pt x="20940" y="59"/>
                    <a:pt x="20184" y="46"/>
                    <a:pt x="19465" y="1"/>
                  </a:cubicBezTo>
                  <a:cubicBezTo>
                    <a:pt x="19460" y="0"/>
                    <a:pt x="19454" y="0"/>
                    <a:pt x="19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4"/>
            <p:cNvSpPr/>
            <p:nvPr/>
          </p:nvSpPr>
          <p:spPr>
            <a:xfrm>
              <a:off x="1698993" y="2595947"/>
              <a:ext cx="173210" cy="59393"/>
            </a:xfrm>
            <a:custGeom>
              <a:avLst/>
              <a:gdLst/>
              <a:ahLst/>
              <a:cxnLst/>
              <a:rect l="l" t="t" r="r" b="b"/>
              <a:pathLst>
                <a:path w="8542" h="2929" extrusionOk="0">
                  <a:moveTo>
                    <a:pt x="8212" y="0"/>
                  </a:moveTo>
                  <a:cubicBezTo>
                    <a:pt x="8180" y="0"/>
                    <a:pt x="8147" y="6"/>
                    <a:pt x="8114" y="17"/>
                  </a:cubicBezTo>
                  <a:cubicBezTo>
                    <a:pt x="2928" y="1747"/>
                    <a:pt x="271" y="2345"/>
                    <a:pt x="244" y="2351"/>
                  </a:cubicBezTo>
                  <a:cubicBezTo>
                    <a:pt x="98" y="2382"/>
                    <a:pt x="0" y="2519"/>
                    <a:pt x="16" y="2667"/>
                  </a:cubicBezTo>
                  <a:cubicBezTo>
                    <a:pt x="33" y="2816"/>
                    <a:pt x="158" y="2929"/>
                    <a:pt x="308" y="2929"/>
                  </a:cubicBezTo>
                  <a:cubicBezTo>
                    <a:pt x="329" y="2929"/>
                    <a:pt x="349" y="2926"/>
                    <a:pt x="370" y="2922"/>
                  </a:cubicBezTo>
                  <a:cubicBezTo>
                    <a:pt x="397" y="2916"/>
                    <a:pt x="3079" y="2313"/>
                    <a:pt x="8299" y="572"/>
                  </a:cubicBezTo>
                  <a:cubicBezTo>
                    <a:pt x="8456" y="523"/>
                    <a:pt x="8541" y="356"/>
                    <a:pt x="8489" y="201"/>
                  </a:cubicBezTo>
                  <a:cubicBezTo>
                    <a:pt x="8448" y="78"/>
                    <a:pt x="8334" y="0"/>
                    <a:pt x="8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4"/>
            <p:cNvSpPr/>
            <p:nvPr/>
          </p:nvSpPr>
          <p:spPr>
            <a:xfrm>
              <a:off x="1029532" y="2727901"/>
              <a:ext cx="669725" cy="205918"/>
            </a:xfrm>
            <a:custGeom>
              <a:avLst/>
              <a:gdLst/>
              <a:ahLst/>
              <a:cxnLst/>
              <a:rect l="l" t="t" r="r" b="b"/>
              <a:pathLst>
                <a:path w="33028" h="10155" extrusionOk="0">
                  <a:moveTo>
                    <a:pt x="6576" y="0"/>
                  </a:moveTo>
                  <a:lnTo>
                    <a:pt x="2428" y="670"/>
                  </a:lnTo>
                  <a:cubicBezTo>
                    <a:pt x="2428" y="670"/>
                    <a:pt x="0" y="3252"/>
                    <a:pt x="1601" y="4956"/>
                  </a:cubicBezTo>
                  <a:cubicBezTo>
                    <a:pt x="3202" y="6660"/>
                    <a:pt x="9812" y="8415"/>
                    <a:pt x="13374" y="8829"/>
                  </a:cubicBezTo>
                  <a:cubicBezTo>
                    <a:pt x="16331" y="9172"/>
                    <a:pt x="20034" y="10154"/>
                    <a:pt x="22182" y="10154"/>
                  </a:cubicBezTo>
                  <a:cubicBezTo>
                    <a:pt x="22623" y="10154"/>
                    <a:pt x="22998" y="10113"/>
                    <a:pt x="23288" y="10016"/>
                  </a:cubicBezTo>
                  <a:cubicBezTo>
                    <a:pt x="24991" y="9448"/>
                    <a:pt x="26283" y="8105"/>
                    <a:pt x="26283" y="8105"/>
                  </a:cubicBezTo>
                  <a:cubicBezTo>
                    <a:pt x="26283" y="8105"/>
                    <a:pt x="28605" y="9758"/>
                    <a:pt x="29483" y="9862"/>
                  </a:cubicBezTo>
                  <a:cubicBezTo>
                    <a:pt x="29570" y="9872"/>
                    <a:pt x="29645" y="9876"/>
                    <a:pt x="29710" y="9876"/>
                  </a:cubicBezTo>
                  <a:cubicBezTo>
                    <a:pt x="30302" y="9876"/>
                    <a:pt x="30052" y="9500"/>
                    <a:pt x="30052" y="9500"/>
                  </a:cubicBezTo>
                  <a:lnTo>
                    <a:pt x="27211" y="7126"/>
                  </a:lnTo>
                  <a:lnTo>
                    <a:pt x="27211" y="7126"/>
                  </a:lnTo>
                  <a:cubicBezTo>
                    <a:pt x="27212" y="7126"/>
                    <a:pt x="30540" y="8936"/>
                    <a:pt x="31335" y="8936"/>
                  </a:cubicBezTo>
                  <a:cubicBezTo>
                    <a:pt x="31356" y="8936"/>
                    <a:pt x="31376" y="8935"/>
                    <a:pt x="31394" y="8932"/>
                  </a:cubicBezTo>
                  <a:cubicBezTo>
                    <a:pt x="32065" y="8830"/>
                    <a:pt x="31858" y="8417"/>
                    <a:pt x="31858" y="8417"/>
                  </a:cubicBezTo>
                  <a:lnTo>
                    <a:pt x="28089" y="6093"/>
                  </a:lnTo>
                  <a:lnTo>
                    <a:pt x="28089" y="6093"/>
                  </a:lnTo>
                  <a:cubicBezTo>
                    <a:pt x="28089" y="6093"/>
                    <a:pt x="31858" y="7952"/>
                    <a:pt x="32307" y="7952"/>
                  </a:cubicBezTo>
                  <a:cubicBezTo>
                    <a:pt x="32313" y="7952"/>
                    <a:pt x="32319" y="7952"/>
                    <a:pt x="32324" y="7951"/>
                  </a:cubicBezTo>
                  <a:cubicBezTo>
                    <a:pt x="32685" y="7900"/>
                    <a:pt x="32736" y="7229"/>
                    <a:pt x="32375" y="7022"/>
                  </a:cubicBezTo>
                  <a:cubicBezTo>
                    <a:pt x="32017" y="6818"/>
                    <a:pt x="28162" y="4181"/>
                    <a:pt x="28442" y="4181"/>
                  </a:cubicBezTo>
                  <a:cubicBezTo>
                    <a:pt x="28445" y="4181"/>
                    <a:pt x="28448" y="4181"/>
                    <a:pt x="28451" y="4182"/>
                  </a:cubicBezTo>
                  <a:cubicBezTo>
                    <a:pt x="28812" y="4234"/>
                    <a:pt x="31290" y="5164"/>
                    <a:pt x="32271" y="5318"/>
                  </a:cubicBezTo>
                  <a:cubicBezTo>
                    <a:pt x="32473" y="5350"/>
                    <a:pt x="32607" y="5364"/>
                    <a:pt x="32694" y="5364"/>
                  </a:cubicBezTo>
                  <a:cubicBezTo>
                    <a:pt x="33028" y="5364"/>
                    <a:pt x="32654" y="5151"/>
                    <a:pt x="32736" y="4905"/>
                  </a:cubicBezTo>
                  <a:cubicBezTo>
                    <a:pt x="32839" y="4595"/>
                    <a:pt x="27332" y="2542"/>
                    <a:pt x="26682" y="2542"/>
                  </a:cubicBezTo>
                  <a:cubicBezTo>
                    <a:pt x="26032" y="2542"/>
                    <a:pt x="23042" y="7092"/>
                    <a:pt x="23042" y="7092"/>
                  </a:cubicBezTo>
                  <a:cubicBezTo>
                    <a:pt x="23042" y="7092"/>
                    <a:pt x="22906" y="7102"/>
                    <a:pt x="22645" y="7102"/>
                  </a:cubicBezTo>
                  <a:cubicBezTo>
                    <a:pt x="21601" y="7102"/>
                    <a:pt x="18542" y="6936"/>
                    <a:pt x="14070" y="5272"/>
                  </a:cubicBezTo>
                  <a:cubicBezTo>
                    <a:pt x="8478" y="3192"/>
                    <a:pt x="6576" y="0"/>
                    <a:pt x="65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4"/>
            <p:cNvSpPr/>
            <p:nvPr/>
          </p:nvSpPr>
          <p:spPr>
            <a:xfrm>
              <a:off x="1021806" y="2721960"/>
              <a:ext cx="680756" cy="217760"/>
            </a:xfrm>
            <a:custGeom>
              <a:avLst/>
              <a:gdLst/>
              <a:ahLst/>
              <a:cxnLst/>
              <a:rect l="l" t="t" r="r" b="b"/>
              <a:pathLst>
                <a:path w="33572" h="10739" extrusionOk="0">
                  <a:moveTo>
                    <a:pt x="6957" y="0"/>
                  </a:moveTo>
                  <a:cubicBezTo>
                    <a:pt x="6906" y="0"/>
                    <a:pt x="6855" y="14"/>
                    <a:pt x="6808" y="42"/>
                  </a:cubicBezTo>
                  <a:cubicBezTo>
                    <a:pt x="6669" y="124"/>
                    <a:pt x="6624" y="304"/>
                    <a:pt x="6707" y="443"/>
                  </a:cubicBezTo>
                  <a:cubicBezTo>
                    <a:pt x="6787" y="577"/>
                    <a:pt x="8725" y="3747"/>
                    <a:pt x="14347" y="5839"/>
                  </a:cubicBezTo>
                  <a:cubicBezTo>
                    <a:pt x="18842" y="7510"/>
                    <a:pt x="21900" y="7689"/>
                    <a:pt x="22998" y="7689"/>
                  </a:cubicBezTo>
                  <a:cubicBezTo>
                    <a:pt x="23265" y="7689"/>
                    <a:pt x="23417" y="7679"/>
                    <a:pt x="23445" y="7676"/>
                  </a:cubicBezTo>
                  <a:cubicBezTo>
                    <a:pt x="23535" y="7669"/>
                    <a:pt x="23616" y="7622"/>
                    <a:pt x="23666" y="7546"/>
                  </a:cubicBezTo>
                  <a:cubicBezTo>
                    <a:pt x="24998" y="5521"/>
                    <a:pt x="26686" y="3254"/>
                    <a:pt x="27063" y="3127"/>
                  </a:cubicBezTo>
                  <a:cubicBezTo>
                    <a:pt x="27646" y="3127"/>
                    <a:pt x="32132" y="4824"/>
                    <a:pt x="32811" y="5286"/>
                  </a:cubicBezTo>
                  <a:cubicBezTo>
                    <a:pt x="32813" y="5305"/>
                    <a:pt x="32814" y="5322"/>
                    <a:pt x="32816" y="5340"/>
                  </a:cubicBezTo>
                  <a:cubicBezTo>
                    <a:pt x="32781" y="5335"/>
                    <a:pt x="32741" y="5329"/>
                    <a:pt x="32698" y="5322"/>
                  </a:cubicBezTo>
                  <a:cubicBezTo>
                    <a:pt x="32119" y="5232"/>
                    <a:pt x="30945" y="4842"/>
                    <a:pt x="30088" y="4557"/>
                  </a:cubicBezTo>
                  <a:cubicBezTo>
                    <a:pt x="29397" y="4329"/>
                    <a:pt x="29031" y="4209"/>
                    <a:pt x="28873" y="4186"/>
                  </a:cubicBezTo>
                  <a:cubicBezTo>
                    <a:pt x="28860" y="4184"/>
                    <a:pt x="28847" y="4183"/>
                    <a:pt x="28835" y="4183"/>
                  </a:cubicBezTo>
                  <a:cubicBezTo>
                    <a:pt x="28708" y="4183"/>
                    <a:pt x="28572" y="4265"/>
                    <a:pt x="28530" y="4385"/>
                  </a:cubicBezTo>
                  <a:cubicBezTo>
                    <a:pt x="28347" y="4919"/>
                    <a:pt x="32566" y="7544"/>
                    <a:pt x="32609" y="7570"/>
                  </a:cubicBezTo>
                  <a:cubicBezTo>
                    <a:pt x="32681" y="7610"/>
                    <a:pt x="32708" y="7714"/>
                    <a:pt x="32709" y="7790"/>
                  </a:cubicBezTo>
                  <a:cubicBezTo>
                    <a:pt x="32710" y="7886"/>
                    <a:pt x="32676" y="7947"/>
                    <a:pt x="32694" y="7953"/>
                  </a:cubicBezTo>
                  <a:cubicBezTo>
                    <a:pt x="32396" y="7925"/>
                    <a:pt x="30377" y="7001"/>
                    <a:pt x="28599" y="6123"/>
                  </a:cubicBezTo>
                  <a:cubicBezTo>
                    <a:pt x="28557" y="6103"/>
                    <a:pt x="28513" y="6093"/>
                    <a:pt x="28470" y="6093"/>
                  </a:cubicBezTo>
                  <a:cubicBezTo>
                    <a:pt x="28367" y="6093"/>
                    <a:pt x="28268" y="6148"/>
                    <a:pt x="28214" y="6244"/>
                  </a:cubicBezTo>
                  <a:cubicBezTo>
                    <a:pt x="28139" y="6381"/>
                    <a:pt x="28183" y="6553"/>
                    <a:pt x="28315" y="6635"/>
                  </a:cubicBezTo>
                  <a:lnTo>
                    <a:pt x="31945" y="8872"/>
                  </a:lnTo>
                  <a:cubicBezTo>
                    <a:pt x="31911" y="8892"/>
                    <a:pt x="31843" y="8917"/>
                    <a:pt x="31729" y="8936"/>
                  </a:cubicBezTo>
                  <a:cubicBezTo>
                    <a:pt x="31723" y="8937"/>
                    <a:pt x="31715" y="8937"/>
                    <a:pt x="31707" y="8937"/>
                  </a:cubicBezTo>
                  <a:cubicBezTo>
                    <a:pt x="31293" y="8937"/>
                    <a:pt x="29344" y="8038"/>
                    <a:pt x="27732" y="7160"/>
                  </a:cubicBezTo>
                  <a:cubicBezTo>
                    <a:pt x="27687" y="7136"/>
                    <a:pt x="27640" y="7124"/>
                    <a:pt x="27592" y="7124"/>
                  </a:cubicBezTo>
                  <a:cubicBezTo>
                    <a:pt x="27498" y="7124"/>
                    <a:pt x="27406" y="7170"/>
                    <a:pt x="27350" y="7253"/>
                  </a:cubicBezTo>
                  <a:cubicBezTo>
                    <a:pt x="27265" y="7377"/>
                    <a:pt x="27288" y="7545"/>
                    <a:pt x="27404" y="7642"/>
                  </a:cubicBezTo>
                  <a:lnTo>
                    <a:pt x="30075" y="9876"/>
                  </a:lnTo>
                  <a:cubicBezTo>
                    <a:pt x="30016" y="9875"/>
                    <a:pt x="29957" y="9870"/>
                    <a:pt x="29898" y="9863"/>
                  </a:cubicBezTo>
                  <a:cubicBezTo>
                    <a:pt x="29239" y="9786"/>
                    <a:pt x="27461" y="8609"/>
                    <a:pt x="26832" y="8160"/>
                  </a:cubicBezTo>
                  <a:cubicBezTo>
                    <a:pt x="26781" y="8124"/>
                    <a:pt x="26722" y="8107"/>
                    <a:pt x="26663" y="8107"/>
                  </a:cubicBezTo>
                  <a:cubicBezTo>
                    <a:pt x="26585" y="8107"/>
                    <a:pt x="26508" y="8137"/>
                    <a:pt x="26451" y="8196"/>
                  </a:cubicBezTo>
                  <a:cubicBezTo>
                    <a:pt x="26438" y="8209"/>
                    <a:pt x="25192" y="9493"/>
                    <a:pt x="23575" y="10032"/>
                  </a:cubicBezTo>
                  <a:cubicBezTo>
                    <a:pt x="23318" y="10117"/>
                    <a:pt x="22976" y="10154"/>
                    <a:pt x="22571" y="10154"/>
                  </a:cubicBezTo>
                  <a:cubicBezTo>
                    <a:pt x="21339" y="10154"/>
                    <a:pt x="19523" y="9815"/>
                    <a:pt x="17754" y="9484"/>
                  </a:cubicBezTo>
                  <a:cubicBezTo>
                    <a:pt x="16419" y="9234"/>
                    <a:pt x="15039" y="8976"/>
                    <a:pt x="13788" y="8831"/>
                  </a:cubicBezTo>
                  <a:cubicBezTo>
                    <a:pt x="10154" y="8410"/>
                    <a:pt x="3685" y="6636"/>
                    <a:pt x="2194" y="5049"/>
                  </a:cubicBezTo>
                  <a:cubicBezTo>
                    <a:pt x="801" y="3566"/>
                    <a:pt x="2999" y="1187"/>
                    <a:pt x="3021" y="1164"/>
                  </a:cubicBezTo>
                  <a:cubicBezTo>
                    <a:pt x="3132" y="1047"/>
                    <a:pt x="3127" y="861"/>
                    <a:pt x="3008" y="751"/>
                  </a:cubicBezTo>
                  <a:cubicBezTo>
                    <a:pt x="2952" y="697"/>
                    <a:pt x="2880" y="671"/>
                    <a:pt x="2808" y="671"/>
                  </a:cubicBezTo>
                  <a:cubicBezTo>
                    <a:pt x="2730" y="671"/>
                    <a:pt x="2652" y="702"/>
                    <a:pt x="2595" y="762"/>
                  </a:cubicBezTo>
                  <a:cubicBezTo>
                    <a:pt x="2488" y="877"/>
                    <a:pt x="1" y="3567"/>
                    <a:pt x="1768" y="5450"/>
                  </a:cubicBezTo>
                  <a:cubicBezTo>
                    <a:pt x="3402" y="7188"/>
                    <a:pt x="10044" y="8986"/>
                    <a:pt x="13720" y="9413"/>
                  </a:cubicBezTo>
                  <a:cubicBezTo>
                    <a:pt x="14951" y="9555"/>
                    <a:pt x="16322" y="9811"/>
                    <a:pt x="17646" y="10060"/>
                  </a:cubicBezTo>
                  <a:cubicBezTo>
                    <a:pt x="19500" y="10405"/>
                    <a:pt x="21279" y="10739"/>
                    <a:pt x="22564" y="10739"/>
                  </a:cubicBezTo>
                  <a:cubicBezTo>
                    <a:pt x="23036" y="10739"/>
                    <a:pt x="23442" y="10693"/>
                    <a:pt x="23760" y="10587"/>
                  </a:cubicBezTo>
                  <a:cubicBezTo>
                    <a:pt x="25158" y="10120"/>
                    <a:pt x="26271" y="9170"/>
                    <a:pt x="26693" y="8776"/>
                  </a:cubicBezTo>
                  <a:cubicBezTo>
                    <a:pt x="27307" y="9201"/>
                    <a:pt x="29032" y="10350"/>
                    <a:pt x="29829" y="10444"/>
                  </a:cubicBezTo>
                  <a:cubicBezTo>
                    <a:pt x="29911" y="10454"/>
                    <a:pt x="30002" y="10461"/>
                    <a:pt x="30095" y="10461"/>
                  </a:cubicBezTo>
                  <a:cubicBezTo>
                    <a:pt x="30334" y="10461"/>
                    <a:pt x="30582" y="10409"/>
                    <a:pt x="30710" y="10199"/>
                  </a:cubicBezTo>
                  <a:cubicBezTo>
                    <a:pt x="30832" y="10000"/>
                    <a:pt x="30767" y="9768"/>
                    <a:pt x="30675" y="9630"/>
                  </a:cubicBezTo>
                  <a:cubicBezTo>
                    <a:pt x="30659" y="9607"/>
                    <a:pt x="30641" y="9586"/>
                    <a:pt x="30620" y="9567"/>
                  </a:cubicBezTo>
                  <a:lnTo>
                    <a:pt x="29741" y="8834"/>
                  </a:lnTo>
                  <a:lnTo>
                    <a:pt x="29741" y="8834"/>
                  </a:lnTo>
                  <a:cubicBezTo>
                    <a:pt x="30553" y="9208"/>
                    <a:pt x="31346" y="9519"/>
                    <a:pt x="31733" y="9519"/>
                  </a:cubicBezTo>
                  <a:cubicBezTo>
                    <a:pt x="31765" y="9519"/>
                    <a:pt x="31793" y="9517"/>
                    <a:pt x="31819" y="9513"/>
                  </a:cubicBezTo>
                  <a:cubicBezTo>
                    <a:pt x="32159" y="9461"/>
                    <a:pt x="32388" y="9327"/>
                    <a:pt x="32497" y="9115"/>
                  </a:cubicBezTo>
                  <a:cubicBezTo>
                    <a:pt x="32599" y="8917"/>
                    <a:pt x="32563" y="8701"/>
                    <a:pt x="32500" y="8577"/>
                  </a:cubicBezTo>
                  <a:cubicBezTo>
                    <a:pt x="32481" y="8537"/>
                    <a:pt x="32451" y="8502"/>
                    <a:pt x="32415" y="8475"/>
                  </a:cubicBezTo>
                  <a:lnTo>
                    <a:pt x="32415" y="8475"/>
                  </a:lnTo>
                  <a:cubicBezTo>
                    <a:pt x="32550" y="8515"/>
                    <a:pt x="32650" y="8535"/>
                    <a:pt x="32714" y="8535"/>
                  </a:cubicBezTo>
                  <a:cubicBezTo>
                    <a:pt x="32725" y="8535"/>
                    <a:pt x="32736" y="8534"/>
                    <a:pt x="32745" y="8533"/>
                  </a:cubicBezTo>
                  <a:cubicBezTo>
                    <a:pt x="33014" y="8495"/>
                    <a:pt x="33219" y="8279"/>
                    <a:pt x="33278" y="7970"/>
                  </a:cubicBezTo>
                  <a:cubicBezTo>
                    <a:pt x="33349" y="7602"/>
                    <a:pt x="33193" y="7227"/>
                    <a:pt x="32901" y="7061"/>
                  </a:cubicBezTo>
                  <a:cubicBezTo>
                    <a:pt x="32648" y="6916"/>
                    <a:pt x="31243" y="5957"/>
                    <a:pt x="30199" y="5210"/>
                  </a:cubicBezTo>
                  <a:lnTo>
                    <a:pt x="30199" y="5210"/>
                  </a:lnTo>
                  <a:cubicBezTo>
                    <a:pt x="31064" y="5495"/>
                    <a:pt x="32048" y="5811"/>
                    <a:pt x="32606" y="5899"/>
                  </a:cubicBezTo>
                  <a:cubicBezTo>
                    <a:pt x="32788" y="5928"/>
                    <a:pt x="32941" y="5950"/>
                    <a:pt x="33069" y="5950"/>
                  </a:cubicBezTo>
                  <a:cubicBezTo>
                    <a:pt x="33238" y="5950"/>
                    <a:pt x="33362" y="5911"/>
                    <a:pt x="33445" y="5795"/>
                  </a:cubicBezTo>
                  <a:cubicBezTo>
                    <a:pt x="33572" y="5621"/>
                    <a:pt x="33479" y="5441"/>
                    <a:pt x="33435" y="5355"/>
                  </a:cubicBezTo>
                  <a:cubicBezTo>
                    <a:pt x="33421" y="5329"/>
                    <a:pt x="33394" y="5292"/>
                    <a:pt x="33394" y="5290"/>
                  </a:cubicBezTo>
                  <a:cubicBezTo>
                    <a:pt x="33424" y="5200"/>
                    <a:pt x="33396" y="5059"/>
                    <a:pt x="33341" y="4982"/>
                  </a:cubicBezTo>
                  <a:cubicBezTo>
                    <a:pt x="32929" y="4410"/>
                    <a:pt x="27661" y="2541"/>
                    <a:pt x="27063" y="2541"/>
                  </a:cubicBezTo>
                  <a:cubicBezTo>
                    <a:pt x="26409" y="2541"/>
                    <a:pt x="24652" y="4989"/>
                    <a:pt x="23260" y="7099"/>
                  </a:cubicBezTo>
                  <a:cubicBezTo>
                    <a:pt x="23214" y="7100"/>
                    <a:pt x="23156" y="7101"/>
                    <a:pt x="23088" y="7101"/>
                  </a:cubicBezTo>
                  <a:cubicBezTo>
                    <a:pt x="22134" y="7101"/>
                    <a:pt x="19058" y="6967"/>
                    <a:pt x="14553" y="5291"/>
                  </a:cubicBezTo>
                  <a:cubicBezTo>
                    <a:pt x="9139" y="3276"/>
                    <a:pt x="7228" y="174"/>
                    <a:pt x="7209" y="143"/>
                  </a:cubicBezTo>
                  <a:cubicBezTo>
                    <a:pt x="7154" y="51"/>
                    <a:pt x="7057" y="0"/>
                    <a:pt x="69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4"/>
            <p:cNvSpPr/>
            <p:nvPr/>
          </p:nvSpPr>
          <p:spPr>
            <a:xfrm>
              <a:off x="1910358" y="2568631"/>
              <a:ext cx="411025" cy="399000"/>
            </a:xfrm>
            <a:custGeom>
              <a:avLst/>
              <a:gdLst/>
              <a:ahLst/>
              <a:cxnLst/>
              <a:rect l="l" t="t" r="r" b="b"/>
              <a:pathLst>
                <a:path w="20270" h="19677" extrusionOk="0">
                  <a:moveTo>
                    <a:pt x="18295" y="0"/>
                  </a:moveTo>
                  <a:lnTo>
                    <a:pt x="14059" y="1998"/>
                  </a:lnTo>
                  <a:cubicBezTo>
                    <a:pt x="14059" y="1998"/>
                    <a:pt x="12343" y="6009"/>
                    <a:pt x="11126" y="8222"/>
                  </a:cubicBezTo>
                  <a:cubicBezTo>
                    <a:pt x="9908" y="10437"/>
                    <a:pt x="6669" y="15028"/>
                    <a:pt x="6365" y="15420"/>
                  </a:cubicBezTo>
                  <a:cubicBezTo>
                    <a:pt x="6025" y="15855"/>
                    <a:pt x="5368" y="15972"/>
                    <a:pt x="5368" y="15972"/>
                  </a:cubicBezTo>
                  <a:cubicBezTo>
                    <a:pt x="5368" y="15972"/>
                    <a:pt x="4814" y="14422"/>
                    <a:pt x="4150" y="12762"/>
                  </a:cubicBezTo>
                  <a:cubicBezTo>
                    <a:pt x="3646" y="11501"/>
                    <a:pt x="2756" y="11048"/>
                    <a:pt x="1823" y="11048"/>
                  </a:cubicBezTo>
                  <a:cubicBezTo>
                    <a:pt x="1528" y="11048"/>
                    <a:pt x="1228" y="11093"/>
                    <a:pt x="935" y="11173"/>
                  </a:cubicBezTo>
                  <a:cubicBezTo>
                    <a:pt x="935" y="11173"/>
                    <a:pt x="0" y="11649"/>
                    <a:pt x="322" y="11924"/>
                  </a:cubicBezTo>
                  <a:cubicBezTo>
                    <a:pt x="532" y="12105"/>
                    <a:pt x="1101" y="12136"/>
                    <a:pt x="1585" y="12136"/>
                  </a:cubicBezTo>
                  <a:cubicBezTo>
                    <a:pt x="1841" y="12136"/>
                    <a:pt x="2074" y="12127"/>
                    <a:pt x="2217" y="12127"/>
                  </a:cubicBezTo>
                  <a:cubicBezTo>
                    <a:pt x="2631" y="12127"/>
                    <a:pt x="3136" y="12632"/>
                    <a:pt x="3136" y="12632"/>
                  </a:cubicBezTo>
                  <a:cubicBezTo>
                    <a:pt x="3136" y="12632"/>
                    <a:pt x="470" y="12747"/>
                    <a:pt x="379" y="13161"/>
                  </a:cubicBezTo>
                  <a:cubicBezTo>
                    <a:pt x="287" y="13574"/>
                    <a:pt x="610" y="13690"/>
                    <a:pt x="1391" y="13690"/>
                  </a:cubicBezTo>
                  <a:cubicBezTo>
                    <a:pt x="2171" y="13690"/>
                    <a:pt x="3169" y="13738"/>
                    <a:pt x="3398" y="13876"/>
                  </a:cubicBezTo>
                  <a:cubicBezTo>
                    <a:pt x="3628" y="14013"/>
                    <a:pt x="745" y="14122"/>
                    <a:pt x="424" y="14718"/>
                  </a:cubicBezTo>
                  <a:cubicBezTo>
                    <a:pt x="263" y="15018"/>
                    <a:pt x="715" y="15079"/>
                    <a:pt x="1275" y="15079"/>
                  </a:cubicBezTo>
                  <a:cubicBezTo>
                    <a:pt x="1672" y="15079"/>
                    <a:pt x="2122" y="15048"/>
                    <a:pt x="2447" y="15048"/>
                  </a:cubicBezTo>
                  <a:cubicBezTo>
                    <a:pt x="2579" y="15048"/>
                    <a:pt x="2690" y="15054"/>
                    <a:pt x="2769" y="15068"/>
                  </a:cubicBezTo>
                  <a:cubicBezTo>
                    <a:pt x="3637" y="15227"/>
                    <a:pt x="3598" y="15973"/>
                    <a:pt x="3598" y="15973"/>
                  </a:cubicBezTo>
                  <a:cubicBezTo>
                    <a:pt x="3598" y="15973"/>
                    <a:pt x="2806" y="15793"/>
                    <a:pt x="2089" y="15793"/>
                  </a:cubicBezTo>
                  <a:cubicBezTo>
                    <a:pt x="1623" y="15793"/>
                    <a:pt x="1188" y="15869"/>
                    <a:pt x="1024" y="16122"/>
                  </a:cubicBezTo>
                  <a:cubicBezTo>
                    <a:pt x="692" y="16634"/>
                    <a:pt x="2058" y="16668"/>
                    <a:pt x="2310" y="16738"/>
                  </a:cubicBezTo>
                  <a:cubicBezTo>
                    <a:pt x="3217" y="16994"/>
                    <a:pt x="2979" y="17948"/>
                    <a:pt x="3529" y="18697"/>
                  </a:cubicBezTo>
                  <a:cubicBezTo>
                    <a:pt x="3999" y="19339"/>
                    <a:pt x="4139" y="19676"/>
                    <a:pt x="5068" y="19676"/>
                  </a:cubicBezTo>
                  <a:cubicBezTo>
                    <a:pt x="6675" y="19676"/>
                    <a:pt x="11175" y="13781"/>
                    <a:pt x="13518" y="11576"/>
                  </a:cubicBezTo>
                  <a:cubicBezTo>
                    <a:pt x="15861" y="9371"/>
                    <a:pt x="19168" y="6110"/>
                    <a:pt x="19719" y="4410"/>
                  </a:cubicBezTo>
                  <a:cubicBezTo>
                    <a:pt x="20269" y="2711"/>
                    <a:pt x="18662" y="92"/>
                    <a:pt x="18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4"/>
            <p:cNvSpPr/>
            <p:nvPr/>
          </p:nvSpPr>
          <p:spPr>
            <a:xfrm>
              <a:off x="1909243" y="2562669"/>
              <a:ext cx="415871" cy="410863"/>
            </a:xfrm>
            <a:custGeom>
              <a:avLst/>
              <a:gdLst/>
              <a:ahLst/>
              <a:cxnLst/>
              <a:rect l="l" t="t" r="r" b="b"/>
              <a:pathLst>
                <a:path w="20509" h="20262" extrusionOk="0">
                  <a:moveTo>
                    <a:pt x="18344" y="1"/>
                  </a:moveTo>
                  <a:cubicBezTo>
                    <a:pt x="18209" y="1"/>
                    <a:pt x="18080" y="84"/>
                    <a:pt x="18048" y="217"/>
                  </a:cubicBezTo>
                  <a:cubicBezTo>
                    <a:pt x="18009" y="373"/>
                    <a:pt x="18086" y="526"/>
                    <a:pt x="18244" y="565"/>
                  </a:cubicBezTo>
                  <a:cubicBezTo>
                    <a:pt x="18566" y="761"/>
                    <a:pt x="19982" y="3110"/>
                    <a:pt x="19494" y="4614"/>
                  </a:cubicBezTo>
                  <a:cubicBezTo>
                    <a:pt x="18897" y="6456"/>
                    <a:pt x="14738" y="10370"/>
                    <a:pt x="13371" y="11657"/>
                  </a:cubicBezTo>
                  <a:cubicBezTo>
                    <a:pt x="12601" y="12380"/>
                    <a:pt x="11612" y="13487"/>
                    <a:pt x="10564" y="14660"/>
                  </a:cubicBezTo>
                  <a:cubicBezTo>
                    <a:pt x="8671" y="16777"/>
                    <a:pt x="6078" y="19677"/>
                    <a:pt x="5122" y="19677"/>
                  </a:cubicBezTo>
                  <a:cubicBezTo>
                    <a:pt x="4435" y="19677"/>
                    <a:pt x="4313" y="19507"/>
                    <a:pt x="3952" y="19002"/>
                  </a:cubicBezTo>
                  <a:lnTo>
                    <a:pt x="3820" y="18818"/>
                  </a:lnTo>
                  <a:cubicBezTo>
                    <a:pt x="3637" y="18569"/>
                    <a:pt x="3552" y="18280"/>
                    <a:pt x="3469" y="18000"/>
                  </a:cubicBezTo>
                  <a:cubicBezTo>
                    <a:pt x="3323" y="17508"/>
                    <a:pt x="3157" y="16951"/>
                    <a:pt x="2444" y="16749"/>
                  </a:cubicBezTo>
                  <a:cubicBezTo>
                    <a:pt x="2384" y="16733"/>
                    <a:pt x="2269" y="16715"/>
                    <a:pt x="2127" y="16697"/>
                  </a:cubicBezTo>
                  <a:cubicBezTo>
                    <a:pt x="1971" y="16677"/>
                    <a:pt x="1533" y="16620"/>
                    <a:pt x="1358" y="16537"/>
                  </a:cubicBezTo>
                  <a:cubicBezTo>
                    <a:pt x="1477" y="16426"/>
                    <a:pt x="1773" y="16377"/>
                    <a:pt x="2146" y="16377"/>
                  </a:cubicBezTo>
                  <a:cubicBezTo>
                    <a:pt x="2575" y="16377"/>
                    <a:pt x="3106" y="16442"/>
                    <a:pt x="3588" y="16552"/>
                  </a:cubicBezTo>
                  <a:cubicBezTo>
                    <a:pt x="3609" y="16557"/>
                    <a:pt x="3631" y="16559"/>
                    <a:pt x="3652" y="16559"/>
                  </a:cubicBezTo>
                  <a:cubicBezTo>
                    <a:pt x="3715" y="16559"/>
                    <a:pt x="3778" y="16538"/>
                    <a:pt x="3829" y="16500"/>
                  </a:cubicBezTo>
                  <a:cubicBezTo>
                    <a:pt x="3898" y="16447"/>
                    <a:pt x="3940" y="16368"/>
                    <a:pt x="3945" y="16281"/>
                  </a:cubicBezTo>
                  <a:cubicBezTo>
                    <a:pt x="3964" y="15935"/>
                    <a:pt x="3764" y="15235"/>
                    <a:pt x="2876" y="15073"/>
                  </a:cubicBezTo>
                  <a:cubicBezTo>
                    <a:pt x="2778" y="15055"/>
                    <a:pt x="2649" y="15049"/>
                    <a:pt x="2497" y="15049"/>
                  </a:cubicBezTo>
                  <a:cubicBezTo>
                    <a:pt x="2339" y="15049"/>
                    <a:pt x="2157" y="15056"/>
                    <a:pt x="1961" y="15064"/>
                  </a:cubicBezTo>
                  <a:cubicBezTo>
                    <a:pt x="1785" y="15069"/>
                    <a:pt x="1540" y="15079"/>
                    <a:pt x="1310" y="15079"/>
                  </a:cubicBezTo>
                  <a:cubicBezTo>
                    <a:pt x="1136" y="15079"/>
                    <a:pt x="970" y="15074"/>
                    <a:pt x="850" y="15057"/>
                  </a:cubicBezTo>
                  <a:cubicBezTo>
                    <a:pt x="1237" y="14844"/>
                    <a:pt x="2392" y="14678"/>
                    <a:pt x="2807" y="14619"/>
                  </a:cubicBezTo>
                  <a:cubicBezTo>
                    <a:pt x="3532" y="14514"/>
                    <a:pt x="3704" y="14489"/>
                    <a:pt x="3754" y="14244"/>
                  </a:cubicBezTo>
                  <a:cubicBezTo>
                    <a:pt x="3778" y="14123"/>
                    <a:pt x="3711" y="13982"/>
                    <a:pt x="3605" y="13918"/>
                  </a:cubicBezTo>
                  <a:cubicBezTo>
                    <a:pt x="3275" y="13719"/>
                    <a:pt x="2111" y="13690"/>
                    <a:pt x="1446" y="13690"/>
                  </a:cubicBezTo>
                  <a:cubicBezTo>
                    <a:pt x="829" y="13690"/>
                    <a:pt x="725" y="13607"/>
                    <a:pt x="713" y="13596"/>
                  </a:cubicBezTo>
                  <a:cubicBezTo>
                    <a:pt x="711" y="13588"/>
                    <a:pt x="711" y="13579"/>
                    <a:pt x="712" y="13571"/>
                  </a:cubicBezTo>
                  <a:cubicBezTo>
                    <a:pt x="980" y="13411"/>
                    <a:pt x="2185" y="13262"/>
                    <a:pt x="3203" y="13219"/>
                  </a:cubicBezTo>
                  <a:cubicBezTo>
                    <a:pt x="3458" y="13207"/>
                    <a:pt x="3578" y="12900"/>
                    <a:pt x="3398" y="12719"/>
                  </a:cubicBezTo>
                  <a:cubicBezTo>
                    <a:pt x="3338" y="12658"/>
                    <a:pt x="2792" y="12128"/>
                    <a:pt x="2272" y="12128"/>
                  </a:cubicBezTo>
                  <a:lnTo>
                    <a:pt x="2040" y="12131"/>
                  </a:lnTo>
                  <a:cubicBezTo>
                    <a:pt x="1954" y="12133"/>
                    <a:pt x="1822" y="12136"/>
                    <a:pt x="1669" y="12136"/>
                  </a:cubicBezTo>
                  <a:cubicBezTo>
                    <a:pt x="1321" y="12136"/>
                    <a:pt x="871" y="12121"/>
                    <a:pt x="658" y="12044"/>
                  </a:cubicBezTo>
                  <a:cubicBezTo>
                    <a:pt x="749" y="11955"/>
                    <a:pt x="926" y="11831"/>
                    <a:pt x="1098" y="11741"/>
                  </a:cubicBezTo>
                  <a:cubicBezTo>
                    <a:pt x="1318" y="11683"/>
                    <a:pt x="1586" y="11636"/>
                    <a:pt x="1872" y="11636"/>
                  </a:cubicBezTo>
                  <a:cubicBezTo>
                    <a:pt x="2599" y="11636"/>
                    <a:pt x="3446" y="11943"/>
                    <a:pt x="3935" y="13164"/>
                  </a:cubicBezTo>
                  <a:cubicBezTo>
                    <a:pt x="4589" y="14800"/>
                    <a:pt x="5143" y="16350"/>
                    <a:pt x="5149" y="16365"/>
                  </a:cubicBezTo>
                  <a:cubicBezTo>
                    <a:pt x="5192" y="16483"/>
                    <a:pt x="5304" y="16558"/>
                    <a:pt x="5427" y="16558"/>
                  </a:cubicBezTo>
                  <a:cubicBezTo>
                    <a:pt x="5443" y="16558"/>
                    <a:pt x="5460" y="16557"/>
                    <a:pt x="5476" y="16554"/>
                  </a:cubicBezTo>
                  <a:cubicBezTo>
                    <a:pt x="5506" y="16548"/>
                    <a:pt x="6247" y="16410"/>
                    <a:pt x="6651" y="15892"/>
                  </a:cubicBezTo>
                  <a:cubicBezTo>
                    <a:pt x="6993" y="15452"/>
                    <a:pt x="10224" y="10862"/>
                    <a:pt x="11435" y="8658"/>
                  </a:cubicBezTo>
                  <a:cubicBezTo>
                    <a:pt x="12647" y="6456"/>
                    <a:pt x="14365" y="2448"/>
                    <a:pt x="14382" y="2408"/>
                  </a:cubicBezTo>
                  <a:cubicBezTo>
                    <a:pt x="14454" y="2257"/>
                    <a:pt x="14387" y="2077"/>
                    <a:pt x="14234" y="2012"/>
                  </a:cubicBezTo>
                  <a:cubicBezTo>
                    <a:pt x="14196" y="1996"/>
                    <a:pt x="14156" y="1988"/>
                    <a:pt x="14118" y="1988"/>
                  </a:cubicBezTo>
                  <a:cubicBezTo>
                    <a:pt x="14000" y="1988"/>
                    <a:pt x="13889" y="2060"/>
                    <a:pt x="13845" y="2177"/>
                  </a:cubicBezTo>
                  <a:cubicBezTo>
                    <a:pt x="13827" y="2218"/>
                    <a:pt x="12120" y="6199"/>
                    <a:pt x="10923" y="8376"/>
                  </a:cubicBezTo>
                  <a:cubicBezTo>
                    <a:pt x="9724" y="10556"/>
                    <a:pt x="6527" y="15098"/>
                    <a:pt x="6188" y="15534"/>
                  </a:cubicBezTo>
                  <a:cubicBezTo>
                    <a:pt x="6036" y="15729"/>
                    <a:pt x="5788" y="15847"/>
                    <a:pt x="5605" y="15912"/>
                  </a:cubicBezTo>
                  <a:cubicBezTo>
                    <a:pt x="5419" y="15401"/>
                    <a:pt x="4977" y="14200"/>
                    <a:pt x="4477" y="12947"/>
                  </a:cubicBezTo>
                  <a:cubicBezTo>
                    <a:pt x="3981" y="11707"/>
                    <a:pt x="3063" y="11046"/>
                    <a:pt x="1889" y="11046"/>
                  </a:cubicBezTo>
                  <a:cubicBezTo>
                    <a:pt x="1580" y="11046"/>
                    <a:pt x="1253" y="11092"/>
                    <a:pt x="912" y="11185"/>
                  </a:cubicBezTo>
                  <a:cubicBezTo>
                    <a:pt x="893" y="11190"/>
                    <a:pt x="875" y="11197"/>
                    <a:pt x="856" y="11206"/>
                  </a:cubicBezTo>
                  <a:cubicBezTo>
                    <a:pt x="620" y="11327"/>
                    <a:pt x="64" y="11648"/>
                    <a:pt x="19" y="12031"/>
                  </a:cubicBezTo>
                  <a:cubicBezTo>
                    <a:pt x="1" y="12187"/>
                    <a:pt x="60" y="12333"/>
                    <a:pt x="185" y="12441"/>
                  </a:cubicBezTo>
                  <a:cubicBezTo>
                    <a:pt x="456" y="12672"/>
                    <a:pt x="997" y="12723"/>
                    <a:pt x="1617" y="12723"/>
                  </a:cubicBezTo>
                  <a:cubicBezTo>
                    <a:pt x="1734" y="12723"/>
                    <a:pt x="1852" y="12721"/>
                    <a:pt x="1973" y="12719"/>
                  </a:cubicBezTo>
                  <a:lnTo>
                    <a:pt x="1973" y="12719"/>
                  </a:lnTo>
                  <a:cubicBezTo>
                    <a:pt x="256" y="12900"/>
                    <a:pt x="179" y="13246"/>
                    <a:pt x="147" y="13391"/>
                  </a:cubicBezTo>
                  <a:cubicBezTo>
                    <a:pt x="97" y="13617"/>
                    <a:pt x="132" y="13808"/>
                    <a:pt x="252" y="13957"/>
                  </a:cubicBezTo>
                  <a:cubicBezTo>
                    <a:pt x="453" y="14209"/>
                    <a:pt x="845" y="14271"/>
                    <a:pt x="1368" y="14275"/>
                  </a:cubicBezTo>
                  <a:cubicBezTo>
                    <a:pt x="789" y="14411"/>
                    <a:pt x="373" y="14589"/>
                    <a:pt x="220" y="14873"/>
                  </a:cubicBezTo>
                  <a:cubicBezTo>
                    <a:pt x="98" y="15100"/>
                    <a:pt x="167" y="15270"/>
                    <a:pt x="218" y="15353"/>
                  </a:cubicBezTo>
                  <a:cubicBezTo>
                    <a:pt x="374" y="15603"/>
                    <a:pt x="744" y="15666"/>
                    <a:pt x="1315" y="15666"/>
                  </a:cubicBezTo>
                  <a:cubicBezTo>
                    <a:pt x="1513" y="15666"/>
                    <a:pt x="1736" y="15658"/>
                    <a:pt x="1982" y="15649"/>
                  </a:cubicBezTo>
                  <a:cubicBezTo>
                    <a:pt x="2166" y="15641"/>
                    <a:pt x="2354" y="15634"/>
                    <a:pt x="2506" y="15634"/>
                  </a:cubicBezTo>
                  <a:cubicBezTo>
                    <a:pt x="2618" y="15634"/>
                    <a:pt x="2711" y="15638"/>
                    <a:pt x="2770" y="15649"/>
                  </a:cubicBezTo>
                  <a:cubicBezTo>
                    <a:pt x="3000" y="15690"/>
                    <a:pt x="3142" y="15783"/>
                    <a:pt x="3228" y="15884"/>
                  </a:cubicBezTo>
                  <a:cubicBezTo>
                    <a:pt x="2922" y="15834"/>
                    <a:pt x="2545" y="15788"/>
                    <a:pt x="2176" y="15788"/>
                  </a:cubicBezTo>
                  <a:cubicBezTo>
                    <a:pt x="1611" y="15788"/>
                    <a:pt x="1067" y="15895"/>
                    <a:pt x="833" y="16256"/>
                  </a:cubicBezTo>
                  <a:cubicBezTo>
                    <a:pt x="687" y="16483"/>
                    <a:pt x="735" y="16670"/>
                    <a:pt x="777" y="16762"/>
                  </a:cubicBezTo>
                  <a:cubicBezTo>
                    <a:pt x="936" y="17105"/>
                    <a:pt x="1448" y="17199"/>
                    <a:pt x="2051" y="17277"/>
                  </a:cubicBezTo>
                  <a:cubicBezTo>
                    <a:pt x="2155" y="17291"/>
                    <a:pt x="2240" y="17300"/>
                    <a:pt x="2285" y="17312"/>
                  </a:cubicBezTo>
                  <a:cubicBezTo>
                    <a:pt x="2669" y="17421"/>
                    <a:pt x="2762" y="17680"/>
                    <a:pt x="2907" y="18168"/>
                  </a:cubicBezTo>
                  <a:cubicBezTo>
                    <a:pt x="3000" y="18480"/>
                    <a:pt x="3105" y="18833"/>
                    <a:pt x="3347" y="19164"/>
                  </a:cubicBezTo>
                  <a:lnTo>
                    <a:pt x="3476" y="19342"/>
                  </a:lnTo>
                  <a:cubicBezTo>
                    <a:pt x="3858" y="19876"/>
                    <a:pt x="4134" y="20262"/>
                    <a:pt x="5122" y="20262"/>
                  </a:cubicBezTo>
                  <a:cubicBezTo>
                    <a:pt x="6254" y="20262"/>
                    <a:pt x="8184" y="18198"/>
                    <a:pt x="11001" y="15048"/>
                  </a:cubicBezTo>
                  <a:cubicBezTo>
                    <a:pt x="12040" y="13888"/>
                    <a:pt x="13020" y="12789"/>
                    <a:pt x="13772" y="12083"/>
                  </a:cubicBezTo>
                  <a:cubicBezTo>
                    <a:pt x="17616" y="8465"/>
                    <a:pt x="19612" y="6148"/>
                    <a:pt x="20050" y="4794"/>
                  </a:cubicBezTo>
                  <a:cubicBezTo>
                    <a:pt x="20509" y="3382"/>
                    <a:pt x="19622" y="1608"/>
                    <a:pt x="19339" y="1098"/>
                  </a:cubicBezTo>
                  <a:cubicBezTo>
                    <a:pt x="19133" y="725"/>
                    <a:pt x="18739" y="90"/>
                    <a:pt x="18419" y="10"/>
                  </a:cubicBezTo>
                  <a:cubicBezTo>
                    <a:pt x="18394" y="4"/>
                    <a:pt x="18369" y="1"/>
                    <a:pt x="18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4"/>
            <p:cNvSpPr/>
            <p:nvPr/>
          </p:nvSpPr>
          <p:spPr>
            <a:xfrm>
              <a:off x="2019194" y="2892525"/>
              <a:ext cx="8435" cy="55783"/>
            </a:xfrm>
            <a:custGeom>
              <a:avLst/>
              <a:gdLst/>
              <a:ahLst/>
              <a:cxnLst/>
              <a:rect l="l" t="t" r="r" b="b"/>
              <a:pathLst>
                <a:path w="416" h="2751" extrusionOk="0">
                  <a:moveTo>
                    <a:pt x="1" y="0"/>
                  </a:moveTo>
                  <a:lnTo>
                    <a:pt x="415" y="2750"/>
                  </a:lnTo>
                  <a:cubicBezTo>
                    <a:pt x="415" y="1556"/>
                    <a:pt x="1" y="1"/>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4"/>
            <p:cNvSpPr/>
            <p:nvPr/>
          </p:nvSpPr>
          <p:spPr>
            <a:xfrm>
              <a:off x="2012623" y="2886604"/>
              <a:ext cx="20926" cy="67625"/>
            </a:xfrm>
            <a:custGeom>
              <a:avLst/>
              <a:gdLst/>
              <a:ahLst/>
              <a:cxnLst/>
              <a:rect l="l" t="t" r="r" b="b"/>
              <a:pathLst>
                <a:path w="1032" h="3335" extrusionOk="0">
                  <a:moveTo>
                    <a:pt x="325" y="1"/>
                  </a:moveTo>
                  <a:cubicBezTo>
                    <a:pt x="300" y="1"/>
                    <a:pt x="275" y="4"/>
                    <a:pt x="251" y="10"/>
                  </a:cubicBezTo>
                  <a:cubicBezTo>
                    <a:pt x="94" y="51"/>
                    <a:pt x="1" y="211"/>
                    <a:pt x="43" y="368"/>
                  </a:cubicBezTo>
                  <a:cubicBezTo>
                    <a:pt x="46" y="383"/>
                    <a:pt x="447" y="1901"/>
                    <a:pt x="447" y="3042"/>
                  </a:cubicBezTo>
                  <a:cubicBezTo>
                    <a:pt x="447" y="3204"/>
                    <a:pt x="578" y="3335"/>
                    <a:pt x="739" y="3335"/>
                  </a:cubicBezTo>
                  <a:cubicBezTo>
                    <a:pt x="901" y="3335"/>
                    <a:pt x="1032" y="3204"/>
                    <a:pt x="1032" y="3042"/>
                  </a:cubicBezTo>
                  <a:cubicBezTo>
                    <a:pt x="1032" y="1823"/>
                    <a:pt x="625" y="282"/>
                    <a:pt x="608" y="217"/>
                  </a:cubicBezTo>
                  <a:cubicBezTo>
                    <a:pt x="572" y="87"/>
                    <a:pt x="454" y="1"/>
                    <a:pt x="3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4"/>
            <p:cNvSpPr/>
            <p:nvPr/>
          </p:nvSpPr>
          <p:spPr>
            <a:xfrm>
              <a:off x="1995062" y="2329807"/>
              <a:ext cx="62211" cy="54749"/>
            </a:xfrm>
            <a:custGeom>
              <a:avLst/>
              <a:gdLst/>
              <a:ahLst/>
              <a:cxnLst/>
              <a:rect l="l" t="t" r="r" b="b"/>
              <a:pathLst>
                <a:path w="3068" h="2700" extrusionOk="0">
                  <a:moveTo>
                    <a:pt x="2742" y="1"/>
                  </a:moveTo>
                  <a:cubicBezTo>
                    <a:pt x="2672" y="1"/>
                    <a:pt x="2602" y="26"/>
                    <a:pt x="2546" y="76"/>
                  </a:cubicBezTo>
                  <a:lnTo>
                    <a:pt x="199" y="2190"/>
                  </a:lnTo>
                  <a:cubicBezTo>
                    <a:pt x="1" y="2370"/>
                    <a:pt x="128" y="2698"/>
                    <a:pt x="395" y="2700"/>
                  </a:cubicBezTo>
                  <a:cubicBezTo>
                    <a:pt x="466" y="2700"/>
                    <a:pt x="537" y="2673"/>
                    <a:pt x="591" y="2624"/>
                  </a:cubicBezTo>
                  <a:lnTo>
                    <a:pt x="2938" y="511"/>
                  </a:lnTo>
                  <a:cubicBezTo>
                    <a:pt x="3057" y="403"/>
                    <a:pt x="3068" y="219"/>
                    <a:pt x="2959" y="98"/>
                  </a:cubicBezTo>
                  <a:cubicBezTo>
                    <a:pt x="2901" y="34"/>
                    <a:pt x="2822" y="1"/>
                    <a:pt x="27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4"/>
            <p:cNvSpPr/>
            <p:nvPr/>
          </p:nvSpPr>
          <p:spPr>
            <a:xfrm>
              <a:off x="1446665" y="2446491"/>
              <a:ext cx="62171" cy="21778"/>
            </a:xfrm>
            <a:custGeom>
              <a:avLst/>
              <a:gdLst/>
              <a:ahLst/>
              <a:cxnLst/>
              <a:rect l="l" t="t" r="r" b="b"/>
              <a:pathLst>
                <a:path w="3066" h="1074" extrusionOk="0">
                  <a:moveTo>
                    <a:pt x="0" y="1073"/>
                  </a:moveTo>
                  <a:lnTo>
                    <a:pt x="306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4"/>
            <p:cNvSpPr/>
            <p:nvPr/>
          </p:nvSpPr>
          <p:spPr>
            <a:xfrm>
              <a:off x="1440318" y="2440570"/>
              <a:ext cx="75209" cy="33661"/>
            </a:xfrm>
            <a:custGeom>
              <a:avLst/>
              <a:gdLst/>
              <a:ahLst/>
              <a:cxnLst/>
              <a:rect l="l" t="t" r="r" b="b"/>
              <a:pathLst>
                <a:path w="3709" h="1660" extrusionOk="0">
                  <a:moveTo>
                    <a:pt x="3379" y="0"/>
                  </a:moveTo>
                  <a:cubicBezTo>
                    <a:pt x="3347" y="0"/>
                    <a:pt x="3315" y="5"/>
                    <a:pt x="3283" y="17"/>
                  </a:cubicBezTo>
                  <a:lnTo>
                    <a:pt x="217" y="1090"/>
                  </a:lnTo>
                  <a:cubicBezTo>
                    <a:pt x="82" y="1137"/>
                    <a:pt x="1" y="1275"/>
                    <a:pt x="25" y="1415"/>
                  </a:cubicBezTo>
                  <a:cubicBezTo>
                    <a:pt x="48" y="1556"/>
                    <a:pt x="170" y="1659"/>
                    <a:pt x="313" y="1659"/>
                  </a:cubicBezTo>
                  <a:cubicBezTo>
                    <a:pt x="347" y="1659"/>
                    <a:pt x="379" y="1653"/>
                    <a:pt x="410" y="1642"/>
                  </a:cubicBezTo>
                  <a:lnTo>
                    <a:pt x="3476" y="568"/>
                  </a:lnTo>
                  <a:cubicBezTo>
                    <a:pt x="3628" y="515"/>
                    <a:pt x="3709" y="349"/>
                    <a:pt x="3655" y="195"/>
                  </a:cubicBezTo>
                  <a:cubicBezTo>
                    <a:pt x="3613" y="75"/>
                    <a:pt x="3500" y="0"/>
                    <a:pt x="3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4"/>
            <p:cNvSpPr/>
            <p:nvPr/>
          </p:nvSpPr>
          <p:spPr>
            <a:xfrm>
              <a:off x="1482396" y="1693212"/>
              <a:ext cx="407963" cy="444828"/>
            </a:xfrm>
            <a:custGeom>
              <a:avLst/>
              <a:gdLst/>
              <a:ahLst/>
              <a:cxnLst/>
              <a:rect l="l" t="t" r="r" b="b"/>
              <a:pathLst>
                <a:path w="20119" h="21937" extrusionOk="0">
                  <a:moveTo>
                    <a:pt x="9961" y="1"/>
                  </a:moveTo>
                  <a:cubicBezTo>
                    <a:pt x="6279" y="1"/>
                    <a:pt x="2421" y="1144"/>
                    <a:pt x="1730" y="2893"/>
                  </a:cubicBezTo>
                  <a:cubicBezTo>
                    <a:pt x="616" y="5714"/>
                    <a:pt x="2171" y="10227"/>
                    <a:pt x="1154" y="12924"/>
                  </a:cubicBezTo>
                  <a:cubicBezTo>
                    <a:pt x="137" y="15622"/>
                    <a:pt x="0" y="19109"/>
                    <a:pt x="1043" y="20325"/>
                  </a:cubicBezTo>
                  <a:cubicBezTo>
                    <a:pt x="1043" y="20325"/>
                    <a:pt x="1905" y="21899"/>
                    <a:pt x="4372" y="21936"/>
                  </a:cubicBezTo>
                  <a:cubicBezTo>
                    <a:pt x="4385" y="21937"/>
                    <a:pt x="4399" y="21937"/>
                    <a:pt x="4412" y="21937"/>
                  </a:cubicBezTo>
                  <a:cubicBezTo>
                    <a:pt x="6823" y="21937"/>
                    <a:pt x="5256" y="18558"/>
                    <a:pt x="12420" y="17441"/>
                  </a:cubicBezTo>
                  <a:cubicBezTo>
                    <a:pt x="12804" y="17381"/>
                    <a:pt x="13134" y="17353"/>
                    <a:pt x="13414" y="17353"/>
                  </a:cubicBezTo>
                  <a:cubicBezTo>
                    <a:pt x="16829" y="17353"/>
                    <a:pt x="13019" y="21467"/>
                    <a:pt x="14064" y="21548"/>
                  </a:cubicBezTo>
                  <a:cubicBezTo>
                    <a:pt x="14124" y="21552"/>
                    <a:pt x="14189" y="21555"/>
                    <a:pt x="14257" y="21555"/>
                  </a:cubicBezTo>
                  <a:cubicBezTo>
                    <a:pt x="15478" y="21555"/>
                    <a:pt x="17970" y="20765"/>
                    <a:pt x="19015" y="17142"/>
                  </a:cubicBezTo>
                  <a:cubicBezTo>
                    <a:pt x="20119" y="13314"/>
                    <a:pt x="19327" y="4007"/>
                    <a:pt x="15767" y="1416"/>
                  </a:cubicBezTo>
                  <a:cubicBezTo>
                    <a:pt x="14413" y="431"/>
                    <a:pt x="12221" y="1"/>
                    <a:pt x="99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4"/>
            <p:cNvSpPr/>
            <p:nvPr/>
          </p:nvSpPr>
          <p:spPr>
            <a:xfrm>
              <a:off x="1475157" y="1687331"/>
              <a:ext cx="420454" cy="456670"/>
            </a:xfrm>
            <a:custGeom>
              <a:avLst/>
              <a:gdLst/>
              <a:ahLst/>
              <a:cxnLst/>
              <a:rect l="l" t="t" r="r" b="b"/>
              <a:pathLst>
                <a:path w="20735" h="22521" extrusionOk="0">
                  <a:moveTo>
                    <a:pt x="10341" y="577"/>
                  </a:moveTo>
                  <a:cubicBezTo>
                    <a:pt x="12526" y="577"/>
                    <a:pt x="14642" y="989"/>
                    <a:pt x="15952" y="1942"/>
                  </a:cubicBezTo>
                  <a:cubicBezTo>
                    <a:pt x="19381" y="4438"/>
                    <a:pt x="20148" y="13684"/>
                    <a:pt x="19091" y="17350"/>
                  </a:cubicBezTo>
                  <a:cubicBezTo>
                    <a:pt x="18128" y="20690"/>
                    <a:pt x="15869" y="21552"/>
                    <a:pt x="14631" y="21552"/>
                  </a:cubicBezTo>
                  <a:cubicBezTo>
                    <a:pt x="14598" y="21552"/>
                    <a:pt x="14565" y="21551"/>
                    <a:pt x="14533" y="21550"/>
                  </a:cubicBezTo>
                  <a:cubicBezTo>
                    <a:pt x="14573" y="21358"/>
                    <a:pt x="14749" y="20975"/>
                    <a:pt x="14883" y="20684"/>
                  </a:cubicBezTo>
                  <a:cubicBezTo>
                    <a:pt x="15305" y="19763"/>
                    <a:pt x="15831" y="18619"/>
                    <a:pt x="15286" y="17898"/>
                  </a:cubicBezTo>
                  <a:cubicBezTo>
                    <a:pt x="15009" y="17533"/>
                    <a:pt x="14508" y="17351"/>
                    <a:pt x="13764" y="17351"/>
                  </a:cubicBezTo>
                  <a:cubicBezTo>
                    <a:pt x="13461" y="17351"/>
                    <a:pt x="13117" y="17381"/>
                    <a:pt x="12732" y="17442"/>
                  </a:cubicBezTo>
                  <a:cubicBezTo>
                    <a:pt x="8171" y="18153"/>
                    <a:pt x="7017" y="19807"/>
                    <a:pt x="6253" y="20902"/>
                  </a:cubicBezTo>
                  <a:cubicBezTo>
                    <a:pt x="5813" y="21534"/>
                    <a:pt x="5554" y="21935"/>
                    <a:pt x="4804" y="21935"/>
                  </a:cubicBezTo>
                  <a:cubicBezTo>
                    <a:pt x="4781" y="21935"/>
                    <a:pt x="4758" y="21935"/>
                    <a:pt x="4734" y="21934"/>
                  </a:cubicBezTo>
                  <a:cubicBezTo>
                    <a:pt x="2489" y="21900"/>
                    <a:pt x="1693" y="20539"/>
                    <a:pt x="1656" y="20474"/>
                  </a:cubicBezTo>
                  <a:cubicBezTo>
                    <a:pt x="1647" y="20456"/>
                    <a:pt x="1635" y="20439"/>
                    <a:pt x="1623" y="20424"/>
                  </a:cubicBezTo>
                  <a:cubicBezTo>
                    <a:pt x="692" y="19338"/>
                    <a:pt x="768" y="16016"/>
                    <a:pt x="1785" y="13316"/>
                  </a:cubicBezTo>
                  <a:cubicBezTo>
                    <a:pt x="2305" y="11937"/>
                    <a:pt x="2182" y="10107"/>
                    <a:pt x="2063" y="8339"/>
                  </a:cubicBezTo>
                  <a:cubicBezTo>
                    <a:pt x="1941" y="6534"/>
                    <a:pt x="1815" y="4668"/>
                    <a:pt x="2360" y="3290"/>
                  </a:cubicBezTo>
                  <a:cubicBezTo>
                    <a:pt x="2678" y="2483"/>
                    <a:pt x="3870" y="1727"/>
                    <a:pt x="5629" y="1215"/>
                  </a:cubicBezTo>
                  <a:cubicBezTo>
                    <a:pt x="7031" y="808"/>
                    <a:pt x="8705" y="577"/>
                    <a:pt x="10341" y="577"/>
                  </a:cubicBezTo>
                  <a:close/>
                  <a:moveTo>
                    <a:pt x="10311" y="0"/>
                  </a:moveTo>
                  <a:cubicBezTo>
                    <a:pt x="8622" y="0"/>
                    <a:pt x="6904" y="236"/>
                    <a:pt x="5466" y="655"/>
                  </a:cubicBezTo>
                  <a:cubicBezTo>
                    <a:pt x="3503" y="1225"/>
                    <a:pt x="2206" y="2085"/>
                    <a:pt x="1815" y="3075"/>
                  </a:cubicBezTo>
                  <a:cubicBezTo>
                    <a:pt x="1222" y="4576"/>
                    <a:pt x="1353" y="6510"/>
                    <a:pt x="1479" y="8379"/>
                  </a:cubicBezTo>
                  <a:cubicBezTo>
                    <a:pt x="1599" y="10164"/>
                    <a:pt x="1713" y="11850"/>
                    <a:pt x="1238" y="13112"/>
                  </a:cubicBezTo>
                  <a:cubicBezTo>
                    <a:pt x="261" y="15703"/>
                    <a:pt x="1" y="19392"/>
                    <a:pt x="1161" y="20785"/>
                  </a:cubicBezTo>
                  <a:cubicBezTo>
                    <a:pt x="1300" y="21017"/>
                    <a:pt x="2274" y="22483"/>
                    <a:pt x="4725" y="22520"/>
                  </a:cubicBezTo>
                  <a:lnTo>
                    <a:pt x="4770" y="22520"/>
                  </a:lnTo>
                  <a:cubicBezTo>
                    <a:pt x="5839" y="22520"/>
                    <a:pt x="6254" y="21925"/>
                    <a:pt x="6734" y="21237"/>
                  </a:cubicBezTo>
                  <a:cubicBezTo>
                    <a:pt x="7482" y="20164"/>
                    <a:pt x="8509" y="18693"/>
                    <a:pt x="12822" y="18020"/>
                  </a:cubicBezTo>
                  <a:cubicBezTo>
                    <a:pt x="13205" y="17960"/>
                    <a:pt x="13518" y="17934"/>
                    <a:pt x="13774" y="17934"/>
                  </a:cubicBezTo>
                  <a:cubicBezTo>
                    <a:pt x="14418" y="17934"/>
                    <a:pt x="14698" y="18093"/>
                    <a:pt x="14819" y="18252"/>
                  </a:cubicBezTo>
                  <a:cubicBezTo>
                    <a:pt x="15153" y="18693"/>
                    <a:pt x="14690" y="19703"/>
                    <a:pt x="14351" y="20440"/>
                  </a:cubicBezTo>
                  <a:cubicBezTo>
                    <a:pt x="14034" y="21131"/>
                    <a:pt x="13825" y="21587"/>
                    <a:pt x="14010" y="21901"/>
                  </a:cubicBezTo>
                  <a:cubicBezTo>
                    <a:pt x="14055" y="21978"/>
                    <a:pt x="14167" y="22110"/>
                    <a:pt x="14399" y="22129"/>
                  </a:cubicBezTo>
                  <a:cubicBezTo>
                    <a:pt x="14464" y="22134"/>
                    <a:pt x="14533" y="22136"/>
                    <a:pt x="14605" y="22136"/>
                  </a:cubicBezTo>
                  <a:cubicBezTo>
                    <a:pt x="15994" y="22136"/>
                    <a:pt x="18589" y="21206"/>
                    <a:pt x="19654" y="17512"/>
                  </a:cubicBezTo>
                  <a:cubicBezTo>
                    <a:pt x="20734" y="13763"/>
                    <a:pt x="20043" y="4195"/>
                    <a:pt x="16297" y="1470"/>
                  </a:cubicBezTo>
                  <a:cubicBezTo>
                    <a:pt x="14888" y="444"/>
                    <a:pt x="12627" y="0"/>
                    <a:pt x="103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4"/>
            <p:cNvSpPr/>
            <p:nvPr/>
          </p:nvSpPr>
          <p:spPr>
            <a:xfrm>
              <a:off x="1516424" y="1902125"/>
              <a:ext cx="54040" cy="100272"/>
            </a:xfrm>
            <a:custGeom>
              <a:avLst/>
              <a:gdLst/>
              <a:ahLst/>
              <a:cxnLst/>
              <a:rect l="l" t="t" r="r" b="b"/>
              <a:pathLst>
                <a:path w="2665" h="4945" extrusionOk="0">
                  <a:moveTo>
                    <a:pt x="431" y="1"/>
                  </a:moveTo>
                  <a:cubicBezTo>
                    <a:pt x="283" y="1"/>
                    <a:pt x="167" y="170"/>
                    <a:pt x="131" y="640"/>
                  </a:cubicBezTo>
                  <a:cubicBezTo>
                    <a:pt x="1" y="2335"/>
                    <a:pt x="533" y="3950"/>
                    <a:pt x="1385" y="4517"/>
                  </a:cubicBezTo>
                  <a:cubicBezTo>
                    <a:pt x="1925" y="4878"/>
                    <a:pt x="2295" y="4944"/>
                    <a:pt x="2494" y="4944"/>
                  </a:cubicBezTo>
                  <a:cubicBezTo>
                    <a:pt x="2608" y="4944"/>
                    <a:pt x="2665" y="4923"/>
                    <a:pt x="2665" y="4923"/>
                  </a:cubicBezTo>
                  <a:lnTo>
                    <a:pt x="1425" y="1154"/>
                  </a:lnTo>
                  <a:cubicBezTo>
                    <a:pt x="1425" y="1154"/>
                    <a:pt x="818" y="1"/>
                    <a:pt x="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4"/>
            <p:cNvSpPr/>
            <p:nvPr/>
          </p:nvSpPr>
          <p:spPr>
            <a:xfrm>
              <a:off x="1510360" y="1896204"/>
              <a:ext cx="66754" cy="112135"/>
            </a:xfrm>
            <a:custGeom>
              <a:avLst/>
              <a:gdLst/>
              <a:ahLst/>
              <a:cxnLst/>
              <a:rect l="l" t="t" r="r" b="b"/>
              <a:pathLst>
                <a:path w="3292" h="5530" extrusionOk="0">
                  <a:moveTo>
                    <a:pt x="778" y="620"/>
                  </a:moveTo>
                  <a:cubicBezTo>
                    <a:pt x="942" y="747"/>
                    <a:pt x="1234" y="1149"/>
                    <a:pt x="1454" y="1561"/>
                  </a:cubicBezTo>
                  <a:lnTo>
                    <a:pt x="2555" y="4908"/>
                  </a:lnTo>
                  <a:cubicBezTo>
                    <a:pt x="2387" y="4864"/>
                    <a:pt x="2150" y="4769"/>
                    <a:pt x="1846" y="4566"/>
                  </a:cubicBezTo>
                  <a:cubicBezTo>
                    <a:pt x="1086" y="4060"/>
                    <a:pt x="603" y="2506"/>
                    <a:pt x="722" y="954"/>
                  </a:cubicBezTo>
                  <a:cubicBezTo>
                    <a:pt x="735" y="780"/>
                    <a:pt x="758" y="677"/>
                    <a:pt x="778" y="620"/>
                  </a:cubicBezTo>
                  <a:close/>
                  <a:moveTo>
                    <a:pt x="724" y="1"/>
                  </a:moveTo>
                  <a:cubicBezTo>
                    <a:pt x="694" y="1"/>
                    <a:pt x="664" y="3"/>
                    <a:pt x="634" y="9"/>
                  </a:cubicBezTo>
                  <a:cubicBezTo>
                    <a:pt x="201" y="99"/>
                    <a:pt x="156" y="687"/>
                    <a:pt x="138" y="909"/>
                  </a:cubicBezTo>
                  <a:cubicBezTo>
                    <a:pt x="0" y="2713"/>
                    <a:pt x="568" y="4417"/>
                    <a:pt x="1521" y="5053"/>
                  </a:cubicBezTo>
                  <a:cubicBezTo>
                    <a:pt x="2108" y="5446"/>
                    <a:pt x="2533" y="5529"/>
                    <a:pt x="2791" y="5529"/>
                  </a:cubicBezTo>
                  <a:cubicBezTo>
                    <a:pt x="2941" y="5529"/>
                    <a:pt x="3034" y="5501"/>
                    <a:pt x="3068" y="5487"/>
                  </a:cubicBezTo>
                  <a:cubicBezTo>
                    <a:pt x="3215" y="5432"/>
                    <a:pt x="3291" y="5271"/>
                    <a:pt x="3241" y="5123"/>
                  </a:cubicBezTo>
                  <a:lnTo>
                    <a:pt x="2002" y="1356"/>
                  </a:lnTo>
                  <a:cubicBezTo>
                    <a:pt x="1997" y="1340"/>
                    <a:pt x="1990" y="1326"/>
                    <a:pt x="1983" y="1311"/>
                  </a:cubicBezTo>
                  <a:cubicBezTo>
                    <a:pt x="1661" y="701"/>
                    <a:pt x="1194" y="1"/>
                    <a:pt x="7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4"/>
            <p:cNvSpPr/>
            <p:nvPr/>
          </p:nvSpPr>
          <p:spPr>
            <a:xfrm>
              <a:off x="1516708" y="1657947"/>
              <a:ext cx="310570" cy="461415"/>
            </a:xfrm>
            <a:custGeom>
              <a:avLst/>
              <a:gdLst/>
              <a:ahLst/>
              <a:cxnLst/>
              <a:rect l="l" t="t" r="r" b="b"/>
              <a:pathLst>
                <a:path w="15316" h="22755" extrusionOk="0">
                  <a:moveTo>
                    <a:pt x="7021" y="1"/>
                  </a:moveTo>
                  <a:cubicBezTo>
                    <a:pt x="5906" y="1"/>
                    <a:pt x="4708" y="277"/>
                    <a:pt x="3468" y="956"/>
                  </a:cubicBezTo>
                  <a:cubicBezTo>
                    <a:pt x="3468" y="956"/>
                    <a:pt x="1660" y="1648"/>
                    <a:pt x="831" y="5217"/>
                  </a:cubicBezTo>
                  <a:cubicBezTo>
                    <a:pt x="1" y="8787"/>
                    <a:pt x="2059" y="17657"/>
                    <a:pt x="2949" y="18494"/>
                  </a:cubicBezTo>
                  <a:cubicBezTo>
                    <a:pt x="3822" y="19315"/>
                    <a:pt x="6771" y="22755"/>
                    <a:pt x="9246" y="22755"/>
                  </a:cubicBezTo>
                  <a:cubicBezTo>
                    <a:pt x="9297" y="22755"/>
                    <a:pt x="9347" y="22753"/>
                    <a:pt x="9397" y="22750"/>
                  </a:cubicBezTo>
                  <a:cubicBezTo>
                    <a:pt x="10990" y="22657"/>
                    <a:pt x="14524" y="18536"/>
                    <a:pt x="14920" y="16596"/>
                  </a:cubicBezTo>
                  <a:cubicBezTo>
                    <a:pt x="15316" y="14656"/>
                    <a:pt x="14515" y="6239"/>
                    <a:pt x="13804" y="4276"/>
                  </a:cubicBezTo>
                  <a:cubicBezTo>
                    <a:pt x="13264" y="2782"/>
                    <a:pt x="10561" y="1"/>
                    <a:pt x="7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4"/>
            <p:cNvSpPr/>
            <p:nvPr/>
          </p:nvSpPr>
          <p:spPr>
            <a:xfrm>
              <a:off x="1510908" y="1652046"/>
              <a:ext cx="322047" cy="473257"/>
            </a:xfrm>
            <a:custGeom>
              <a:avLst/>
              <a:gdLst/>
              <a:ahLst/>
              <a:cxnLst/>
              <a:rect l="l" t="t" r="r" b="b"/>
              <a:pathLst>
                <a:path w="15882" h="23339" extrusionOk="0">
                  <a:moveTo>
                    <a:pt x="7317" y="588"/>
                  </a:moveTo>
                  <a:cubicBezTo>
                    <a:pt x="8119" y="588"/>
                    <a:pt x="8920" y="736"/>
                    <a:pt x="9705" y="1032"/>
                  </a:cubicBezTo>
                  <a:cubicBezTo>
                    <a:pt x="11938" y="1876"/>
                    <a:pt x="13452" y="3666"/>
                    <a:pt x="13815" y="4666"/>
                  </a:cubicBezTo>
                  <a:cubicBezTo>
                    <a:pt x="14522" y="6621"/>
                    <a:pt x="15286" y="15033"/>
                    <a:pt x="14919" y="16830"/>
                  </a:cubicBezTo>
                  <a:cubicBezTo>
                    <a:pt x="14530" y="18740"/>
                    <a:pt x="11044" y="22669"/>
                    <a:pt x="9666" y="22750"/>
                  </a:cubicBezTo>
                  <a:cubicBezTo>
                    <a:pt x="9623" y="22752"/>
                    <a:pt x="9580" y="22754"/>
                    <a:pt x="9536" y="22754"/>
                  </a:cubicBezTo>
                  <a:cubicBezTo>
                    <a:pt x="7552" y="22754"/>
                    <a:pt x="5117" y="20280"/>
                    <a:pt x="3939" y="19076"/>
                  </a:cubicBezTo>
                  <a:cubicBezTo>
                    <a:pt x="3733" y="18866"/>
                    <a:pt x="3563" y="18692"/>
                    <a:pt x="3436" y="18572"/>
                  </a:cubicBezTo>
                  <a:cubicBezTo>
                    <a:pt x="2680" y="17861"/>
                    <a:pt x="563" y="9186"/>
                    <a:pt x="1402" y="5574"/>
                  </a:cubicBezTo>
                  <a:cubicBezTo>
                    <a:pt x="2177" y="2239"/>
                    <a:pt x="3834" y="1530"/>
                    <a:pt x="3861" y="1518"/>
                  </a:cubicBezTo>
                  <a:lnTo>
                    <a:pt x="3860" y="1518"/>
                  </a:lnTo>
                  <a:cubicBezTo>
                    <a:pt x="3871" y="1514"/>
                    <a:pt x="3883" y="1509"/>
                    <a:pt x="3895" y="1503"/>
                  </a:cubicBezTo>
                  <a:cubicBezTo>
                    <a:pt x="5007" y="894"/>
                    <a:pt x="6163" y="588"/>
                    <a:pt x="7317" y="588"/>
                  </a:cubicBezTo>
                  <a:close/>
                  <a:moveTo>
                    <a:pt x="7312" y="0"/>
                  </a:moveTo>
                  <a:cubicBezTo>
                    <a:pt x="6068" y="0"/>
                    <a:pt x="4824" y="329"/>
                    <a:pt x="3628" y="982"/>
                  </a:cubicBezTo>
                  <a:cubicBezTo>
                    <a:pt x="3401" y="1078"/>
                    <a:pt x="1647" y="1930"/>
                    <a:pt x="832" y="5442"/>
                  </a:cubicBezTo>
                  <a:cubicBezTo>
                    <a:pt x="0" y="9022"/>
                    <a:pt x="2035" y="18057"/>
                    <a:pt x="3034" y="18998"/>
                  </a:cubicBezTo>
                  <a:cubicBezTo>
                    <a:pt x="3158" y="19114"/>
                    <a:pt x="3321" y="19283"/>
                    <a:pt x="3520" y="19486"/>
                  </a:cubicBezTo>
                  <a:cubicBezTo>
                    <a:pt x="4754" y="20746"/>
                    <a:pt x="7288" y="23338"/>
                    <a:pt x="9535" y="23338"/>
                  </a:cubicBezTo>
                  <a:cubicBezTo>
                    <a:pt x="9590" y="23338"/>
                    <a:pt x="9644" y="23336"/>
                    <a:pt x="9700" y="23334"/>
                  </a:cubicBezTo>
                  <a:cubicBezTo>
                    <a:pt x="11483" y="23229"/>
                    <a:pt x="15073" y="19002"/>
                    <a:pt x="15492" y="16946"/>
                  </a:cubicBezTo>
                  <a:cubicBezTo>
                    <a:pt x="15881" y="15043"/>
                    <a:pt x="15112" y="6530"/>
                    <a:pt x="14365" y="4467"/>
                  </a:cubicBezTo>
                  <a:cubicBezTo>
                    <a:pt x="13897" y="3176"/>
                    <a:pt x="12177" y="1341"/>
                    <a:pt x="9911" y="485"/>
                  </a:cubicBezTo>
                  <a:cubicBezTo>
                    <a:pt x="9056" y="161"/>
                    <a:pt x="8184" y="0"/>
                    <a:pt x="7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4"/>
            <p:cNvSpPr/>
            <p:nvPr/>
          </p:nvSpPr>
          <p:spPr>
            <a:xfrm>
              <a:off x="1598593" y="1886044"/>
              <a:ext cx="44894" cy="13768"/>
            </a:xfrm>
            <a:custGeom>
              <a:avLst/>
              <a:gdLst/>
              <a:ahLst/>
              <a:cxnLst/>
              <a:rect l="l" t="t" r="r" b="b"/>
              <a:pathLst>
                <a:path w="2214" h="679" extrusionOk="0">
                  <a:moveTo>
                    <a:pt x="1091" y="1"/>
                  </a:moveTo>
                  <a:cubicBezTo>
                    <a:pt x="778" y="1"/>
                    <a:pt x="23" y="177"/>
                    <a:pt x="6" y="448"/>
                  </a:cubicBezTo>
                  <a:cubicBezTo>
                    <a:pt x="0" y="538"/>
                    <a:pt x="81" y="568"/>
                    <a:pt x="204" y="568"/>
                  </a:cubicBezTo>
                  <a:cubicBezTo>
                    <a:pt x="454" y="568"/>
                    <a:pt x="879" y="440"/>
                    <a:pt x="1082" y="440"/>
                  </a:cubicBezTo>
                  <a:cubicBezTo>
                    <a:pt x="1090" y="440"/>
                    <a:pt x="1098" y="440"/>
                    <a:pt x="1105" y="441"/>
                  </a:cubicBezTo>
                  <a:cubicBezTo>
                    <a:pt x="1316" y="453"/>
                    <a:pt x="1806" y="679"/>
                    <a:pt x="2052" y="679"/>
                  </a:cubicBezTo>
                  <a:cubicBezTo>
                    <a:pt x="2137" y="679"/>
                    <a:pt x="2192" y="651"/>
                    <a:pt x="2196" y="579"/>
                  </a:cubicBezTo>
                  <a:cubicBezTo>
                    <a:pt x="2214" y="296"/>
                    <a:pt x="1414" y="18"/>
                    <a:pt x="1132" y="2"/>
                  </a:cubicBezTo>
                  <a:cubicBezTo>
                    <a:pt x="1119" y="1"/>
                    <a:pt x="1106" y="1"/>
                    <a:pt x="10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4"/>
            <p:cNvSpPr/>
            <p:nvPr/>
          </p:nvSpPr>
          <p:spPr>
            <a:xfrm>
              <a:off x="1718278" y="1872802"/>
              <a:ext cx="22001" cy="20805"/>
            </a:xfrm>
            <a:custGeom>
              <a:avLst/>
              <a:gdLst/>
              <a:ahLst/>
              <a:cxnLst/>
              <a:rect l="l" t="t" r="r" b="b"/>
              <a:pathLst>
                <a:path w="1085" h="1026" extrusionOk="0">
                  <a:moveTo>
                    <a:pt x="552" y="1"/>
                  </a:moveTo>
                  <a:cubicBezTo>
                    <a:pt x="531" y="1"/>
                    <a:pt x="510" y="2"/>
                    <a:pt x="489" y="5"/>
                  </a:cubicBezTo>
                  <a:cubicBezTo>
                    <a:pt x="283" y="29"/>
                    <a:pt x="112" y="176"/>
                    <a:pt x="57" y="375"/>
                  </a:cubicBezTo>
                  <a:cubicBezTo>
                    <a:pt x="1" y="575"/>
                    <a:pt x="72" y="788"/>
                    <a:pt x="234" y="916"/>
                  </a:cubicBezTo>
                  <a:cubicBezTo>
                    <a:pt x="327" y="988"/>
                    <a:pt x="439" y="1025"/>
                    <a:pt x="551" y="1025"/>
                  </a:cubicBezTo>
                  <a:cubicBezTo>
                    <a:pt x="637" y="1025"/>
                    <a:pt x="724" y="1003"/>
                    <a:pt x="802" y="959"/>
                  </a:cubicBezTo>
                  <a:cubicBezTo>
                    <a:pt x="983" y="857"/>
                    <a:pt x="1084" y="657"/>
                    <a:pt x="1060" y="452"/>
                  </a:cubicBezTo>
                  <a:cubicBezTo>
                    <a:pt x="1027" y="192"/>
                    <a:pt x="807" y="1"/>
                    <a:pt x="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4"/>
            <p:cNvSpPr/>
            <p:nvPr/>
          </p:nvSpPr>
          <p:spPr>
            <a:xfrm>
              <a:off x="1665391" y="1966957"/>
              <a:ext cx="90255" cy="40555"/>
            </a:xfrm>
            <a:custGeom>
              <a:avLst/>
              <a:gdLst/>
              <a:ahLst/>
              <a:cxnLst/>
              <a:rect l="l" t="t" r="r" b="b"/>
              <a:pathLst>
                <a:path w="4451" h="2000" extrusionOk="0">
                  <a:moveTo>
                    <a:pt x="4123" y="1"/>
                  </a:moveTo>
                  <a:cubicBezTo>
                    <a:pt x="4054" y="1"/>
                    <a:pt x="3985" y="25"/>
                    <a:pt x="3930" y="74"/>
                  </a:cubicBezTo>
                  <a:cubicBezTo>
                    <a:pt x="2588" y="1258"/>
                    <a:pt x="1291" y="1415"/>
                    <a:pt x="697" y="1415"/>
                  </a:cubicBezTo>
                  <a:cubicBezTo>
                    <a:pt x="500" y="1415"/>
                    <a:pt x="381" y="1397"/>
                    <a:pt x="363" y="1395"/>
                  </a:cubicBezTo>
                  <a:cubicBezTo>
                    <a:pt x="347" y="1392"/>
                    <a:pt x="331" y="1391"/>
                    <a:pt x="316" y="1391"/>
                  </a:cubicBezTo>
                  <a:cubicBezTo>
                    <a:pt x="174" y="1391"/>
                    <a:pt x="50" y="1493"/>
                    <a:pt x="27" y="1636"/>
                  </a:cubicBezTo>
                  <a:cubicBezTo>
                    <a:pt x="1" y="1796"/>
                    <a:pt x="110" y="1946"/>
                    <a:pt x="269" y="1973"/>
                  </a:cubicBezTo>
                  <a:cubicBezTo>
                    <a:pt x="400" y="1990"/>
                    <a:pt x="534" y="2000"/>
                    <a:pt x="668" y="2000"/>
                  </a:cubicBezTo>
                  <a:cubicBezTo>
                    <a:pt x="675" y="2000"/>
                    <a:pt x="683" y="2000"/>
                    <a:pt x="691" y="2000"/>
                  </a:cubicBezTo>
                  <a:cubicBezTo>
                    <a:pt x="1387" y="2000"/>
                    <a:pt x="2839" y="1817"/>
                    <a:pt x="4317" y="512"/>
                  </a:cubicBezTo>
                  <a:cubicBezTo>
                    <a:pt x="4438" y="406"/>
                    <a:pt x="4450" y="221"/>
                    <a:pt x="4342" y="100"/>
                  </a:cubicBezTo>
                  <a:cubicBezTo>
                    <a:pt x="4284" y="34"/>
                    <a:pt x="4204" y="1"/>
                    <a:pt x="4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4"/>
            <p:cNvSpPr/>
            <p:nvPr/>
          </p:nvSpPr>
          <p:spPr>
            <a:xfrm>
              <a:off x="1649026" y="1922161"/>
              <a:ext cx="70850" cy="51627"/>
            </a:xfrm>
            <a:custGeom>
              <a:avLst/>
              <a:gdLst/>
              <a:ahLst/>
              <a:cxnLst/>
              <a:rect l="l" t="t" r="r" b="b"/>
              <a:pathLst>
                <a:path w="3494" h="2546" extrusionOk="0">
                  <a:moveTo>
                    <a:pt x="2758" y="1"/>
                  </a:moveTo>
                  <a:cubicBezTo>
                    <a:pt x="2683" y="1"/>
                    <a:pt x="2609" y="29"/>
                    <a:pt x="2552" y="85"/>
                  </a:cubicBezTo>
                  <a:cubicBezTo>
                    <a:pt x="2437" y="199"/>
                    <a:pt x="2436" y="386"/>
                    <a:pt x="2551" y="500"/>
                  </a:cubicBezTo>
                  <a:cubicBezTo>
                    <a:pt x="2643" y="593"/>
                    <a:pt x="2902" y="919"/>
                    <a:pt x="2895" y="1204"/>
                  </a:cubicBezTo>
                  <a:cubicBezTo>
                    <a:pt x="2892" y="1325"/>
                    <a:pt x="2841" y="1426"/>
                    <a:pt x="2737" y="1522"/>
                  </a:cubicBezTo>
                  <a:cubicBezTo>
                    <a:pt x="2368" y="1859"/>
                    <a:pt x="1956" y="1957"/>
                    <a:pt x="1602" y="1957"/>
                  </a:cubicBezTo>
                  <a:cubicBezTo>
                    <a:pt x="1295" y="1957"/>
                    <a:pt x="1032" y="1883"/>
                    <a:pt x="878" y="1829"/>
                  </a:cubicBezTo>
                  <a:cubicBezTo>
                    <a:pt x="849" y="1818"/>
                    <a:pt x="820" y="1801"/>
                    <a:pt x="795" y="1746"/>
                  </a:cubicBezTo>
                  <a:cubicBezTo>
                    <a:pt x="680" y="1496"/>
                    <a:pt x="819" y="894"/>
                    <a:pt x="955" y="547"/>
                  </a:cubicBezTo>
                  <a:cubicBezTo>
                    <a:pt x="1014" y="396"/>
                    <a:pt x="940" y="227"/>
                    <a:pt x="789" y="169"/>
                  </a:cubicBezTo>
                  <a:cubicBezTo>
                    <a:pt x="754" y="155"/>
                    <a:pt x="717" y="148"/>
                    <a:pt x="682" y="148"/>
                  </a:cubicBezTo>
                  <a:cubicBezTo>
                    <a:pt x="565" y="148"/>
                    <a:pt x="455" y="219"/>
                    <a:pt x="411" y="334"/>
                  </a:cubicBezTo>
                  <a:cubicBezTo>
                    <a:pt x="368" y="443"/>
                    <a:pt x="1" y="1414"/>
                    <a:pt x="262" y="1988"/>
                  </a:cubicBezTo>
                  <a:cubicBezTo>
                    <a:pt x="348" y="2177"/>
                    <a:pt x="492" y="2312"/>
                    <a:pt x="681" y="2379"/>
                  </a:cubicBezTo>
                  <a:cubicBezTo>
                    <a:pt x="976" y="2487"/>
                    <a:pt x="1287" y="2543"/>
                    <a:pt x="1600" y="2545"/>
                  </a:cubicBezTo>
                  <a:cubicBezTo>
                    <a:pt x="2173" y="2545"/>
                    <a:pt x="2704" y="2344"/>
                    <a:pt x="3132" y="1954"/>
                  </a:cubicBezTo>
                  <a:cubicBezTo>
                    <a:pt x="3352" y="1752"/>
                    <a:pt x="3473" y="1497"/>
                    <a:pt x="3480" y="1218"/>
                  </a:cubicBezTo>
                  <a:cubicBezTo>
                    <a:pt x="3494" y="637"/>
                    <a:pt x="3020" y="142"/>
                    <a:pt x="2967" y="89"/>
                  </a:cubicBezTo>
                  <a:cubicBezTo>
                    <a:pt x="2909" y="30"/>
                    <a:pt x="2833" y="1"/>
                    <a:pt x="2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4"/>
            <p:cNvSpPr/>
            <p:nvPr/>
          </p:nvSpPr>
          <p:spPr>
            <a:xfrm>
              <a:off x="1561889" y="1843093"/>
              <a:ext cx="88532" cy="32464"/>
            </a:xfrm>
            <a:custGeom>
              <a:avLst/>
              <a:gdLst/>
              <a:ahLst/>
              <a:cxnLst/>
              <a:rect l="l" t="t" r="r" b="b"/>
              <a:pathLst>
                <a:path w="4366" h="1601" extrusionOk="0">
                  <a:moveTo>
                    <a:pt x="2200" y="1"/>
                  </a:moveTo>
                  <a:cubicBezTo>
                    <a:pt x="2177" y="1"/>
                    <a:pt x="2152" y="1"/>
                    <a:pt x="2128" y="1"/>
                  </a:cubicBezTo>
                  <a:cubicBezTo>
                    <a:pt x="462" y="42"/>
                    <a:pt x="0" y="1273"/>
                    <a:pt x="0" y="1273"/>
                  </a:cubicBezTo>
                  <a:cubicBezTo>
                    <a:pt x="0" y="1273"/>
                    <a:pt x="996" y="584"/>
                    <a:pt x="1794" y="584"/>
                  </a:cubicBezTo>
                  <a:cubicBezTo>
                    <a:pt x="1902" y="584"/>
                    <a:pt x="2006" y="596"/>
                    <a:pt x="2104" y="625"/>
                  </a:cubicBezTo>
                  <a:cubicBezTo>
                    <a:pt x="2733" y="808"/>
                    <a:pt x="3401" y="1601"/>
                    <a:pt x="3926" y="1601"/>
                  </a:cubicBezTo>
                  <a:cubicBezTo>
                    <a:pt x="4088" y="1601"/>
                    <a:pt x="4236" y="1526"/>
                    <a:pt x="4365" y="1335"/>
                  </a:cubicBezTo>
                  <a:cubicBezTo>
                    <a:pt x="4365" y="1335"/>
                    <a:pt x="3811" y="1"/>
                    <a:pt x="2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4"/>
            <p:cNvSpPr/>
            <p:nvPr/>
          </p:nvSpPr>
          <p:spPr>
            <a:xfrm>
              <a:off x="1689624" y="1806023"/>
              <a:ext cx="88004" cy="31532"/>
            </a:xfrm>
            <a:custGeom>
              <a:avLst/>
              <a:gdLst/>
              <a:ahLst/>
              <a:cxnLst/>
              <a:rect l="l" t="t" r="r" b="b"/>
              <a:pathLst>
                <a:path w="4340" h="1555" extrusionOk="0">
                  <a:moveTo>
                    <a:pt x="1975" y="0"/>
                  </a:moveTo>
                  <a:cubicBezTo>
                    <a:pt x="615" y="0"/>
                    <a:pt x="0" y="1077"/>
                    <a:pt x="0" y="1077"/>
                  </a:cubicBezTo>
                  <a:cubicBezTo>
                    <a:pt x="120" y="1312"/>
                    <a:pt x="282" y="1399"/>
                    <a:pt x="473" y="1399"/>
                  </a:cubicBezTo>
                  <a:cubicBezTo>
                    <a:pt x="990" y="1399"/>
                    <a:pt x="1712" y="751"/>
                    <a:pt x="2331" y="651"/>
                  </a:cubicBezTo>
                  <a:cubicBezTo>
                    <a:pt x="2383" y="643"/>
                    <a:pt x="2436" y="639"/>
                    <a:pt x="2490" y="639"/>
                  </a:cubicBezTo>
                  <a:cubicBezTo>
                    <a:pt x="3315" y="639"/>
                    <a:pt x="4339" y="1554"/>
                    <a:pt x="4339" y="1554"/>
                  </a:cubicBezTo>
                  <a:cubicBezTo>
                    <a:pt x="4339" y="1554"/>
                    <a:pt x="4033" y="276"/>
                    <a:pt x="2384" y="31"/>
                  </a:cubicBezTo>
                  <a:cubicBezTo>
                    <a:pt x="2241" y="10"/>
                    <a:pt x="2105" y="0"/>
                    <a:pt x="19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4"/>
            <p:cNvSpPr/>
            <p:nvPr/>
          </p:nvSpPr>
          <p:spPr>
            <a:xfrm>
              <a:off x="1460292" y="1645881"/>
              <a:ext cx="165728" cy="474088"/>
            </a:xfrm>
            <a:custGeom>
              <a:avLst/>
              <a:gdLst/>
              <a:ahLst/>
              <a:cxnLst/>
              <a:rect l="l" t="t" r="r" b="b"/>
              <a:pathLst>
                <a:path w="8173" h="23380" extrusionOk="0">
                  <a:moveTo>
                    <a:pt x="6952" y="0"/>
                  </a:moveTo>
                  <a:cubicBezTo>
                    <a:pt x="6359" y="0"/>
                    <a:pt x="5351" y="300"/>
                    <a:pt x="3716" y="1534"/>
                  </a:cubicBezTo>
                  <a:cubicBezTo>
                    <a:pt x="537" y="3935"/>
                    <a:pt x="1764" y="7593"/>
                    <a:pt x="1956" y="11039"/>
                  </a:cubicBezTo>
                  <a:cubicBezTo>
                    <a:pt x="2150" y="14486"/>
                    <a:pt x="0" y="17993"/>
                    <a:pt x="1284" y="21194"/>
                  </a:cubicBezTo>
                  <a:cubicBezTo>
                    <a:pt x="1960" y="22882"/>
                    <a:pt x="2710" y="23380"/>
                    <a:pt x="3224" y="23380"/>
                  </a:cubicBezTo>
                  <a:cubicBezTo>
                    <a:pt x="3686" y="23380"/>
                    <a:pt x="3957" y="22979"/>
                    <a:pt x="3815" y="22679"/>
                  </a:cubicBezTo>
                  <a:cubicBezTo>
                    <a:pt x="3514" y="22044"/>
                    <a:pt x="1946" y="17420"/>
                    <a:pt x="3226" y="14132"/>
                  </a:cubicBezTo>
                  <a:cubicBezTo>
                    <a:pt x="4508" y="10842"/>
                    <a:pt x="3542" y="7489"/>
                    <a:pt x="4431" y="5590"/>
                  </a:cubicBezTo>
                  <a:cubicBezTo>
                    <a:pt x="5040" y="4291"/>
                    <a:pt x="6568" y="4086"/>
                    <a:pt x="7472" y="4086"/>
                  </a:cubicBezTo>
                  <a:cubicBezTo>
                    <a:pt x="7888" y="4086"/>
                    <a:pt x="8173" y="4130"/>
                    <a:pt x="8173" y="4130"/>
                  </a:cubicBezTo>
                  <a:lnTo>
                    <a:pt x="7704" y="268"/>
                  </a:lnTo>
                  <a:cubicBezTo>
                    <a:pt x="7704" y="268"/>
                    <a:pt x="7513" y="0"/>
                    <a:pt x="69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4"/>
            <p:cNvSpPr/>
            <p:nvPr/>
          </p:nvSpPr>
          <p:spPr>
            <a:xfrm>
              <a:off x="1464754" y="1639980"/>
              <a:ext cx="167594" cy="485930"/>
            </a:xfrm>
            <a:custGeom>
              <a:avLst/>
              <a:gdLst/>
              <a:ahLst/>
              <a:cxnLst/>
              <a:rect l="l" t="t" r="r" b="b"/>
              <a:pathLst>
                <a:path w="8265" h="23964" extrusionOk="0">
                  <a:moveTo>
                    <a:pt x="6727" y="582"/>
                  </a:moveTo>
                  <a:cubicBezTo>
                    <a:pt x="6994" y="582"/>
                    <a:pt x="7142" y="655"/>
                    <a:pt x="7205" y="699"/>
                  </a:cubicBezTo>
                  <a:lnTo>
                    <a:pt x="7617" y="4095"/>
                  </a:lnTo>
                  <a:cubicBezTo>
                    <a:pt x="7507" y="4088"/>
                    <a:pt x="7376" y="4083"/>
                    <a:pt x="7231" y="4083"/>
                  </a:cubicBezTo>
                  <a:cubicBezTo>
                    <a:pt x="6256" y="4083"/>
                    <a:pt x="4621" y="4315"/>
                    <a:pt x="3945" y="5757"/>
                  </a:cubicBezTo>
                  <a:cubicBezTo>
                    <a:pt x="3515" y="6679"/>
                    <a:pt x="3494" y="7863"/>
                    <a:pt x="3469" y="9233"/>
                  </a:cubicBezTo>
                  <a:cubicBezTo>
                    <a:pt x="3443" y="10799"/>
                    <a:pt x="3413" y="12575"/>
                    <a:pt x="2733" y="14317"/>
                  </a:cubicBezTo>
                  <a:cubicBezTo>
                    <a:pt x="1423" y="17682"/>
                    <a:pt x="2988" y="22372"/>
                    <a:pt x="3330" y="23095"/>
                  </a:cubicBezTo>
                  <a:cubicBezTo>
                    <a:pt x="3359" y="23157"/>
                    <a:pt x="3315" y="23225"/>
                    <a:pt x="3301" y="23245"/>
                  </a:cubicBezTo>
                  <a:cubicBezTo>
                    <a:pt x="3277" y="23280"/>
                    <a:pt x="3192" y="23379"/>
                    <a:pt x="3004" y="23379"/>
                  </a:cubicBezTo>
                  <a:cubicBezTo>
                    <a:pt x="2983" y="23379"/>
                    <a:pt x="2961" y="23378"/>
                    <a:pt x="2938" y="23375"/>
                  </a:cubicBezTo>
                  <a:cubicBezTo>
                    <a:pt x="2740" y="23351"/>
                    <a:pt x="2040" y="23135"/>
                    <a:pt x="1336" y="21377"/>
                  </a:cubicBezTo>
                  <a:cubicBezTo>
                    <a:pt x="611" y="19569"/>
                    <a:pt x="1033" y="17655"/>
                    <a:pt x="1479" y="15628"/>
                  </a:cubicBezTo>
                  <a:cubicBezTo>
                    <a:pt x="1790" y="14220"/>
                    <a:pt x="2110" y="12764"/>
                    <a:pt x="2029" y="11314"/>
                  </a:cubicBezTo>
                  <a:cubicBezTo>
                    <a:pt x="1992" y="10647"/>
                    <a:pt x="1915" y="9965"/>
                    <a:pt x="1841" y="9306"/>
                  </a:cubicBezTo>
                  <a:cubicBezTo>
                    <a:pt x="1530" y="6526"/>
                    <a:pt x="1235" y="3900"/>
                    <a:pt x="3673" y="2060"/>
                  </a:cubicBezTo>
                  <a:cubicBezTo>
                    <a:pt x="5284" y="843"/>
                    <a:pt x="6219" y="582"/>
                    <a:pt x="6727" y="582"/>
                  </a:cubicBezTo>
                  <a:close/>
                  <a:moveTo>
                    <a:pt x="6724" y="0"/>
                  </a:moveTo>
                  <a:cubicBezTo>
                    <a:pt x="5862" y="0"/>
                    <a:pt x="4721" y="536"/>
                    <a:pt x="3320" y="1593"/>
                  </a:cubicBezTo>
                  <a:cubicBezTo>
                    <a:pt x="615" y="3634"/>
                    <a:pt x="942" y="6551"/>
                    <a:pt x="1259" y="9371"/>
                  </a:cubicBezTo>
                  <a:cubicBezTo>
                    <a:pt x="1332" y="10022"/>
                    <a:pt x="1408" y="10695"/>
                    <a:pt x="1444" y="11347"/>
                  </a:cubicBezTo>
                  <a:cubicBezTo>
                    <a:pt x="1522" y="12716"/>
                    <a:pt x="1209" y="14133"/>
                    <a:pt x="907" y="15502"/>
                  </a:cubicBezTo>
                  <a:cubicBezTo>
                    <a:pt x="462" y="17526"/>
                    <a:pt x="1" y="19619"/>
                    <a:pt x="793" y="21594"/>
                  </a:cubicBezTo>
                  <a:cubicBezTo>
                    <a:pt x="1564" y="23523"/>
                    <a:pt x="2423" y="23901"/>
                    <a:pt x="2867" y="23956"/>
                  </a:cubicBezTo>
                  <a:cubicBezTo>
                    <a:pt x="2913" y="23961"/>
                    <a:pt x="2959" y="23964"/>
                    <a:pt x="3005" y="23964"/>
                  </a:cubicBezTo>
                  <a:cubicBezTo>
                    <a:pt x="3321" y="23964"/>
                    <a:pt x="3602" y="23829"/>
                    <a:pt x="3776" y="23588"/>
                  </a:cubicBezTo>
                  <a:cubicBezTo>
                    <a:pt x="3941" y="23360"/>
                    <a:pt x="3972" y="23083"/>
                    <a:pt x="3859" y="22845"/>
                  </a:cubicBezTo>
                  <a:cubicBezTo>
                    <a:pt x="3584" y="22265"/>
                    <a:pt x="2046" y="17695"/>
                    <a:pt x="3279" y="14528"/>
                  </a:cubicBezTo>
                  <a:cubicBezTo>
                    <a:pt x="3995" y="12688"/>
                    <a:pt x="4027" y="10858"/>
                    <a:pt x="4056" y="9243"/>
                  </a:cubicBezTo>
                  <a:cubicBezTo>
                    <a:pt x="4078" y="7940"/>
                    <a:pt x="4097" y="6814"/>
                    <a:pt x="4476" y="6006"/>
                  </a:cubicBezTo>
                  <a:cubicBezTo>
                    <a:pt x="5016" y="4853"/>
                    <a:pt x="6425" y="4672"/>
                    <a:pt x="7260" y="4672"/>
                  </a:cubicBezTo>
                  <a:cubicBezTo>
                    <a:pt x="7639" y="4672"/>
                    <a:pt x="7900" y="4709"/>
                    <a:pt x="7907" y="4710"/>
                  </a:cubicBezTo>
                  <a:cubicBezTo>
                    <a:pt x="7922" y="4712"/>
                    <a:pt x="7937" y="4713"/>
                    <a:pt x="7952" y="4713"/>
                  </a:cubicBezTo>
                  <a:cubicBezTo>
                    <a:pt x="8124" y="4713"/>
                    <a:pt x="8264" y="4563"/>
                    <a:pt x="8243" y="4386"/>
                  </a:cubicBezTo>
                  <a:lnTo>
                    <a:pt x="7775" y="525"/>
                  </a:lnTo>
                  <a:cubicBezTo>
                    <a:pt x="7769" y="477"/>
                    <a:pt x="7751" y="430"/>
                    <a:pt x="7722" y="391"/>
                  </a:cubicBezTo>
                  <a:cubicBezTo>
                    <a:pt x="7687" y="342"/>
                    <a:pt x="7489" y="95"/>
                    <a:pt x="7009" y="21"/>
                  </a:cubicBezTo>
                  <a:cubicBezTo>
                    <a:pt x="6917" y="7"/>
                    <a:pt x="6822" y="0"/>
                    <a:pt x="6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4"/>
            <p:cNvSpPr/>
            <p:nvPr/>
          </p:nvSpPr>
          <p:spPr>
            <a:xfrm>
              <a:off x="1511111" y="1590885"/>
              <a:ext cx="476947" cy="542423"/>
            </a:xfrm>
            <a:custGeom>
              <a:avLst/>
              <a:gdLst/>
              <a:ahLst/>
              <a:cxnLst/>
              <a:rect l="l" t="t" r="r" b="b"/>
              <a:pathLst>
                <a:path w="23521" h="26750" extrusionOk="0">
                  <a:moveTo>
                    <a:pt x="8887" y="1"/>
                  </a:moveTo>
                  <a:cubicBezTo>
                    <a:pt x="8521" y="1"/>
                    <a:pt x="8163" y="18"/>
                    <a:pt x="7818" y="51"/>
                  </a:cubicBezTo>
                  <a:cubicBezTo>
                    <a:pt x="7703" y="41"/>
                    <a:pt x="7585" y="35"/>
                    <a:pt x="7463" y="35"/>
                  </a:cubicBezTo>
                  <a:cubicBezTo>
                    <a:pt x="7175" y="35"/>
                    <a:pt x="6866" y="66"/>
                    <a:pt x="6532" y="132"/>
                  </a:cubicBezTo>
                  <a:cubicBezTo>
                    <a:pt x="2380" y="972"/>
                    <a:pt x="1" y="3499"/>
                    <a:pt x="973" y="5060"/>
                  </a:cubicBezTo>
                  <a:cubicBezTo>
                    <a:pt x="1945" y="6621"/>
                    <a:pt x="5667" y="6842"/>
                    <a:pt x="5667" y="6842"/>
                  </a:cubicBezTo>
                  <a:lnTo>
                    <a:pt x="6245" y="6995"/>
                  </a:lnTo>
                  <a:cubicBezTo>
                    <a:pt x="6203" y="6812"/>
                    <a:pt x="6174" y="6625"/>
                    <a:pt x="6159" y="6437"/>
                  </a:cubicBezTo>
                  <a:cubicBezTo>
                    <a:pt x="6433" y="6266"/>
                    <a:pt x="6813" y="6105"/>
                    <a:pt x="7270" y="6105"/>
                  </a:cubicBezTo>
                  <a:cubicBezTo>
                    <a:pt x="7742" y="6105"/>
                    <a:pt x="8297" y="6276"/>
                    <a:pt x="8905" y="6785"/>
                  </a:cubicBezTo>
                  <a:cubicBezTo>
                    <a:pt x="10774" y="8350"/>
                    <a:pt x="12420" y="11165"/>
                    <a:pt x="12681" y="13939"/>
                  </a:cubicBezTo>
                  <a:cubicBezTo>
                    <a:pt x="13080" y="18144"/>
                    <a:pt x="15363" y="19435"/>
                    <a:pt x="15577" y="21200"/>
                  </a:cubicBezTo>
                  <a:cubicBezTo>
                    <a:pt x="15790" y="22965"/>
                    <a:pt x="12968" y="25547"/>
                    <a:pt x="12373" y="26178"/>
                  </a:cubicBezTo>
                  <a:cubicBezTo>
                    <a:pt x="11929" y="26652"/>
                    <a:pt x="13391" y="26750"/>
                    <a:pt x="14467" y="26750"/>
                  </a:cubicBezTo>
                  <a:cubicBezTo>
                    <a:pt x="14989" y="26750"/>
                    <a:pt x="15420" y="26726"/>
                    <a:pt x="15498" y="26712"/>
                  </a:cubicBezTo>
                  <a:cubicBezTo>
                    <a:pt x="19026" y="26062"/>
                    <a:pt x="21110" y="23455"/>
                    <a:pt x="22216" y="20178"/>
                  </a:cubicBezTo>
                  <a:cubicBezTo>
                    <a:pt x="23520" y="16318"/>
                    <a:pt x="21417" y="13664"/>
                    <a:pt x="19863" y="10384"/>
                  </a:cubicBezTo>
                  <a:cubicBezTo>
                    <a:pt x="18960" y="8478"/>
                    <a:pt x="18629" y="4823"/>
                    <a:pt x="15622" y="2166"/>
                  </a:cubicBezTo>
                  <a:cubicBezTo>
                    <a:pt x="13985" y="720"/>
                    <a:pt x="11279" y="1"/>
                    <a:pt x="8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4"/>
            <p:cNvSpPr/>
            <p:nvPr/>
          </p:nvSpPr>
          <p:spPr>
            <a:xfrm>
              <a:off x="1518736" y="1585024"/>
              <a:ext cx="471026" cy="554306"/>
            </a:xfrm>
            <a:custGeom>
              <a:avLst/>
              <a:gdLst/>
              <a:ahLst/>
              <a:cxnLst/>
              <a:rect l="l" t="t" r="r" b="b"/>
              <a:pathLst>
                <a:path w="23229" h="27336" extrusionOk="0">
                  <a:moveTo>
                    <a:pt x="8483" y="585"/>
                  </a:moveTo>
                  <a:cubicBezTo>
                    <a:pt x="10664" y="585"/>
                    <a:pt x="13377" y="1194"/>
                    <a:pt x="15052" y="2673"/>
                  </a:cubicBezTo>
                  <a:cubicBezTo>
                    <a:pt x="17180" y="4554"/>
                    <a:pt x="17930" y="6945"/>
                    <a:pt x="18532" y="8868"/>
                  </a:cubicBezTo>
                  <a:cubicBezTo>
                    <a:pt x="18765" y="9614"/>
                    <a:pt x="18967" y="10259"/>
                    <a:pt x="19223" y="10797"/>
                  </a:cubicBezTo>
                  <a:cubicBezTo>
                    <a:pt x="19501" y="11385"/>
                    <a:pt x="19797" y="11954"/>
                    <a:pt x="20089" y="12514"/>
                  </a:cubicBezTo>
                  <a:cubicBezTo>
                    <a:pt x="21433" y="15093"/>
                    <a:pt x="22594" y="17320"/>
                    <a:pt x="21563" y="20373"/>
                  </a:cubicBezTo>
                  <a:cubicBezTo>
                    <a:pt x="20335" y="24013"/>
                    <a:pt x="18150" y="26147"/>
                    <a:pt x="15070" y="26714"/>
                  </a:cubicBezTo>
                  <a:cubicBezTo>
                    <a:pt x="14937" y="26735"/>
                    <a:pt x="14603" y="26749"/>
                    <a:pt x="14206" y="26749"/>
                  </a:cubicBezTo>
                  <a:cubicBezTo>
                    <a:pt x="13512" y="26749"/>
                    <a:pt x="12627" y="26707"/>
                    <a:pt x="12286" y="26589"/>
                  </a:cubicBezTo>
                  <a:cubicBezTo>
                    <a:pt x="12344" y="26530"/>
                    <a:pt x="12412" y="26461"/>
                    <a:pt x="12491" y="26381"/>
                  </a:cubicBezTo>
                  <a:cubicBezTo>
                    <a:pt x="13451" y="25416"/>
                    <a:pt x="15697" y="23156"/>
                    <a:pt x="15492" y="21453"/>
                  </a:cubicBezTo>
                  <a:cubicBezTo>
                    <a:pt x="15400" y="20704"/>
                    <a:pt x="14982" y="20051"/>
                    <a:pt x="14497" y="19297"/>
                  </a:cubicBezTo>
                  <a:cubicBezTo>
                    <a:pt x="13756" y="18143"/>
                    <a:pt x="12835" y="16707"/>
                    <a:pt x="12598" y="14201"/>
                  </a:cubicBezTo>
                  <a:cubicBezTo>
                    <a:pt x="12345" y="11536"/>
                    <a:pt x="10787" y="8582"/>
                    <a:pt x="8717" y="6850"/>
                  </a:cubicBezTo>
                  <a:cubicBezTo>
                    <a:pt x="8043" y="6285"/>
                    <a:pt x="7422" y="6101"/>
                    <a:pt x="6896" y="6101"/>
                  </a:cubicBezTo>
                  <a:cubicBezTo>
                    <a:pt x="6355" y="6101"/>
                    <a:pt x="5916" y="6297"/>
                    <a:pt x="5628" y="6476"/>
                  </a:cubicBezTo>
                  <a:cubicBezTo>
                    <a:pt x="5534" y="6536"/>
                    <a:pt x="5482" y="6640"/>
                    <a:pt x="5491" y="6750"/>
                  </a:cubicBezTo>
                  <a:cubicBezTo>
                    <a:pt x="5495" y="6797"/>
                    <a:pt x="5499" y="6841"/>
                    <a:pt x="5505" y="6885"/>
                  </a:cubicBezTo>
                  <a:lnTo>
                    <a:pt x="5366" y="6848"/>
                  </a:lnTo>
                  <a:cubicBezTo>
                    <a:pt x="5346" y="6843"/>
                    <a:pt x="5328" y="6840"/>
                    <a:pt x="5308" y="6839"/>
                  </a:cubicBezTo>
                  <a:cubicBezTo>
                    <a:pt x="4314" y="6779"/>
                    <a:pt x="1577" y="6368"/>
                    <a:pt x="845" y="5194"/>
                  </a:cubicBezTo>
                  <a:cubicBezTo>
                    <a:pt x="624" y="4838"/>
                    <a:pt x="615" y="4419"/>
                    <a:pt x="818" y="3948"/>
                  </a:cubicBezTo>
                  <a:cubicBezTo>
                    <a:pt x="1323" y="2776"/>
                    <a:pt x="3187" y="1320"/>
                    <a:pt x="6215" y="708"/>
                  </a:cubicBezTo>
                  <a:cubicBezTo>
                    <a:pt x="6509" y="648"/>
                    <a:pt x="6810" y="617"/>
                    <a:pt x="7112" y="617"/>
                  </a:cubicBezTo>
                  <a:cubicBezTo>
                    <a:pt x="7231" y="617"/>
                    <a:pt x="7351" y="622"/>
                    <a:pt x="7471" y="632"/>
                  </a:cubicBezTo>
                  <a:cubicBezTo>
                    <a:pt x="7790" y="601"/>
                    <a:pt x="8129" y="585"/>
                    <a:pt x="8483" y="585"/>
                  </a:cubicBezTo>
                  <a:close/>
                  <a:moveTo>
                    <a:pt x="8498" y="0"/>
                  </a:moveTo>
                  <a:cubicBezTo>
                    <a:pt x="8137" y="0"/>
                    <a:pt x="7792" y="17"/>
                    <a:pt x="7468" y="49"/>
                  </a:cubicBezTo>
                  <a:cubicBezTo>
                    <a:pt x="7345" y="38"/>
                    <a:pt x="7219" y="32"/>
                    <a:pt x="7091" y="32"/>
                  </a:cubicBezTo>
                  <a:cubicBezTo>
                    <a:pt x="6771" y="32"/>
                    <a:pt x="6439" y="67"/>
                    <a:pt x="6098" y="135"/>
                  </a:cubicBezTo>
                  <a:cubicBezTo>
                    <a:pt x="3299" y="701"/>
                    <a:pt x="959" y="2139"/>
                    <a:pt x="280" y="3717"/>
                  </a:cubicBezTo>
                  <a:cubicBezTo>
                    <a:pt x="1" y="4365"/>
                    <a:pt x="24" y="4982"/>
                    <a:pt x="349" y="5504"/>
                  </a:cubicBezTo>
                  <a:cubicBezTo>
                    <a:pt x="1352" y="7115"/>
                    <a:pt x="4853" y="7395"/>
                    <a:pt x="5243" y="7420"/>
                  </a:cubicBezTo>
                  <a:lnTo>
                    <a:pt x="5793" y="7568"/>
                  </a:lnTo>
                  <a:cubicBezTo>
                    <a:pt x="5819" y="7574"/>
                    <a:pt x="5844" y="7577"/>
                    <a:pt x="5869" y="7577"/>
                  </a:cubicBezTo>
                  <a:cubicBezTo>
                    <a:pt x="6049" y="7577"/>
                    <a:pt x="6197" y="7408"/>
                    <a:pt x="6153" y="7219"/>
                  </a:cubicBezTo>
                  <a:cubicBezTo>
                    <a:pt x="6127" y="7109"/>
                    <a:pt x="6108" y="6998"/>
                    <a:pt x="6094" y="6885"/>
                  </a:cubicBezTo>
                  <a:cubicBezTo>
                    <a:pt x="6318" y="6771"/>
                    <a:pt x="6586" y="6688"/>
                    <a:pt x="6891" y="6688"/>
                  </a:cubicBezTo>
                  <a:cubicBezTo>
                    <a:pt x="7311" y="6688"/>
                    <a:pt x="7800" y="6845"/>
                    <a:pt x="8341" y="7298"/>
                  </a:cubicBezTo>
                  <a:cubicBezTo>
                    <a:pt x="10301" y="8940"/>
                    <a:pt x="11776" y="11735"/>
                    <a:pt x="12015" y="14256"/>
                  </a:cubicBezTo>
                  <a:cubicBezTo>
                    <a:pt x="12265" y="16904"/>
                    <a:pt x="13229" y="18406"/>
                    <a:pt x="14005" y="19613"/>
                  </a:cubicBezTo>
                  <a:cubicBezTo>
                    <a:pt x="14469" y="20337"/>
                    <a:pt x="14835" y="20908"/>
                    <a:pt x="14910" y="21524"/>
                  </a:cubicBezTo>
                  <a:cubicBezTo>
                    <a:pt x="15082" y="22945"/>
                    <a:pt x="12899" y="25143"/>
                    <a:pt x="12076" y="25969"/>
                  </a:cubicBezTo>
                  <a:cubicBezTo>
                    <a:pt x="11954" y="26092"/>
                    <a:pt x="11854" y="26193"/>
                    <a:pt x="11783" y="26267"/>
                  </a:cubicBezTo>
                  <a:cubicBezTo>
                    <a:pt x="11545" y="26522"/>
                    <a:pt x="11629" y="26749"/>
                    <a:pt x="11676" y="26835"/>
                  </a:cubicBezTo>
                  <a:cubicBezTo>
                    <a:pt x="11901" y="27248"/>
                    <a:pt x="13056" y="27335"/>
                    <a:pt x="13978" y="27335"/>
                  </a:cubicBezTo>
                  <a:cubicBezTo>
                    <a:pt x="14628" y="27335"/>
                    <a:pt x="15162" y="27292"/>
                    <a:pt x="15175" y="27289"/>
                  </a:cubicBezTo>
                  <a:cubicBezTo>
                    <a:pt x="18435" y="26688"/>
                    <a:pt x="20835" y="24361"/>
                    <a:pt x="22118" y="20561"/>
                  </a:cubicBezTo>
                  <a:cubicBezTo>
                    <a:pt x="23229" y="17271"/>
                    <a:pt x="21957" y="14829"/>
                    <a:pt x="20609" y="12243"/>
                  </a:cubicBezTo>
                  <a:cubicBezTo>
                    <a:pt x="20321" y="11691"/>
                    <a:pt x="20027" y="11129"/>
                    <a:pt x="19752" y="10546"/>
                  </a:cubicBezTo>
                  <a:cubicBezTo>
                    <a:pt x="19514" y="10046"/>
                    <a:pt x="19318" y="9419"/>
                    <a:pt x="19090" y="8694"/>
                  </a:cubicBezTo>
                  <a:cubicBezTo>
                    <a:pt x="18466" y="6702"/>
                    <a:pt x="17689" y="4224"/>
                    <a:pt x="15440" y="2236"/>
                  </a:cubicBezTo>
                  <a:cubicBezTo>
                    <a:pt x="13647" y="652"/>
                    <a:pt x="10768" y="0"/>
                    <a:pt x="8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p:cNvSpPr/>
            <p:nvPr/>
          </p:nvSpPr>
          <p:spPr>
            <a:xfrm>
              <a:off x="1850110" y="2075834"/>
              <a:ext cx="18311" cy="21839"/>
            </a:xfrm>
            <a:custGeom>
              <a:avLst/>
              <a:gdLst/>
              <a:ahLst/>
              <a:cxnLst/>
              <a:rect l="l" t="t" r="r" b="b"/>
              <a:pathLst>
                <a:path w="903" h="1077" extrusionOk="0">
                  <a:moveTo>
                    <a:pt x="736" y="0"/>
                  </a:moveTo>
                  <a:cubicBezTo>
                    <a:pt x="680" y="0"/>
                    <a:pt x="627" y="33"/>
                    <a:pt x="602" y="87"/>
                  </a:cubicBezTo>
                  <a:cubicBezTo>
                    <a:pt x="479" y="363"/>
                    <a:pt x="306" y="613"/>
                    <a:pt x="92" y="827"/>
                  </a:cubicBezTo>
                  <a:cubicBezTo>
                    <a:pt x="1" y="920"/>
                    <a:pt x="66" y="1077"/>
                    <a:pt x="197" y="1077"/>
                  </a:cubicBezTo>
                  <a:cubicBezTo>
                    <a:pt x="235" y="1077"/>
                    <a:pt x="272" y="1061"/>
                    <a:pt x="300" y="1034"/>
                  </a:cubicBezTo>
                  <a:cubicBezTo>
                    <a:pt x="538" y="794"/>
                    <a:pt x="732" y="515"/>
                    <a:pt x="869" y="207"/>
                  </a:cubicBezTo>
                  <a:cubicBezTo>
                    <a:pt x="903" y="133"/>
                    <a:pt x="869" y="46"/>
                    <a:pt x="796" y="13"/>
                  </a:cubicBezTo>
                  <a:cubicBezTo>
                    <a:pt x="776" y="4"/>
                    <a:pt x="756" y="0"/>
                    <a:pt x="7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4"/>
            <p:cNvSpPr/>
            <p:nvPr/>
          </p:nvSpPr>
          <p:spPr>
            <a:xfrm>
              <a:off x="1590542" y="1660320"/>
              <a:ext cx="282384" cy="388760"/>
            </a:xfrm>
            <a:custGeom>
              <a:avLst/>
              <a:gdLst/>
              <a:ahLst/>
              <a:cxnLst/>
              <a:rect l="l" t="t" r="r" b="b"/>
              <a:pathLst>
                <a:path w="13926" h="19172" extrusionOk="0">
                  <a:moveTo>
                    <a:pt x="2223" y="0"/>
                  </a:moveTo>
                  <a:cubicBezTo>
                    <a:pt x="1698" y="0"/>
                    <a:pt x="1239" y="124"/>
                    <a:pt x="866" y="371"/>
                  </a:cubicBezTo>
                  <a:cubicBezTo>
                    <a:pt x="276" y="761"/>
                    <a:pt x="0" y="1180"/>
                    <a:pt x="45" y="1616"/>
                  </a:cubicBezTo>
                  <a:cubicBezTo>
                    <a:pt x="138" y="2509"/>
                    <a:pt x="1581" y="3088"/>
                    <a:pt x="1642" y="3113"/>
                  </a:cubicBezTo>
                  <a:cubicBezTo>
                    <a:pt x="1659" y="3119"/>
                    <a:pt x="1676" y="3122"/>
                    <a:pt x="1693" y="3122"/>
                  </a:cubicBezTo>
                  <a:cubicBezTo>
                    <a:pt x="1752" y="3122"/>
                    <a:pt x="1807" y="3087"/>
                    <a:pt x="1830" y="3029"/>
                  </a:cubicBezTo>
                  <a:cubicBezTo>
                    <a:pt x="1859" y="2955"/>
                    <a:pt x="1823" y="2871"/>
                    <a:pt x="1750" y="2840"/>
                  </a:cubicBezTo>
                  <a:cubicBezTo>
                    <a:pt x="1378" y="2694"/>
                    <a:pt x="398" y="2183"/>
                    <a:pt x="336" y="1586"/>
                  </a:cubicBezTo>
                  <a:cubicBezTo>
                    <a:pt x="303" y="1267"/>
                    <a:pt x="535" y="941"/>
                    <a:pt x="1027" y="615"/>
                  </a:cubicBezTo>
                  <a:cubicBezTo>
                    <a:pt x="1352" y="400"/>
                    <a:pt x="1756" y="292"/>
                    <a:pt x="2223" y="292"/>
                  </a:cubicBezTo>
                  <a:cubicBezTo>
                    <a:pt x="2566" y="292"/>
                    <a:pt x="2944" y="351"/>
                    <a:pt x="3349" y="468"/>
                  </a:cubicBezTo>
                  <a:cubicBezTo>
                    <a:pt x="5476" y="1086"/>
                    <a:pt x="7853" y="3158"/>
                    <a:pt x="8763" y="5186"/>
                  </a:cubicBezTo>
                  <a:cubicBezTo>
                    <a:pt x="9363" y="6527"/>
                    <a:pt x="9638" y="8003"/>
                    <a:pt x="9904" y="9432"/>
                  </a:cubicBezTo>
                  <a:cubicBezTo>
                    <a:pt x="10249" y="11288"/>
                    <a:pt x="10575" y="13040"/>
                    <a:pt x="11569" y="14390"/>
                  </a:cubicBezTo>
                  <a:cubicBezTo>
                    <a:pt x="12012" y="14992"/>
                    <a:pt x="13472" y="17107"/>
                    <a:pt x="13627" y="19037"/>
                  </a:cubicBezTo>
                  <a:cubicBezTo>
                    <a:pt x="13633" y="19113"/>
                    <a:pt x="13697" y="19172"/>
                    <a:pt x="13772" y="19172"/>
                  </a:cubicBezTo>
                  <a:lnTo>
                    <a:pt x="13785" y="19172"/>
                  </a:lnTo>
                  <a:cubicBezTo>
                    <a:pt x="13865" y="19165"/>
                    <a:pt x="13925" y="19094"/>
                    <a:pt x="13918" y="19014"/>
                  </a:cubicBezTo>
                  <a:cubicBezTo>
                    <a:pt x="13761" y="17060"/>
                    <a:pt x="12387" y="15008"/>
                    <a:pt x="11805" y="14216"/>
                  </a:cubicBezTo>
                  <a:cubicBezTo>
                    <a:pt x="10850" y="12922"/>
                    <a:pt x="10530" y="11200"/>
                    <a:pt x="10191" y="9378"/>
                  </a:cubicBezTo>
                  <a:cubicBezTo>
                    <a:pt x="9923" y="7934"/>
                    <a:pt x="9644" y="6440"/>
                    <a:pt x="9029" y="5066"/>
                  </a:cubicBezTo>
                  <a:cubicBezTo>
                    <a:pt x="8089" y="2969"/>
                    <a:pt x="5630" y="826"/>
                    <a:pt x="3430" y="187"/>
                  </a:cubicBezTo>
                  <a:cubicBezTo>
                    <a:pt x="3000" y="62"/>
                    <a:pt x="2595" y="0"/>
                    <a:pt x="22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4"/>
            <p:cNvSpPr/>
            <p:nvPr/>
          </p:nvSpPr>
          <p:spPr>
            <a:xfrm>
              <a:off x="1574015" y="1629374"/>
              <a:ext cx="373572" cy="417635"/>
            </a:xfrm>
            <a:custGeom>
              <a:avLst/>
              <a:gdLst/>
              <a:ahLst/>
              <a:cxnLst/>
              <a:rect l="l" t="t" r="r" b="b"/>
              <a:pathLst>
                <a:path w="18423" h="20596" extrusionOk="0">
                  <a:moveTo>
                    <a:pt x="4304" y="1"/>
                  </a:moveTo>
                  <a:cubicBezTo>
                    <a:pt x="3006" y="1"/>
                    <a:pt x="1760" y="373"/>
                    <a:pt x="903" y="1224"/>
                  </a:cubicBezTo>
                  <a:cubicBezTo>
                    <a:pt x="246" y="1875"/>
                    <a:pt x="0" y="2417"/>
                    <a:pt x="171" y="2836"/>
                  </a:cubicBezTo>
                  <a:cubicBezTo>
                    <a:pt x="195" y="2892"/>
                    <a:pt x="249" y="2927"/>
                    <a:pt x="307" y="2927"/>
                  </a:cubicBezTo>
                  <a:cubicBezTo>
                    <a:pt x="326" y="2927"/>
                    <a:pt x="344" y="2923"/>
                    <a:pt x="362" y="2916"/>
                  </a:cubicBezTo>
                  <a:cubicBezTo>
                    <a:pt x="437" y="2885"/>
                    <a:pt x="473" y="2800"/>
                    <a:pt x="443" y="2725"/>
                  </a:cubicBezTo>
                  <a:cubicBezTo>
                    <a:pt x="322" y="2431"/>
                    <a:pt x="553" y="1983"/>
                    <a:pt x="1110" y="1430"/>
                  </a:cubicBezTo>
                  <a:cubicBezTo>
                    <a:pt x="1913" y="633"/>
                    <a:pt x="3081" y="285"/>
                    <a:pt x="4303" y="285"/>
                  </a:cubicBezTo>
                  <a:cubicBezTo>
                    <a:pt x="5844" y="285"/>
                    <a:pt x="7471" y="839"/>
                    <a:pt x="8561" y="1745"/>
                  </a:cubicBezTo>
                  <a:cubicBezTo>
                    <a:pt x="10426" y="3295"/>
                    <a:pt x="11499" y="5347"/>
                    <a:pt x="12152" y="8608"/>
                  </a:cubicBezTo>
                  <a:cubicBezTo>
                    <a:pt x="12703" y="11369"/>
                    <a:pt x="13350" y="13177"/>
                    <a:pt x="15178" y="14818"/>
                  </a:cubicBezTo>
                  <a:cubicBezTo>
                    <a:pt x="17324" y="16745"/>
                    <a:pt x="17790" y="18409"/>
                    <a:pt x="16737" y="20381"/>
                  </a:cubicBezTo>
                  <a:cubicBezTo>
                    <a:pt x="16686" y="20478"/>
                    <a:pt x="16756" y="20596"/>
                    <a:pt x="16867" y="20596"/>
                  </a:cubicBezTo>
                  <a:cubicBezTo>
                    <a:pt x="16920" y="20596"/>
                    <a:pt x="16970" y="20567"/>
                    <a:pt x="16996" y="20519"/>
                  </a:cubicBezTo>
                  <a:cubicBezTo>
                    <a:pt x="18423" y="17846"/>
                    <a:pt x="16878" y="15952"/>
                    <a:pt x="15373" y="14601"/>
                  </a:cubicBezTo>
                  <a:cubicBezTo>
                    <a:pt x="13605" y="13014"/>
                    <a:pt x="12977" y="11250"/>
                    <a:pt x="12437" y="8551"/>
                  </a:cubicBezTo>
                  <a:cubicBezTo>
                    <a:pt x="11772" y="5218"/>
                    <a:pt x="10668" y="3116"/>
                    <a:pt x="8748" y="1520"/>
                  </a:cubicBezTo>
                  <a:cubicBezTo>
                    <a:pt x="7613" y="575"/>
                    <a:pt x="5917" y="1"/>
                    <a:pt x="4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p:cNvSpPr/>
            <p:nvPr/>
          </p:nvSpPr>
          <p:spPr>
            <a:xfrm>
              <a:off x="1534877" y="1665694"/>
              <a:ext cx="50694" cy="63124"/>
            </a:xfrm>
            <a:custGeom>
              <a:avLst/>
              <a:gdLst/>
              <a:ahLst/>
              <a:cxnLst/>
              <a:rect l="l" t="t" r="r" b="b"/>
              <a:pathLst>
                <a:path w="2500" h="3113" extrusionOk="0">
                  <a:moveTo>
                    <a:pt x="660" y="1"/>
                  </a:moveTo>
                  <a:cubicBezTo>
                    <a:pt x="618" y="1"/>
                    <a:pt x="577" y="19"/>
                    <a:pt x="548" y="54"/>
                  </a:cubicBezTo>
                  <a:cubicBezTo>
                    <a:pt x="138" y="542"/>
                    <a:pt x="1" y="1023"/>
                    <a:pt x="140" y="1480"/>
                  </a:cubicBezTo>
                  <a:cubicBezTo>
                    <a:pt x="466" y="2558"/>
                    <a:pt x="2229" y="3085"/>
                    <a:pt x="2303" y="3105"/>
                  </a:cubicBezTo>
                  <a:cubicBezTo>
                    <a:pt x="2317" y="3110"/>
                    <a:pt x="2331" y="3111"/>
                    <a:pt x="2345" y="3112"/>
                  </a:cubicBezTo>
                  <a:cubicBezTo>
                    <a:pt x="2417" y="3112"/>
                    <a:pt x="2478" y="3059"/>
                    <a:pt x="2489" y="2987"/>
                  </a:cubicBezTo>
                  <a:cubicBezTo>
                    <a:pt x="2499" y="2915"/>
                    <a:pt x="2455" y="2847"/>
                    <a:pt x="2385" y="2826"/>
                  </a:cubicBezTo>
                  <a:cubicBezTo>
                    <a:pt x="2369" y="2821"/>
                    <a:pt x="701" y="2324"/>
                    <a:pt x="420" y="1396"/>
                  </a:cubicBezTo>
                  <a:cubicBezTo>
                    <a:pt x="311" y="1038"/>
                    <a:pt x="430" y="650"/>
                    <a:pt x="772" y="242"/>
                  </a:cubicBezTo>
                  <a:cubicBezTo>
                    <a:pt x="824" y="180"/>
                    <a:pt x="816" y="87"/>
                    <a:pt x="754" y="35"/>
                  </a:cubicBezTo>
                  <a:cubicBezTo>
                    <a:pt x="727" y="12"/>
                    <a:pt x="693" y="1"/>
                    <a:pt x="6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4"/>
            <p:cNvSpPr/>
            <p:nvPr/>
          </p:nvSpPr>
          <p:spPr>
            <a:xfrm>
              <a:off x="1544246" y="2092219"/>
              <a:ext cx="27719" cy="21981"/>
            </a:xfrm>
            <a:custGeom>
              <a:avLst/>
              <a:gdLst/>
              <a:ahLst/>
              <a:cxnLst/>
              <a:rect l="l" t="t" r="r" b="b"/>
              <a:pathLst>
                <a:path w="1367" h="1084" extrusionOk="0">
                  <a:moveTo>
                    <a:pt x="163" y="1"/>
                  </a:moveTo>
                  <a:cubicBezTo>
                    <a:pt x="128" y="1"/>
                    <a:pt x="94" y="13"/>
                    <a:pt x="66" y="37"/>
                  </a:cubicBezTo>
                  <a:cubicBezTo>
                    <a:pt x="6" y="92"/>
                    <a:pt x="1" y="184"/>
                    <a:pt x="54" y="244"/>
                  </a:cubicBezTo>
                  <a:cubicBezTo>
                    <a:pt x="348" y="578"/>
                    <a:pt x="701" y="857"/>
                    <a:pt x="1094" y="1066"/>
                  </a:cubicBezTo>
                  <a:cubicBezTo>
                    <a:pt x="1115" y="1078"/>
                    <a:pt x="1139" y="1083"/>
                    <a:pt x="1162" y="1083"/>
                  </a:cubicBezTo>
                  <a:lnTo>
                    <a:pt x="1163" y="1083"/>
                  </a:lnTo>
                  <a:cubicBezTo>
                    <a:pt x="1315" y="1083"/>
                    <a:pt x="1366" y="879"/>
                    <a:pt x="1230" y="807"/>
                  </a:cubicBezTo>
                  <a:cubicBezTo>
                    <a:pt x="868" y="614"/>
                    <a:pt x="544" y="358"/>
                    <a:pt x="273" y="50"/>
                  </a:cubicBezTo>
                  <a:cubicBezTo>
                    <a:pt x="244" y="18"/>
                    <a:pt x="203" y="1"/>
                    <a:pt x="1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4"/>
            <p:cNvSpPr/>
            <p:nvPr/>
          </p:nvSpPr>
          <p:spPr>
            <a:xfrm>
              <a:off x="1507400" y="1957669"/>
              <a:ext cx="31146" cy="121888"/>
            </a:xfrm>
            <a:custGeom>
              <a:avLst/>
              <a:gdLst/>
              <a:ahLst/>
              <a:cxnLst/>
              <a:rect l="l" t="t" r="r" b="b"/>
              <a:pathLst>
                <a:path w="1536" h="6011" extrusionOk="0">
                  <a:moveTo>
                    <a:pt x="511" y="0"/>
                  </a:moveTo>
                  <a:cubicBezTo>
                    <a:pt x="438" y="0"/>
                    <a:pt x="374" y="56"/>
                    <a:pt x="367" y="131"/>
                  </a:cubicBezTo>
                  <a:cubicBezTo>
                    <a:pt x="352" y="272"/>
                    <a:pt x="0" y="3594"/>
                    <a:pt x="1226" y="5932"/>
                  </a:cubicBezTo>
                  <a:cubicBezTo>
                    <a:pt x="1250" y="5981"/>
                    <a:pt x="1300" y="6011"/>
                    <a:pt x="1355" y="6011"/>
                  </a:cubicBezTo>
                  <a:cubicBezTo>
                    <a:pt x="1465" y="6011"/>
                    <a:pt x="1536" y="5894"/>
                    <a:pt x="1485" y="5796"/>
                  </a:cubicBezTo>
                  <a:cubicBezTo>
                    <a:pt x="301" y="3538"/>
                    <a:pt x="655" y="196"/>
                    <a:pt x="658" y="163"/>
                  </a:cubicBezTo>
                  <a:cubicBezTo>
                    <a:pt x="666" y="82"/>
                    <a:pt x="610" y="10"/>
                    <a:pt x="528" y="1"/>
                  </a:cubicBezTo>
                  <a:cubicBezTo>
                    <a:pt x="523" y="1"/>
                    <a:pt x="517" y="0"/>
                    <a:pt x="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4"/>
            <p:cNvSpPr/>
            <p:nvPr/>
          </p:nvSpPr>
          <p:spPr>
            <a:xfrm>
              <a:off x="1809715" y="1674190"/>
              <a:ext cx="126491" cy="307224"/>
            </a:xfrm>
            <a:custGeom>
              <a:avLst/>
              <a:gdLst/>
              <a:ahLst/>
              <a:cxnLst/>
              <a:rect l="l" t="t" r="r" b="b"/>
              <a:pathLst>
                <a:path w="6238" h="15151" extrusionOk="0">
                  <a:moveTo>
                    <a:pt x="165" y="1"/>
                  </a:moveTo>
                  <a:cubicBezTo>
                    <a:pt x="134" y="1"/>
                    <a:pt x="103" y="10"/>
                    <a:pt x="77" y="30"/>
                  </a:cubicBezTo>
                  <a:cubicBezTo>
                    <a:pt x="13" y="80"/>
                    <a:pt x="1" y="172"/>
                    <a:pt x="51" y="236"/>
                  </a:cubicBezTo>
                  <a:cubicBezTo>
                    <a:pt x="788" y="1198"/>
                    <a:pt x="1765" y="2762"/>
                    <a:pt x="2231" y="4741"/>
                  </a:cubicBezTo>
                  <a:cubicBezTo>
                    <a:pt x="2565" y="6159"/>
                    <a:pt x="2639" y="7272"/>
                    <a:pt x="2698" y="8166"/>
                  </a:cubicBezTo>
                  <a:cubicBezTo>
                    <a:pt x="2806" y="9781"/>
                    <a:pt x="2877" y="10848"/>
                    <a:pt x="4275" y="12075"/>
                  </a:cubicBezTo>
                  <a:cubicBezTo>
                    <a:pt x="5209" y="12895"/>
                    <a:pt x="5799" y="13942"/>
                    <a:pt x="5938" y="15023"/>
                  </a:cubicBezTo>
                  <a:cubicBezTo>
                    <a:pt x="5948" y="15096"/>
                    <a:pt x="6009" y="15150"/>
                    <a:pt x="6083" y="15150"/>
                  </a:cubicBezTo>
                  <a:lnTo>
                    <a:pt x="6102" y="15150"/>
                  </a:lnTo>
                  <a:cubicBezTo>
                    <a:pt x="6182" y="15140"/>
                    <a:pt x="6238" y="15066"/>
                    <a:pt x="6228" y="14985"/>
                  </a:cubicBezTo>
                  <a:cubicBezTo>
                    <a:pt x="6081" y="13834"/>
                    <a:pt x="5455" y="12722"/>
                    <a:pt x="4469" y="11855"/>
                  </a:cubicBezTo>
                  <a:cubicBezTo>
                    <a:pt x="3162" y="10708"/>
                    <a:pt x="3097" y="9743"/>
                    <a:pt x="2990" y="8147"/>
                  </a:cubicBezTo>
                  <a:cubicBezTo>
                    <a:pt x="2931" y="7242"/>
                    <a:pt x="2855" y="6114"/>
                    <a:pt x="2515" y="4674"/>
                  </a:cubicBezTo>
                  <a:cubicBezTo>
                    <a:pt x="2038" y="2644"/>
                    <a:pt x="1037" y="1043"/>
                    <a:pt x="283" y="58"/>
                  </a:cubicBezTo>
                  <a:cubicBezTo>
                    <a:pt x="253" y="21"/>
                    <a:pt x="209"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4"/>
            <p:cNvSpPr/>
            <p:nvPr/>
          </p:nvSpPr>
          <p:spPr>
            <a:xfrm>
              <a:off x="1777776" y="1639716"/>
              <a:ext cx="16019" cy="14640"/>
            </a:xfrm>
            <a:custGeom>
              <a:avLst/>
              <a:gdLst/>
              <a:ahLst/>
              <a:cxnLst/>
              <a:rect l="l" t="t" r="r" b="b"/>
              <a:pathLst>
                <a:path w="790" h="722" extrusionOk="0">
                  <a:moveTo>
                    <a:pt x="166" y="0"/>
                  </a:moveTo>
                  <a:cubicBezTo>
                    <a:pt x="124" y="0"/>
                    <a:pt x="82" y="19"/>
                    <a:pt x="53" y="54"/>
                  </a:cubicBezTo>
                  <a:cubicBezTo>
                    <a:pt x="0" y="118"/>
                    <a:pt x="11" y="212"/>
                    <a:pt x="76" y="262"/>
                  </a:cubicBezTo>
                  <a:cubicBezTo>
                    <a:pt x="77" y="263"/>
                    <a:pt x="253" y="408"/>
                    <a:pt x="526" y="680"/>
                  </a:cubicBezTo>
                  <a:cubicBezTo>
                    <a:pt x="553" y="707"/>
                    <a:pt x="590" y="722"/>
                    <a:pt x="630" y="722"/>
                  </a:cubicBezTo>
                  <a:cubicBezTo>
                    <a:pt x="631" y="722"/>
                    <a:pt x="632" y="722"/>
                    <a:pt x="633" y="722"/>
                  </a:cubicBezTo>
                  <a:cubicBezTo>
                    <a:pt x="670" y="722"/>
                    <a:pt x="706" y="706"/>
                    <a:pt x="733" y="679"/>
                  </a:cubicBezTo>
                  <a:cubicBezTo>
                    <a:pt x="790" y="622"/>
                    <a:pt x="790" y="529"/>
                    <a:pt x="733" y="472"/>
                  </a:cubicBezTo>
                  <a:cubicBezTo>
                    <a:pt x="448" y="190"/>
                    <a:pt x="270" y="41"/>
                    <a:pt x="262" y="36"/>
                  </a:cubicBezTo>
                  <a:cubicBezTo>
                    <a:pt x="234" y="12"/>
                    <a:pt x="200" y="0"/>
                    <a:pt x="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4"/>
            <p:cNvSpPr/>
            <p:nvPr/>
          </p:nvSpPr>
          <p:spPr>
            <a:xfrm>
              <a:off x="1528408" y="4611607"/>
              <a:ext cx="300898" cy="282283"/>
            </a:xfrm>
            <a:custGeom>
              <a:avLst/>
              <a:gdLst/>
              <a:ahLst/>
              <a:cxnLst/>
              <a:rect l="l" t="t" r="r" b="b"/>
              <a:pathLst>
                <a:path w="14839" h="13921" extrusionOk="0">
                  <a:moveTo>
                    <a:pt x="1781" y="0"/>
                  </a:moveTo>
                  <a:cubicBezTo>
                    <a:pt x="1807" y="246"/>
                    <a:pt x="1821" y="385"/>
                    <a:pt x="1821" y="385"/>
                  </a:cubicBezTo>
                  <a:cubicBezTo>
                    <a:pt x="1821" y="385"/>
                    <a:pt x="521" y="3794"/>
                    <a:pt x="261" y="6135"/>
                  </a:cubicBezTo>
                  <a:cubicBezTo>
                    <a:pt x="1" y="8476"/>
                    <a:pt x="1886" y="9387"/>
                    <a:pt x="4562" y="10844"/>
                  </a:cubicBezTo>
                  <a:cubicBezTo>
                    <a:pt x="6592" y="11948"/>
                    <a:pt x="10394" y="13921"/>
                    <a:pt x="12515" y="13921"/>
                  </a:cubicBezTo>
                  <a:cubicBezTo>
                    <a:pt x="13190" y="13921"/>
                    <a:pt x="13695" y="13721"/>
                    <a:pt x="13918" y="13228"/>
                  </a:cubicBezTo>
                  <a:cubicBezTo>
                    <a:pt x="14838" y="11188"/>
                    <a:pt x="10561" y="6337"/>
                    <a:pt x="8397" y="2791"/>
                  </a:cubicBezTo>
                  <a:cubicBezTo>
                    <a:pt x="8021" y="2175"/>
                    <a:pt x="7717" y="1507"/>
                    <a:pt x="7464" y="802"/>
                  </a:cubicBezTo>
                  <a:cubicBezTo>
                    <a:pt x="6891" y="893"/>
                    <a:pt x="6350" y="931"/>
                    <a:pt x="5844" y="931"/>
                  </a:cubicBezTo>
                  <a:cubicBezTo>
                    <a:pt x="3962" y="931"/>
                    <a:pt x="2559" y="397"/>
                    <a:pt x="17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p:cNvSpPr/>
            <p:nvPr/>
          </p:nvSpPr>
          <p:spPr>
            <a:xfrm>
              <a:off x="1522284" y="4605645"/>
              <a:ext cx="308765" cy="294166"/>
            </a:xfrm>
            <a:custGeom>
              <a:avLst/>
              <a:gdLst/>
              <a:ahLst/>
              <a:cxnLst/>
              <a:rect l="l" t="t" r="r" b="b"/>
              <a:pathLst>
                <a:path w="15227" h="14507" extrusionOk="0">
                  <a:moveTo>
                    <a:pt x="2401" y="767"/>
                  </a:moveTo>
                  <a:lnTo>
                    <a:pt x="2401" y="768"/>
                  </a:lnTo>
                  <a:cubicBezTo>
                    <a:pt x="3232" y="1126"/>
                    <a:pt x="4511" y="1517"/>
                    <a:pt x="6144" y="1517"/>
                  </a:cubicBezTo>
                  <a:cubicBezTo>
                    <a:pt x="6594" y="1517"/>
                    <a:pt x="7071" y="1487"/>
                    <a:pt x="7573" y="1419"/>
                  </a:cubicBezTo>
                  <a:cubicBezTo>
                    <a:pt x="7828" y="2095"/>
                    <a:pt x="8116" y="2690"/>
                    <a:pt x="8449" y="3237"/>
                  </a:cubicBezTo>
                  <a:cubicBezTo>
                    <a:pt x="9040" y="4206"/>
                    <a:pt x="9803" y="5293"/>
                    <a:pt x="10540" y="6343"/>
                  </a:cubicBezTo>
                  <a:cubicBezTo>
                    <a:pt x="12422" y="9026"/>
                    <a:pt x="14555" y="12066"/>
                    <a:pt x="13953" y="13400"/>
                  </a:cubicBezTo>
                  <a:cubicBezTo>
                    <a:pt x="13859" y="13609"/>
                    <a:pt x="13693" y="13752"/>
                    <a:pt x="13446" y="13834"/>
                  </a:cubicBezTo>
                  <a:cubicBezTo>
                    <a:pt x="13286" y="13888"/>
                    <a:pt x="13081" y="13922"/>
                    <a:pt x="12816" y="13922"/>
                  </a:cubicBezTo>
                  <a:cubicBezTo>
                    <a:pt x="11671" y="13922"/>
                    <a:pt x="9419" y="13285"/>
                    <a:pt x="5004" y="10880"/>
                  </a:cubicBezTo>
                  <a:lnTo>
                    <a:pt x="4662" y="10695"/>
                  </a:lnTo>
                  <a:cubicBezTo>
                    <a:pt x="2232" y="9377"/>
                    <a:pt x="627" y="8505"/>
                    <a:pt x="853" y="6461"/>
                  </a:cubicBezTo>
                  <a:cubicBezTo>
                    <a:pt x="1106" y="4184"/>
                    <a:pt x="2383" y="817"/>
                    <a:pt x="2397" y="783"/>
                  </a:cubicBezTo>
                  <a:cubicBezTo>
                    <a:pt x="2398" y="777"/>
                    <a:pt x="2400" y="773"/>
                    <a:pt x="2401" y="767"/>
                  </a:cubicBezTo>
                  <a:close/>
                  <a:moveTo>
                    <a:pt x="2083" y="1"/>
                  </a:moveTo>
                  <a:cubicBezTo>
                    <a:pt x="1919" y="1"/>
                    <a:pt x="1773" y="142"/>
                    <a:pt x="1792" y="324"/>
                  </a:cubicBezTo>
                  <a:lnTo>
                    <a:pt x="1825" y="639"/>
                  </a:lnTo>
                  <a:cubicBezTo>
                    <a:pt x="1638" y="1139"/>
                    <a:pt x="516" y="4197"/>
                    <a:pt x="271" y="6396"/>
                  </a:cubicBezTo>
                  <a:cubicBezTo>
                    <a:pt x="1" y="8831"/>
                    <a:pt x="1840" y="9829"/>
                    <a:pt x="4383" y="11210"/>
                  </a:cubicBezTo>
                  <a:lnTo>
                    <a:pt x="4724" y="11394"/>
                  </a:lnTo>
                  <a:cubicBezTo>
                    <a:pt x="8554" y="13479"/>
                    <a:pt x="11219" y="14506"/>
                    <a:pt x="12818" y="14506"/>
                  </a:cubicBezTo>
                  <a:cubicBezTo>
                    <a:pt x="13129" y="14506"/>
                    <a:pt x="13400" y="14467"/>
                    <a:pt x="13631" y="14389"/>
                  </a:cubicBezTo>
                  <a:cubicBezTo>
                    <a:pt x="14036" y="14253"/>
                    <a:pt x="14324" y="14001"/>
                    <a:pt x="14487" y="13642"/>
                  </a:cubicBezTo>
                  <a:cubicBezTo>
                    <a:pt x="15226" y="12004"/>
                    <a:pt x="13182" y="9091"/>
                    <a:pt x="11018" y="6008"/>
                  </a:cubicBezTo>
                  <a:cubicBezTo>
                    <a:pt x="10253" y="4917"/>
                    <a:pt x="9530" y="3886"/>
                    <a:pt x="8949" y="2932"/>
                  </a:cubicBezTo>
                  <a:cubicBezTo>
                    <a:pt x="8600" y="2361"/>
                    <a:pt x="8303" y="1728"/>
                    <a:pt x="8041" y="997"/>
                  </a:cubicBezTo>
                  <a:cubicBezTo>
                    <a:pt x="7997" y="879"/>
                    <a:pt x="7886" y="803"/>
                    <a:pt x="7763" y="803"/>
                  </a:cubicBezTo>
                  <a:cubicBezTo>
                    <a:pt x="7749" y="803"/>
                    <a:pt x="7734" y="804"/>
                    <a:pt x="7719" y="806"/>
                  </a:cubicBezTo>
                  <a:cubicBezTo>
                    <a:pt x="7161" y="894"/>
                    <a:pt x="6634" y="932"/>
                    <a:pt x="6142" y="932"/>
                  </a:cubicBezTo>
                  <a:cubicBezTo>
                    <a:pt x="4297" y="932"/>
                    <a:pt x="2940" y="403"/>
                    <a:pt x="2216" y="33"/>
                  </a:cubicBezTo>
                  <a:cubicBezTo>
                    <a:pt x="2172" y="11"/>
                    <a:pt x="2127" y="1"/>
                    <a:pt x="20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4"/>
            <p:cNvSpPr/>
            <p:nvPr/>
          </p:nvSpPr>
          <p:spPr>
            <a:xfrm>
              <a:off x="1528408" y="4681549"/>
              <a:ext cx="292178" cy="212346"/>
            </a:xfrm>
            <a:custGeom>
              <a:avLst/>
              <a:gdLst/>
              <a:ahLst/>
              <a:cxnLst/>
              <a:rect l="l" t="t" r="r" b="b"/>
              <a:pathLst>
                <a:path w="14409" h="10472" extrusionOk="0">
                  <a:moveTo>
                    <a:pt x="824" y="0"/>
                  </a:moveTo>
                  <a:cubicBezTo>
                    <a:pt x="575" y="897"/>
                    <a:pt x="352" y="1857"/>
                    <a:pt x="261" y="2686"/>
                  </a:cubicBezTo>
                  <a:cubicBezTo>
                    <a:pt x="1" y="5027"/>
                    <a:pt x="1886" y="5938"/>
                    <a:pt x="4562" y="7395"/>
                  </a:cubicBezTo>
                  <a:cubicBezTo>
                    <a:pt x="6592" y="8499"/>
                    <a:pt x="10394" y="10472"/>
                    <a:pt x="12515" y="10472"/>
                  </a:cubicBezTo>
                  <a:cubicBezTo>
                    <a:pt x="13190" y="10472"/>
                    <a:pt x="13695" y="10272"/>
                    <a:pt x="13918" y="9779"/>
                  </a:cubicBezTo>
                  <a:cubicBezTo>
                    <a:pt x="14409" y="8691"/>
                    <a:pt x="13418" y="6804"/>
                    <a:pt x="12062" y="4741"/>
                  </a:cubicBezTo>
                  <a:cubicBezTo>
                    <a:pt x="11659" y="5354"/>
                    <a:pt x="10954" y="5804"/>
                    <a:pt x="9795" y="5804"/>
                  </a:cubicBezTo>
                  <a:cubicBezTo>
                    <a:pt x="9285" y="5804"/>
                    <a:pt x="8687" y="5717"/>
                    <a:pt x="7988" y="5518"/>
                  </a:cubicBezTo>
                  <a:cubicBezTo>
                    <a:pt x="5180" y="4715"/>
                    <a:pt x="2069" y="1423"/>
                    <a:pt x="82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4"/>
            <p:cNvSpPr/>
            <p:nvPr/>
          </p:nvSpPr>
          <p:spPr>
            <a:xfrm>
              <a:off x="1522284" y="4675607"/>
              <a:ext cx="305541" cy="224208"/>
            </a:xfrm>
            <a:custGeom>
              <a:avLst/>
              <a:gdLst/>
              <a:ahLst/>
              <a:cxnLst/>
              <a:rect l="l" t="t" r="r" b="b"/>
              <a:pathLst>
                <a:path w="15068" h="11057" extrusionOk="0">
                  <a:moveTo>
                    <a:pt x="1269" y="893"/>
                  </a:moveTo>
                  <a:cubicBezTo>
                    <a:pt x="2688" y="2460"/>
                    <a:pt x="5572" y="5338"/>
                    <a:pt x="8209" y="6091"/>
                  </a:cubicBezTo>
                  <a:cubicBezTo>
                    <a:pt x="8945" y="6302"/>
                    <a:pt x="9569" y="6390"/>
                    <a:pt x="10098" y="6390"/>
                  </a:cubicBezTo>
                  <a:cubicBezTo>
                    <a:pt x="11211" y="6390"/>
                    <a:pt x="11906" y="6000"/>
                    <a:pt x="12341" y="5535"/>
                  </a:cubicBezTo>
                  <a:cubicBezTo>
                    <a:pt x="13371" y="7135"/>
                    <a:pt x="14388" y="8987"/>
                    <a:pt x="13953" y="9950"/>
                  </a:cubicBezTo>
                  <a:cubicBezTo>
                    <a:pt x="13859" y="10160"/>
                    <a:pt x="13693" y="10303"/>
                    <a:pt x="13446" y="10385"/>
                  </a:cubicBezTo>
                  <a:cubicBezTo>
                    <a:pt x="13287" y="10439"/>
                    <a:pt x="13082" y="10472"/>
                    <a:pt x="12819" y="10472"/>
                  </a:cubicBezTo>
                  <a:cubicBezTo>
                    <a:pt x="11674" y="10472"/>
                    <a:pt x="9422" y="9838"/>
                    <a:pt x="5004" y="7431"/>
                  </a:cubicBezTo>
                  <a:lnTo>
                    <a:pt x="4662" y="7247"/>
                  </a:lnTo>
                  <a:cubicBezTo>
                    <a:pt x="2232" y="5928"/>
                    <a:pt x="627" y="5056"/>
                    <a:pt x="853" y="3012"/>
                  </a:cubicBezTo>
                  <a:cubicBezTo>
                    <a:pt x="919" y="2423"/>
                    <a:pt x="1058" y="1713"/>
                    <a:pt x="1269" y="893"/>
                  </a:cubicBezTo>
                  <a:close/>
                  <a:moveTo>
                    <a:pt x="1127" y="0"/>
                  </a:moveTo>
                  <a:cubicBezTo>
                    <a:pt x="1003" y="0"/>
                    <a:pt x="882" y="78"/>
                    <a:pt x="844" y="214"/>
                  </a:cubicBezTo>
                  <a:cubicBezTo>
                    <a:pt x="546" y="1287"/>
                    <a:pt x="354" y="2206"/>
                    <a:pt x="271" y="2946"/>
                  </a:cubicBezTo>
                  <a:cubicBezTo>
                    <a:pt x="1" y="5381"/>
                    <a:pt x="1840" y="6379"/>
                    <a:pt x="4383" y="7760"/>
                  </a:cubicBezTo>
                  <a:lnTo>
                    <a:pt x="4724" y="7944"/>
                  </a:lnTo>
                  <a:cubicBezTo>
                    <a:pt x="8554" y="10029"/>
                    <a:pt x="11219" y="11056"/>
                    <a:pt x="12818" y="11056"/>
                  </a:cubicBezTo>
                  <a:cubicBezTo>
                    <a:pt x="13129" y="11056"/>
                    <a:pt x="13400" y="11017"/>
                    <a:pt x="13631" y="10939"/>
                  </a:cubicBezTo>
                  <a:cubicBezTo>
                    <a:pt x="14036" y="10803"/>
                    <a:pt x="14324" y="10551"/>
                    <a:pt x="14487" y="10192"/>
                  </a:cubicBezTo>
                  <a:cubicBezTo>
                    <a:pt x="15067" y="8904"/>
                    <a:pt x="13864" y="6781"/>
                    <a:pt x="12609" y="4874"/>
                  </a:cubicBezTo>
                  <a:cubicBezTo>
                    <a:pt x="12554" y="4791"/>
                    <a:pt x="12462" y="4741"/>
                    <a:pt x="12364" y="4741"/>
                  </a:cubicBezTo>
                  <a:cubicBezTo>
                    <a:pt x="12265" y="4741"/>
                    <a:pt x="12173" y="4790"/>
                    <a:pt x="12120" y="4873"/>
                  </a:cubicBezTo>
                  <a:cubicBezTo>
                    <a:pt x="11713" y="5491"/>
                    <a:pt x="11024" y="5802"/>
                    <a:pt x="10091" y="5802"/>
                  </a:cubicBezTo>
                  <a:cubicBezTo>
                    <a:pt x="9587" y="5802"/>
                    <a:pt x="9011" y="5711"/>
                    <a:pt x="8370" y="5528"/>
                  </a:cubicBezTo>
                  <a:cubicBezTo>
                    <a:pt x="5632" y="4746"/>
                    <a:pt x="2547" y="1471"/>
                    <a:pt x="1346" y="100"/>
                  </a:cubicBezTo>
                  <a:cubicBezTo>
                    <a:pt x="1286" y="32"/>
                    <a:pt x="1206" y="0"/>
                    <a:pt x="1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p:cNvSpPr/>
            <p:nvPr/>
          </p:nvSpPr>
          <p:spPr>
            <a:xfrm>
              <a:off x="1533215" y="4744799"/>
              <a:ext cx="280357" cy="149100"/>
            </a:xfrm>
            <a:custGeom>
              <a:avLst/>
              <a:gdLst/>
              <a:ahLst/>
              <a:cxnLst/>
              <a:rect l="l" t="t" r="r" b="b"/>
              <a:pathLst>
                <a:path w="13826" h="7353" extrusionOk="0">
                  <a:moveTo>
                    <a:pt x="1" y="0"/>
                  </a:moveTo>
                  <a:lnTo>
                    <a:pt x="1" y="0"/>
                  </a:lnTo>
                  <a:cubicBezTo>
                    <a:pt x="10" y="2026"/>
                    <a:pt x="1821" y="2913"/>
                    <a:pt x="4325" y="4276"/>
                  </a:cubicBezTo>
                  <a:cubicBezTo>
                    <a:pt x="6354" y="5380"/>
                    <a:pt x="10156" y="7353"/>
                    <a:pt x="12277" y="7353"/>
                  </a:cubicBezTo>
                  <a:cubicBezTo>
                    <a:pt x="12953" y="7353"/>
                    <a:pt x="13458" y="7153"/>
                    <a:pt x="13681" y="6660"/>
                  </a:cubicBezTo>
                  <a:cubicBezTo>
                    <a:pt x="13795" y="6407"/>
                    <a:pt x="13826" y="6110"/>
                    <a:pt x="13793" y="5780"/>
                  </a:cubicBezTo>
                  <a:lnTo>
                    <a:pt x="13793" y="5780"/>
                  </a:lnTo>
                  <a:cubicBezTo>
                    <a:pt x="13114" y="6090"/>
                    <a:pt x="12456" y="6228"/>
                    <a:pt x="11796" y="6228"/>
                  </a:cubicBezTo>
                  <a:cubicBezTo>
                    <a:pt x="9788" y="6228"/>
                    <a:pt x="7763" y="4957"/>
                    <a:pt x="5072" y="3429"/>
                  </a:cubicBezTo>
                  <a:cubicBezTo>
                    <a:pt x="2893" y="2193"/>
                    <a:pt x="1122" y="89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4"/>
            <p:cNvSpPr/>
            <p:nvPr/>
          </p:nvSpPr>
          <p:spPr>
            <a:xfrm>
              <a:off x="1527273" y="4738837"/>
              <a:ext cx="292341" cy="160983"/>
            </a:xfrm>
            <a:custGeom>
              <a:avLst/>
              <a:gdLst/>
              <a:ahLst/>
              <a:cxnLst/>
              <a:rect l="l" t="t" r="r" b="b"/>
              <a:pathLst>
                <a:path w="14417" h="7939" extrusionOk="0">
                  <a:moveTo>
                    <a:pt x="671" y="960"/>
                  </a:moveTo>
                  <a:lnTo>
                    <a:pt x="671" y="960"/>
                  </a:lnTo>
                  <a:cubicBezTo>
                    <a:pt x="1786" y="1812"/>
                    <a:pt x="3356" y="2919"/>
                    <a:pt x="5221" y="3976"/>
                  </a:cubicBezTo>
                  <a:lnTo>
                    <a:pt x="5929" y="4380"/>
                  </a:lnTo>
                  <a:cubicBezTo>
                    <a:pt x="8298" y="5735"/>
                    <a:pt x="10186" y="6815"/>
                    <a:pt x="12086" y="6815"/>
                  </a:cubicBezTo>
                  <a:cubicBezTo>
                    <a:pt x="12650" y="6815"/>
                    <a:pt x="13215" y="6720"/>
                    <a:pt x="13794" y="6508"/>
                  </a:cubicBezTo>
                  <a:lnTo>
                    <a:pt x="13794" y="6508"/>
                  </a:lnTo>
                  <a:cubicBezTo>
                    <a:pt x="13781" y="6620"/>
                    <a:pt x="13752" y="6729"/>
                    <a:pt x="13707" y="6831"/>
                  </a:cubicBezTo>
                  <a:cubicBezTo>
                    <a:pt x="13613" y="7041"/>
                    <a:pt x="13447" y="7184"/>
                    <a:pt x="13200" y="7266"/>
                  </a:cubicBezTo>
                  <a:cubicBezTo>
                    <a:pt x="13041" y="7319"/>
                    <a:pt x="12836" y="7353"/>
                    <a:pt x="12573" y="7353"/>
                  </a:cubicBezTo>
                  <a:cubicBezTo>
                    <a:pt x="11428" y="7353"/>
                    <a:pt x="9176" y="6719"/>
                    <a:pt x="4758" y="4312"/>
                  </a:cubicBezTo>
                  <a:lnTo>
                    <a:pt x="4418" y="4129"/>
                  </a:lnTo>
                  <a:cubicBezTo>
                    <a:pt x="2428" y="3047"/>
                    <a:pt x="1021" y="2285"/>
                    <a:pt x="671" y="960"/>
                  </a:cubicBezTo>
                  <a:close/>
                  <a:moveTo>
                    <a:pt x="295" y="1"/>
                  </a:moveTo>
                  <a:cubicBezTo>
                    <a:pt x="143" y="1"/>
                    <a:pt x="0" y="120"/>
                    <a:pt x="1" y="295"/>
                  </a:cubicBezTo>
                  <a:cubicBezTo>
                    <a:pt x="10" y="2401"/>
                    <a:pt x="1742" y="3341"/>
                    <a:pt x="4139" y="4643"/>
                  </a:cubicBezTo>
                  <a:lnTo>
                    <a:pt x="4478" y="4826"/>
                  </a:lnTo>
                  <a:cubicBezTo>
                    <a:pt x="8308" y="6911"/>
                    <a:pt x="10973" y="7938"/>
                    <a:pt x="12572" y="7938"/>
                  </a:cubicBezTo>
                  <a:cubicBezTo>
                    <a:pt x="12883" y="7938"/>
                    <a:pt x="13154" y="7899"/>
                    <a:pt x="13385" y="7821"/>
                  </a:cubicBezTo>
                  <a:cubicBezTo>
                    <a:pt x="13790" y="7685"/>
                    <a:pt x="14078" y="7433"/>
                    <a:pt x="14241" y="7074"/>
                  </a:cubicBezTo>
                  <a:cubicBezTo>
                    <a:pt x="14370" y="6787"/>
                    <a:pt x="14416" y="6441"/>
                    <a:pt x="14379" y="6045"/>
                  </a:cubicBezTo>
                  <a:cubicBezTo>
                    <a:pt x="14364" y="5889"/>
                    <a:pt x="14231" y="5780"/>
                    <a:pt x="14086" y="5780"/>
                  </a:cubicBezTo>
                  <a:cubicBezTo>
                    <a:pt x="14046" y="5780"/>
                    <a:pt x="14005" y="5788"/>
                    <a:pt x="13966" y="5806"/>
                  </a:cubicBezTo>
                  <a:cubicBezTo>
                    <a:pt x="13323" y="6100"/>
                    <a:pt x="12702" y="6231"/>
                    <a:pt x="12077" y="6231"/>
                  </a:cubicBezTo>
                  <a:cubicBezTo>
                    <a:pt x="10341" y="6231"/>
                    <a:pt x="8574" y="5220"/>
                    <a:pt x="6220" y="3873"/>
                  </a:cubicBezTo>
                  <a:lnTo>
                    <a:pt x="5509" y="3468"/>
                  </a:lnTo>
                  <a:cubicBezTo>
                    <a:pt x="3340" y="2236"/>
                    <a:pt x="1574" y="939"/>
                    <a:pt x="476" y="64"/>
                  </a:cubicBezTo>
                  <a:cubicBezTo>
                    <a:pt x="420" y="20"/>
                    <a:pt x="357" y="1"/>
                    <a:pt x="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2D96553C-F82D-34CB-0118-7632005D893A}"/>
              </a:ext>
            </a:extLst>
          </p:cNvPr>
          <p:cNvSpPr txBox="1"/>
          <p:nvPr/>
        </p:nvSpPr>
        <p:spPr>
          <a:xfrm>
            <a:off x="8807669" y="4760759"/>
            <a:ext cx="262759" cy="338554"/>
          </a:xfrm>
          <a:prstGeom prst="rect">
            <a:avLst/>
          </a:prstGeom>
          <a:noFill/>
        </p:spPr>
        <p:txBody>
          <a:bodyPr wrap="square" rtlCol="0">
            <a:spAutoFit/>
          </a:bodyPr>
          <a:lstStyle/>
          <a:p>
            <a:r>
              <a:rPr lang="fr-FR" sz="1600" b="1" dirty="0"/>
              <a:t>8</a:t>
            </a:r>
          </a:p>
        </p:txBody>
      </p:sp>
    </p:spTree>
  </p:cSld>
  <p:clrMapOvr>
    <a:masterClrMapping/>
  </p:clrMapOvr>
  <p:transition spd="slow">
    <p:push dir="u"/>
  </p:transition>
</p:sld>
</file>

<file path=ppt/theme/theme1.xml><?xml version="1.0" encoding="utf-8"?>
<a:theme xmlns:a="http://schemas.openxmlformats.org/drawingml/2006/main" name="Cyber Security Business Plan">
  <a:themeElements>
    <a:clrScheme name="Simple Light">
      <a:dk1>
        <a:srgbClr val="000000"/>
      </a:dk1>
      <a:lt1>
        <a:srgbClr val="FFFFFF"/>
      </a:lt1>
      <a:dk2>
        <a:srgbClr val="595959"/>
      </a:dk2>
      <a:lt2>
        <a:srgbClr val="1F1C51"/>
      </a:lt2>
      <a:accent1>
        <a:srgbClr val="1F1C51"/>
      </a:accent1>
      <a:accent2>
        <a:srgbClr val="ACFFD9"/>
      </a:accent2>
      <a:accent3>
        <a:srgbClr val="C6FF00"/>
      </a:accent3>
      <a:accent4>
        <a:srgbClr val="FFFFFF"/>
      </a:accent4>
      <a:accent5>
        <a:srgbClr val="A8C987"/>
      </a:accent5>
      <a:accent6>
        <a:srgbClr val="8BE3FF"/>
      </a:accent6>
      <a:hlink>
        <a:srgbClr val="1F1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3959</TotalTime>
  <Words>1044</Words>
  <Application>Microsoft Office PowerPoint</Application>
  <PresentationFormat>On-screen Show (16:9)</PresentationFormat>
  <Paragraphs>128</Paragraphs>
  <Slides>22</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Söhne</vt:lpstr>
      <vt:lpstr>Wingdings</vt:lpstr>
      <vt:lpstr>Arial</vt:lpstr>
      <vt:lpstr>Fira Sans Extra Condensed SemiBold</vt:lpstr>
      <vt:lpstr>LM Roman 10</vt:lpstr>
      <vt:lpstr>DM Sans</vt:lpstr>
      <vt:lpstr>Times New Roman</vt:lpstr>
      <vt:lpstr>Viga</vt:lpstr>
      <vt:lpstr>Roboto</vt:lpstr>
      <vt:lpstr>Montserrat</vt:lpstr>
      <vt:lpstr>Calibri</vt:lpstr>
      <vt:lpstr>Cyber Security Business Plan</vt:lpstr>
      <vt:lpstr>Présentation du stage d’initiation</vt:lpstr>
      <vt:lpstr>Plan de la présentation</vt:lpstr>
      <vt:lpstr> </vt:lpstr>
      <vt:lpstr>Introduction générale </vt:lpstr>
      <vt:lpstr>Présentation de l’entreprise</vt:lpstr>
      <vt:lpstr>Présentation de l’entreprise</vt:lpstr>
      <vt:lpstr>Présentation de l’entreprise</vt:lpstr>
      <vt:lpstr>Les départements de COFICAB MED </vt:lpstr>
      <vt:lpstr>Les tâches effectuées</vt:lpstr>
      <vt:lpstr> utiliser Acronis True image  </vt:lpstr>
      <vt:lpstr>formatage des PC </vt:lpstr>
      <vt:lpstr> Comprendre Les réseaux locaux (LAN)</vt:lpstr>
      <vt:lpstr>Maintenance informatique</vt:lpstr>
      <vt:lpstr>Création des comptes d'utilisateurs via   Windows server</vt:lpstr>
      <vt:lpstr>  Création des comptes d'utilisateurs via       Windows server</vt:lpstr>
      <vt:lpstr>Résolution du problème Outlook</vt:lpstr>
      <vt:lpstr>Infrastucture informatique</vt:lpstr>
      <vt:lpstr>Matériels</vt:lpstr>
      <vt:lpstr>Logiciels</vt:lpstr>
      <vt:lpstr>Conclusion</vt:lpstr>
      <vt:lpstr>Conclusion</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SECURITY BUSINESS PLAN</dc:title>
  <dc:creator>PCNET</dc:creator>
  <cp:lastModifiedBy>haider bannouri</cp:lastModifiedBy>
  <cp:revision>174</cp:revision>
  <dcterms:modified xsi:type="dcterms:W3CDTF">2023-09-05T10:53:18Z</dcterms:modified>
</cp:coreProperties>
</file>